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0" r:id="rId5"/>
    <p:sldId id="257" r:id="rId6"/>
    <p:sldId id="259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C901F-4EFF-4C19-BE75-D04C0F041B13}" v="1" dt="2024-04-22T12:53:28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205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8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oway, Tina" userId="32468d49-0767-4090-abd5-fdac8b909362" providerId="ADAL" clId="{8E8C901F-4EFF-4C19-BE75-D04C0F041B13}"/>
    <pc:docChg chg="undo custSel delSld modSld">
      <pc:chgData name="Holloway, Tina" userId="32468d49-0767-4090-abd5-fdac8b909362" providerId="ADAL" clId="{8E8C901F-4EFF-4C19-BE75-D04C0F041B13}" dt="2024-04-22T12:53:57.141" v="9" actId="700"/>
      <pc:docMkLst>
        <pc:docMk/>
      </pc:docMkLst>
      <pc:sldChg chg="addSp modSp mod chgLayout">
        <pc:chgData name="Holloway, Tina" userId="32468d49-0767-4090-abd5-fdac8b909362" providerId="ADAL" clId="{8E8C901F-4EFF-4C19-BE75-D04C0F041B13}" dt="2024-04-22T12:53:57.141" v="9" actId="700"/>
        <pc:sldMkLst>
          <pc:docMk/>
          <pc:sldMk cId="308288345" sldId="259"/>
        </pc:sldMkLst>
        <pc:spChg chg="mod ord">
          <ac:chgData name="Holloway, Tina" userId="32468d49-0767-4090-abd5-fdac8b909362" providerId="ADAL" clId="{8E8C901F-4EFF-4C19-BE75-D04C0F041B13}" dt="2024-04-22T12:53:57.141" v="9" actId="700"/>
          <ac:spMkLst>
            <pc:docMk/>
            <pc:sldMk cId="308288345" sldId="259"/>
            <ac:spMk id="2" creationId="{00000000-0000-0000-0000-000000000000}"/>
          </ac:spMkLst>
        </pc:spChg>
        <pc:spChg chg="add mod ord">
          <ac:chgData name="Holloway, Tina" userId="32468d49-0767-4090-abd5-fdac8b909362" providerId="ADAL" clId="{8E8C901F-4EFF-4C19-BE75-D04C0F041B13}" dt="2024-04-22T12:53:57.141" v="9" actId="700"/>
          <ac:spMkLst>
            <pc:docMk/>
            <pc:sldMk cId="308288345" sldId="259"/>
            <ac:spMk id="3" creationId="{36FBE200-402A-C46B-955E-1CB67E5ABA44}"/>
          </ac:spMkLst>
        </pc:spChg>
        <pc:spChg chg="add mod ord">
          <ac:chgData name="Holloway, Tina" userId="32468d49-0767-4090-abd5-fdac8b909362" providerId="ADAL" clId="{8E8C901F-4EFF-4C19-BE75-D04C0F041B13}" dt="2024-04-22T12:53:57.141" v="9" actId="700"/>
          <ac:spMkLst>
            <pc:docMk/>
            <pc:sldMk cId="308288345" sldId="259"/>
            <ac:spMk id="4" creationId="{3F74A06A-F7FA-991E-C6BE-1DE7C000AB8A}"/>
          </ac:spMkLst>
        </pc:spChg>
      </pc:sldChg>
      <pc:sldChg chg="addSp delSp modSp mod">
        <pc:chgData name="Holloway, Tina" userId="32468d49-0767-4090-abd5-fdac8b909362" providerId="ADAL" clId="{8E8C901F-4EFF-4C19-BE75-D04C0F041B13}" dt="2024-04-22T12:53:44.176" v="7" actId="27636"/>
        <pc:sldMkLst>
          <pc:docMk/>
          <pc:sldMk cId="1045768927" sldId="260"/>
        </pc:sldMkLst>
        <pc:spChg chg="del">
          <ac:chgData name="Holloway, Tina" userId="32468d49-0767-4090-abd5-fdac8b909362" providerId="ADAL" clId="{8E8C901F-4EFF-4C19-BE75-D04C0F041B13}" dt="2024-04-22T12:53:28.052" v="0" actId="478"/>
          <ac:spMkLst>
            <pc:docMk/>
            <pc:sldMk cId="1045768927" sldId="260"/>
            <ac:spMk id="3" creationId="{3B7F8EBA-8064-4130-88DA-EC9CE95101A4}"/>
          </ac:spMkLst>
        </pc:spChg>
        <pc:spChg chg="add mod">
          <ac:chgData name="Holloway, Tina" userId="32468d49-0767-4090-abd5-fdac8b909362" providerId="ADAL" clId="{8E8C901F-4EFF-4C19-BE75-D04C0F041B13}" dt="2024-04-22T12:53:44.176" v="7" actId="27636"/>
          <ac:spMkLst>
            <pc:docMk/>
            <pc:sldMk cId="1045768927" sldId="260"/>
            <ac:spMk id="5" creationId="{FB329367-AE87-DD89-468F-34CE98F48A51}"/>
          </ac:spMkLst>
        </pc:spChg>
      </pc:sldChg>
      <pc:sldChg chg="del">
        <pc:chgData name="Holloway, Tina" userId="32468d49-0767-4090-abd5-fdac8b909362" providerId="ADAL" clId="{8E8C901F-4EFF-4C19-BE75-D04C0F041B13}" dt="2024-04-22T12:53:52.669" v="8" actId="47"/>
        <pc:sldMkLst>
          <pc:docMk/>
          <pc:sldMk cId="1566871419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D76B21-31D3-4EA9-B744-74494D4817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68188-CD7A-4119-8B17-32D7B1583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DD072-CC3F-4C85-AB26-AD0975AAF78C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37624-2F79-4C51-8EC9-C7191149E2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1A152-71FE-4B77-991A-234B5FE7A6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F71A1-00CC-46EE-BE46-FC09F8C2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F0418-B49E-470D-8779-F6319EB481E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ED436-C3B7-45BC-9377-FF0C25C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47750"/>
            <a:ext cx="7086600" cy="137160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3181350"/>
            <a:ext cx="7086600" cy="838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U. T. System Board of Regents Meeting</a:t>
            </a:r>
          </a:p>
          <a:p>
            <a:r>
              <a:rPr lang="en-US" dirty="0"/>
              <a:t>Committee (if committee meeting)</a:t>
            </a:r>
          </a:p>
          <a:p>
            <a:r>
              <a:rPr lang="en-US" dirty="0"/>
              <a:t>Month Year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419350"/>
            <a:ext cx="7086600" cy="609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Presenter, Job Title</a:t>
            </a:r>
          </a:p>
        </p:txBody>
      </p:sp>
    </p:spTree>
    <p:extLst>
      <p:ext uri="{BB962C8B-B14F-4D97-AF65-F5344CB8AC3E}">
        <p14:creationId xmlns:p14="http://schemas.microsoft.com/office/powerpoint/2010/main" val="200425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47750"/>
            <a:ext cx="7086600" cy="1371601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3181350"/>
            <a:ext cx="7086600" cy="838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U. T. System Board of Regents Meeting</a:t>
            </a:r>
          </a:p>
          <a:p>
            <a:r>
              <a:rPr lang="en-US" dirty="0"/>
              <a:t>Committee (if committee meeting)</a:t>
            </a:r>
          </a:p>
          <a:p>
            <a:r>
              <a:rPr lang="en-US" dirty="0"/>
              <a:t>Month Year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419350"/>
            <a:ext cx="7086600" cy="609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Presenter, Job Title</a:t>
            </a:r>
          </a:p>
        </p:txBody>
      </p:sp>
    </p:spTree>
    <p:extLst>
      <p:ext uri="{BB962C8B-B14F-4D97-AF65-F5344CB8AC3E}">
        <p14:creationId xmlns:p14="http://schemas.microsoft.com/office/powerpoint/2010/main" val="400672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8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1428750"/>
            <a:ext cx="6934201" cy="1338262"/>
          </a:xfrm>
        </p:spPr>
        <p:txBody>
          <a:bodyPr anchor="b">
            <a:no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2767012"/>
            <a:ext cx="6934200" cy="80843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0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6150"/>
            <a:ext cx="80772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85750"/>
            <a:ext cx="8077199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11203"/>
            <a:ext cx="80772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1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4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lnSpc>
                <a:spcPct val="10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95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242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707CCE-96FE-7695-9CCE-2EECDBC552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706"/>
            <a:ext cx="8229600" cy="80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4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7" r:id="rId5"/>
    <p:sldLayoutId id="2147483652" r:id="rId6"/>
    <p:sldLayoutId id="2147483654" r:id="rId7"/>
    <p:sldLayoutId id="2147483655" r:id="rId8"/>
    <p:sldLayoutId id="2147483656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rgbClr val="FFCC6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D7E9-3E88-4D7C-89B0-F7214212D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00068-0BE9-4DF8-BFFD-FF0CC9C6A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329367-AE87-DD89-468F-34CE98F48A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600" y="3181350"/>
            <a:ext cx="7086600" cy="914400"/>
          </a:xfrm>
        </p:spPr>
        <p:txBody>
          <a:bodyPr>
            <a:normAutofit lnSpcReduction="10000"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U. T. System Board of Regents Meeting</a:t>
            </a:r>
          </a:p>
          <a:p>
            <a:r>
              <a:rPr lang="en-US" dirty="0"/>
              <a:t>Committee (if committee meeting)</a:t>
            </a:r>
          </a:p>
          <a:p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04576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048000"/>
          </a:xfrm>
        </p:spPr>
        <p:txBody>
          <a:bodyPr/>
          <a:lstStyle/>
          <a:p>
            <a:r>
              <a:rPr lang="en-US" dirty="0"/>
              <a:t>Text 1</a:t>
            </a:r>
          </a:p>
          <a:p>
            <a:r>
              <a:rPr lang="en-US" dirty="0"/>
              <a:t>Text 2</a:t>
            </a:r>
          </a:p>
          <a:p>
            <a:r>
              <a:rPr lang="en-US" dirty="0"/>
              <a:t>Text 3</a:t>
            </a:r>
          </a:p>
          <a:p>
            <a:r>
              <a:rPr lang="en-US" dirty="0"/>
              <a:t>What about Text 4?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EE2453-3BC3-4CDC-BBD4-144194DC3B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4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FBE200-402A-C46B-955E-1CB67E5A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4A06A-F7FA-991E-C6BE-1DE7C000A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EE2453-3BC3-4CDC-BBD4-144194DC3B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6db616b6-0b9f-470f-a3a8-e01a32a418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661D1D593F448930B87C1B56D2656" ma:contentTypeVersion="10" ma:contentTypeDescription="Create a new document." ma:contentTypeScope="" ma:versionID="71d8a2314e419f93f45524224b4d9fec">
  <xsd:schema xmlns:xsd="http://www.w3.org/2001/XMLSchema" xmlns:xs="http://www.w3.org/2001/XMLSchema" xmlns:p="http://schemas.microsoft.com/office/2006/metadata/properties" xmlns:ns2="6db616b6-0b9f-470f-a3a8-e01a32a4184d" xmlns:ns3="bc6d5123-e1cb-4a6a-adf0-63854dce486e" targetNamespace="http://schemas.microsoft.com/office/2006/metadata/properties" ma:root="true" ma:fieldsID="bfb534b13b4bf4c6c8acc99aa017f9bc" ns2:_="" ns3:_="">
    <xsd:import namespace="6db616b6-0b9f-470f-a3a8-e01a32a4184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616b6-0b9f-470f-a3a8-e01a32a41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355c07e-4a48-41ae-8870-0b97dff07192}" ma:internalName="TaxCatchAll" ma:showField="CatchAllData" ma:web="1c707c85-4eae-4e0c-a06c-cddf84d3a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CD212-0279-4F2C-B6B1-3AC132F3BE0B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6db616b6-0b9f-470f-a3a8-e01a32a4184d"/>
  </ds:schemaRefs>
</ds:datastoreItem>
</file>

<file path=customXml/itemProps2.xml><?xml version="1.0" encoding="utf-8"?>
<ds:datastoreItem xmlns:ds="http://schemas.openxmlformats.org/officeDocument/2006/customXml" ds:itemID="{11B871EE-E39E-41A4-BB11-D79184624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FA264-1EAF-404E-A2FE-CFAC360E5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616b6-0b9f-470f-a3a8-e01a32a4184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34</Words>
  <Application>Microsoft Office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Title goes here</vt:lpstr>
      <vt:lpstr>PowerPoint Presentation</vt:lpstr>
    </vt:vector>
  </TitlesOfParts>
  <Company>UTSYSTEM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mtrevino</dc:creator>
  <cp:lastModifiedBy>Holloway, Tina</cp:lastModifiedBy>
  <cp:revision>32</cp:revision>
  <dcterms:created xsi:type="dcterms:W3CDTF">2012-07-24T16:25:50Z</dcterms:created>
  <dcterms:modified xsi:type="dcterms:W3CDTF">2024-04-22T12:53:58Z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0x010100C33661D1D593F448930B87C1B56D2656</vt:lpwstr>
  </property>
</Properties>
</file>