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59" r:id="rId7"/>
  </p:sldIdLst>
  <p:sldSz cx="9144000" cy="5143500" type="screen16x9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205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loway, Tina" userId="32468d49-0767-4090-abd5-fdac8b909362" providerId="ADAL" clId="{4FA2987F-EB11-4BC5-8B4D-CE0FC1F433D6}"/>
    <pc:docChg chg="custSel delSld modSld">
      <pc:chgData name="Holloway, Tina" userId="32468d49-0767-4090-abd5-fdac8b909362" providerId="ADAL" clId="{4FA2987F-EB11-4BC5-8B4D-CE0FC1F433D6}" dt="2024-04-22T12:54:28.550" v="1" actId="700"/>
      <pc:docMkLst>
        <pc:docMk/>
      </pc:docMkLst>
      <pc:sldChg chg="addSp modSp mod chgLayout">
        <pc:chgData name="Holloway, Tina" userId="32468d49-0767-4090-abd5-fdac8b909362" providerId="ADAL" clId="{4FA2987F-EB11-4BC5-8B4D-CE0FC1F433D6}" dt="2024-04-22T12:54:28.550" v="1" actId="700"/>
        <pc:sldMkLst>
          <pc:docMk/>
          <pc:sldMk cId="308288345" sldId="259"/>
        </pc:sldMkLst>
        <pc:spChg chg="mod ord">
          <ac:chgData name="Holloway, Tina" userId="32468d49-0767-4090-abd5-fdac8b909362" providerId="ADAL" clId="{4FA2987F-EB11-4BC5-8B4D-CE0FC1F433D6}" dt="2024-04-22T12:54:28.550" v="1" actId="700"/>
          <ac:spMkLst>
            <pc:docMk/>
            <pc:sldMk cId="308288345" sldId="259"/>
            <ac:spMk id="2" creationId="{00000000-0000-0000-0000-000000000000}"/>
          </ac:spMkLst>
        </pc:spChg>
        <pc:spChg chg="add mod ord">
          <ac:chgData name="Holloway, Tina" userId="32468d49-0767-4090-abd5-fdac8b909362" providerId="ADAL" clId="{4FA2987F-EB11-4BC5-8B4D-CE0FC1F433D6}" dt="2024-04-22T12:54:28.550" v="1" actId="700"/>
          <ac:spMkLst>
            <pc:docMk/>
            <pc:sldMk cId="308288345" sldId="259"/>
            <ac:spMk id="3" creationId="{03A5FDAB-7586-48CD-8F23-C48F8BB98ED1}"/>
          </ac:spMkLst>
        </pc:spChg>
        <pc:spChg chg="add mod ord">
          <ac:chgData name="Holloway, Tina" userId="32468d49-0767-4090-abd5-fdac8b909362" providerId="ADAL" clId="{4FA2987F-EB11-4BC5-8B4D-CE0FC1F433D6}" dt="2024-04-22T12:54:28.550" v="1" actId="700"/>
          <ac:spMkLst>
            <pc:docMk/>
            <pc:sldMk cId="308288345" sldId="259"/>
            <ac:spMk id="4" creationId="{2B28D8DE-C5DB-A6A0-541C-689F1FA2CE4E}"/>
          </ac:spMkLst>
        </pc:spChg>
      </pc:sldChg>
      <pc:sldChg chg="del">
        <pc:chgData name="Holloway, Tina" userId="32468d49-0767-4090-abd5-fdac8b909362" providerId="ADAL" clId="{4FA2987F-EB11-4BC5-8B4D-CE0FC1F433D6}" dt="2024-04-22T12:54:20.099" v="0" actId="47"/>
        <pc:sldMkLst>
          <pc:docMk/>
          <pc:sldMk cId="676116900" sldId="260"/>
        </pc:sldMkLst>
      </pc:sldChg>
    </pc:docChg>
  </pc:docChgLst>
  <pc:docChgLst>
    <pc:chgData name="Holloway, Tina" userId="32468d49-0767-4090-abd5-fdac8b909362" providerId="ADAL" clId="{EC87A203-F369-4BC5-B2FC-72F653864CD6}"/>
    <pc:docChg chg="undo custSel modSld">
      <pc:chgData name="Holloway, Tina" userId="32468d49-0767-4090-abd5-fdac8b909362" providerId="ADAL" clId="{EC87A203-F369-4BC5-B2FC-72F653864CD6}" dt="2024-01-30T16:47:34.335" v="7" actId="20577"/>
      <pc:docMkLst>
        <pc:docMk/>
      </pc:docMkLst>
      <pc:sldChg chg="modSp mod">
        <pc:chgData name="Holloway, Tina" userId="32468d49-0767-4090-abd5-fdac8b909362" providerId="ADAL" clId="{EC87A203-F369-4BC5-B2FC-72F653864CD6}" dt="2024-01-30T16:47:34.335" v="7" actId="20577"/>
        <pc:sldMkLst>
          <pc:docMk/>
          <pc:sldMk cId="3703246362" sldId="257"/>
        </pc:sldMkLst>
        <pc:spChg chg="mod">
          <ac:chgData name="Holloway, Tina" userId="32468d49-0767-4090-abd5-fdac8b909362" providerId="ADAL" clId="{EC87A203-F369-4BC5-B2FC-72F653864CD6}" dt="2024-01-30T16:47:34.335" v="7" actId="20577"/>
          <ac:spMkLst>
            <pc:docMk/>
            <pc:sldMk cId="3703246362" sldId="25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F0418-B49E-470D-8779-F6319EB481E2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ED436-C3B7-45BC-9377-FF0C25C59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05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12031"/>
            <a:ext cx="7772400" cy="1407319"/>
          </a:xfrm>
        </p:spPr>
        <p:txBody>
          <a:bodyPr>
            <a:normAutofit/>
          </a:bodyPr>
          <a:lstStyle>
            <a:lvl1pPr algn="l">
              <a:lnSpc>
                <a:spcPts val="3700"/>
              </a:lnSpc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181350"/>
            <a:ext cx="7772400" cy="9906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U. T. System Board of Regents Meeting</a:t>
            </a:r>
          </a:p>
          <a:p>
            <a:r>
              <a:rPr lang="en-US" dirty="0"/>
              <a:t>Committee (if committee meeting)</a:t>
            </a:r>
          </a:p>
          <a:p>
            <a:r>
              <a:rPr lang="en-US" dirty="0"/>
              <a:t>Month Year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419350"/>
            <a:ext cx="7772400" cy="6096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Presenter, Job Title</a:t>
            </a:r>
          </a:p>
        </p:txBody>
      </p:sp>
    </p:spTree>
    <p:extLst>
      <p:ext uri="{BB962C8B-B14F-4D97-AF65-F5344CB8AC3E}">
        <p14:creationId xmlns:p14="http://schemas.microsoft.com/office/powerpoint/2010/main" val="20042557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012031"/>
            <a:ext cx="7010400" cy="1407319"/>
          </a:xfrm>
        </p:spPr>
        <p:txBody>
          <a:bodyPr>
            <a:normAutofit/>
          </a:bodyPr>
          <a:lstStyle>
            <a:lvl1pPr algn="l">
              <a:lnSpc>
                <a:spcPts val="3700"/>
              </a:lnSpc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0" y="3181350"/>
            <a:ext cx="7010400" cy="838200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U. T. System Board of Regents Meeting</a:t>
            </a:r>
          </a:p>
          <a:p>
            <a:r>
              <a:rPr lang="en-US" dirty="0"/>
              <a:t>Committee (if committee meeting)</a:t>
            </a:r>
          </a:p>
          <a:p>
            <a:r>
              <a:rPr lang="en-US" dirty="0"/>
              <a:t>Month Year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066800" y="2419350"/>
            <a:ext cx="7010400" cy="6096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Presenter, Job Title</a:t>
            </a:r>
          </a:p>
        </p:txBody>
      </p:sp>
    </p:spTree>
    <p:extLst>
      <p:ext uri="{BB962C8B-B14F-4D97-AF65-F5344CB8AC3E}">
        <p14:creationId xmlns:p14="http://schemas.microsoft.com/office/powerpoint/2010/main" val="1994605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838200"/>
          </a:xfrm>
        </p:spPr>
        <p:txBody>
          <a:bodyPr>
            <a:normAutofit/>
          </a:bodyPr>
          <a:lstStyle>
            <a:lvl1pPr>
              <a:lnSpc>
                <a:spcPts val="3200"/>
              </a:lnSpc>
              <a:defRPr sz="28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327660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0884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Horzitonal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86150"/>
            <a:ext cx="8077200" cy="425054"/>
          </a:xfrm>
        </p:spPr>
        <p:txBody>
          <a:bodyPr anchor="b">
            <a:noAutofit/>
          </a:bodyPr>
          <a:lstStyle>
            <a:lvl1pPr algn="l">
              <a:defRPr sz="1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85750"/>
            <a:ext cx="8077199" cy="30861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11203"/>
            <a:ext cx="8077200" cy="4131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7EE2453-3BC3-4CDC-BBD4-144194DC3BDD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022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Vertical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52550"/>
            <a:ext cx="2819400" cy="12192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1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0" y="285750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724150"/>
            <a:ext cx="2819400" cy="1143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7EE2453-3BC3-4CDC-BBD4-144194DC3BDD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70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2003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2003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1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74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lnSpc>
                <a:spcPct val="100000"/>
              </a:lnSpc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1957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32422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7EE2453-3BC3-4CDC-BBD4-144194DC3BDD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26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152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FB27773-07AE-45F9-1E4B-D879CCE7466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3950"/>
            <a:ext cx="8229600" cy="327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04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0" r:id="rId3"/>
    <p:sldLayoutId id="2147483657" r:id="rId4"/>
    <p:sldLayoutId id="2147483658" r:id="rId5"/>
    <p:sldLayoutId id="2147483652" r:id="rId6"/>
    <p:sldLayoutId id="2147483654" r:id="rId7"/>
    <p:sldLayoutId id="2147483656" r:id="rId8"/>
    <p:sldLayoutId id="2147483655" r:id="rId9"/>
  </p:sldLayoutIdLst>
  <p:hf hdr="0" ftr="0" dt="0"/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2800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itchFamily="34" charset="0"/>
        <a:buChar char="–"/>
        <a:defRPr sz="16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itchFamily="34" charset="0"/>
        <a:buChar char="»"/>
        <a:defRPr sz="16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U. T. System Board of Regents Meeting</a:t>
            </a:r>
          </a:p>
          <a:p>
            <a:r>
              <a:rPr lang="en-US" dirty="0"/>
              <a:t>Committee (if committee meeting)</a:t>
            </a:r>
          </a:p>
          <a:p>
            <a:r>
              <a:rPr lang="en-US" dirty="0"/>
              <a:t>Month Year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935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EE2453-3BC3-4CDC-BBD4-144194DC3BD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246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A5FDAB-7586-48CD-8F23-C48F8BB98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28D8DE-C5DB-A6A0-541C-689F1FA2C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EE2453-3BC3-4CDC-BBD4-144194DC3B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8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c6d5123-e1cb-4a6a-adf0-63854dce486e" xsi:nil="true"/>
    <lcf76f155ced4ddcb4097134ff3c332f xmlns="6db616b6-0b9f-470f-a3a8-e01a32a4184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3661D1D593F448930B87C1B56D2656" ma:contentTypeVersion="10" ma:contentTypeDescription="Create a new document." ma:contentTypeScope="" ma:versionID="71d8a2314e419f93f45524224b4d9fec">
  <xsd:schema xmlns:xsd="http://www.w3.org/2001/XMLSchema" xmlns:xs="http://www.w3.org/2001/XMLSchema" xmlns:p="http://schemas.microsoft.com/office/2006/metadata/properties" xmlns:ns2="6db616b6-0b9f-470f-a3a8-e01a32a4184d" xmlns:ns3="bc6d5123-e1cb-4a6a-adf0-63854dce486e" targetNamespace="http://schemas.microsoft.com/office/2006/metadata/properties" ma:root="true" ma:fieldsID="bfb534b13b4bf4c6c8acc99aa017f9bc" ns2:_="" ns3:_="">
    <xsd:import namespace="6db616b6-0b9f-470f-a3a8-e01a32a4184d"/>
    <xsd:import namespace="bc6d5123-e1cb-4a6a-adf0-63854dce48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b616b6-0b9f-470f-a3a8-e01a32a418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ed3806f-b6ab-496c-883f-16d5fb25bd6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6d5123-e1cb-4a6a-adf0-63854dce486e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9355c07e-4a48-41ae-8870-0b97dff07192}" ma:internalName="TaxCatchAll" ma:showField="CatchAllData" ma:web="1c707c85-4eae-4e0c-a06c-cddf84d3ac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44D0B4-DA40-41CB-9804-56E0316B9FA9}">
  <ds:schemaRefs>
    <ds:schemaRef ds:uri="http://schemas.microsoft.com/office/2006/metadata/properties"/>
    <ds:schemaRef ds:uri="http://schemas.microsoft.com/office/infopath/2007/PartnerControls"/>
    <ds:schemaRef ds:uri="bc6d5123-e1cb-4a6a-adf0-63854dce486e"/>
    <ds:schemaRef ds:uri="6db616b6-0b9f-470f-a3a8-e01a32a4184d"/>
  </ds:schemaRefs>
</ds:datastoreItem>
</file>

<file path=customXml/itemProps2.xml><?xml version="1.0" encoding="utf-8"?>
<ds:datastoreItem xmlns:ds="http://schemas.openxmlformats.org/officeDocument/2006/customXml" ds:itemID="{76B64C68-C9AE-4A22-8789-694747A082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b616b6-0b9f-470f-a3a8-e01a32a4184d"/>
    <ds:schemaRef ds:uri="bc6d5123-e1cb-4a6a-adf0-63854dce48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75FEB06-4A34-43AE-ABFE-C9325B77E2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19</Words>
  <Application>Microsoft Office PowerPoint</Application>
  <PresentationFormat>On-screen Show (16:9)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UTSYSTEM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mtrevino</dc:creator>
  <cp:lastModifiedBy>Holloway, Tina</cp:lastModifiedBy>
  <cp:revision>33</cp:revision>
  <dcterms:created xsi:type="dcterms:W3CDTF">2012-07-24T16:25:50Z</dcterms:created>
  <dcterms:modified xsi:type="dcterms:W3CDTF">2024-04-22T12:54:28Z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0x010100C33661D1D593F448930B87C1B56D2656</vt:lpwstr>
  </property>
</Properties>
</file>