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4"/>
  </p:sldMasterIdLst>
  <p:notesMasterIdLst>
    <p:notesMasterId r:id="rId54"/>
  </p:notesMasterIdLst>
  <p:handoutMasterIdLst>
    <p:handoutMasterId r:id="rId55"/>
  </p:handoutMasterIdLst>
  <p:sldIdLst>
    <p:sldId id="410" r:id="rId5"/>
    <p:sldId id="383" r:id="rId6"/>
    <p:sldId id="414" r:id="rId7"/>
    <p:sldId id="463" r:id="rId8"/>
    <p:sldId id="427" r:id="rId9"/>
    <p:sldId id="412" r:id="rId10"/>
    <p:sldId id="428" r:id="rId11"/>
    <p:sldId id="391" r:id="rId12"/>
    <p:sldId id="413" r:id="rId13"/>
    <p:sldId id="284" r:id="rId14"/>
    <p:sldId id="283" r:id="rId15"/>
    <p:sldId id="265" r:id="rId16"/>
    <p:sldId id="416" r:id="rId17"/>
    <p:sldId id="415" r:id="rId18"/>
    <p:sldId id="417" r:id="rId19"/>
    <p:sldId id="397" r:id="rId20"/>
    <p:sldId id="430" r:id="rId21"/>
    <p:sldId id="455" r:id="rId22"/>
    <p:sldId id="454" r:id="rId23"/>
    <p:sldId id="418" r:id="rId24"/>
    <p:sldId id="420" r:id="rId25"/>
    <p:sldId id="421" r:id="rId26"/>
    <p:sldId id="423" r:id="rId27"/>
    <p:sldId id="461" r:id="rId28"/>
    <p:sldId id="460" r:id="rId29"/>
    <p:sldId id="432" r:id="rId30"/>
    <p:sldId id="424" r:id="rId31"/>
    <p:sldId id="425" r:id="rId32"/>
    <p:sldId id="459" r:id="rId33"/>
    <p:sldId id="426" r:id="rId34"/>
    <p:sldId id="451" r:id="rId35"/>
    <p:sldId id="453" r:id="rId36"/>
    <p:sldId id="433" r:id="rId37"/>
    <p:sldId id="434" r:id="rId38"/>
    <p:sldId id="447" r:id="rId39"/>
    <p:sldId id="438" r:id="rId40"/>
    <p:sldId id="445" r:id="rId41"/>
    <p:sldId id="443" r:id="rId42"/>
    <p:sldId id="440" r:id="rId43"/>
    <p:sldId id="448" r:id="rId44"/>
    <p:sldId id="446" r:id="rId45"/>
    <p:sldId id="439" r:id="rId46"/>
    <p:sldId id="441" r:id="rId47"/>
    <p:sldId id="435" r:id="rId48"/>
    <p:sldId id="449" r:id="rId49"/>
    <p:sldId id="437" r:id="rId50"/>
    <p:sldId id="444" r:id="rId51"/>
    <p:sldId id="442" r:id="rId52"/>
    <p:sldId id="398" r:id="rId5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62962A-ADAE-4641-BE98-B43C31F21ABD}" v="25" dt="2024-02-24T01:43:56.931"/>
  </p1510:revLst>
</p1510:revInfo>
</file>

<file path=ppt/tableStyles.xml><?xml version="1.0" encoding="utf-8"?>
<a:tblStyleLst xmlns:a="http://schemas.openxmlformats.org/drawingml/2006/main" def="{8A107856-5554-42FB-B03E-39F5DBC370B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4" autoAdjust="0"/>
    <p:restoredTop sz="96327" autoAdjust="0"/>
  </p:normalViewPr>
  <p:slideViewPr>
    <p:cSldViewPr snapToGrid="0">
      <p:cViewPr varScale="1">
        <p:scale>
          <a:sx n="68" d="100"/>
          <a:sy n="68" d="100"/>
        </p:scale>
        <p:origin x="612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706"/>
    </p:cViewPr>
  </p:sorterViewPr>
  <p:notesViewPr>
    <p:cSldViewPr snapToGrid="0" showGuides="1">
      <p:cViewPr varScale="1">
        <p:scale>
          <a:sx n="58" d="100"/>
          <a:sy n="58" d="100"/>
        </p:scale>
        <p:origin x="3240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handoutMaster" Target="handoutMasters/handoutMaster1.xml"/><Relationship Id="rId63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microsoft.com/office/2016/11/relationships/changesInfo" Target="changesInfos/changesInfo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commentAuthors" Target="commentAuthor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notesMaster" Target="notesMasters/notesMaster1.xml"/><Relationship Id="rId62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zauter, Karen" userId="81251f3a-0d86-4bd1-940a-08aa43c3a9f2" providerId="ADAL" clId="{DA6BCD6A-F0CE-42FC-A6F0-20C6855C03BC}"/>
    <pc:docChg chg="undo custSel addSld delSld modSld modNotesMaster modHandout">
      <pc:chgData name="Szauter, Karen" userId="81251f3a-0d86-4bd1-940a-08aa43c3a9f2" providerId="ADAL" clId="{DA6BCD6A-F0CE-42FC-A6F0-20C6855C03BC}" dt="2024-02-15T00:10:00.080" v="353" actId="47"/>
      <pc:docMkLst>
        <pc:docMk/>
      </pc:docMkLst>
      <pc:sldChg chg="addSp delSp modSp mod modClrScheme chgLayout">
        <pc:chgData name="Szauter, Karen" userId="81251f3a-0d86-4bd1-940a-08aa43c3a9f2" providerId="ADAL" clId="{DA6BCD6A-F0CE-42FC-A6F0-20C6855C03BC}" dt="2024-02-08T14:40:21.776" v="283" actId="14100"/>
        <pc:sldMkLst>
          <pc:docMk/>
          <pc:sldMk cId="2038913731" sldId="412"/>
        </pc:sldMkLst>
        <pc:spChg chg="add del mod ord">
          <ac:chgData name="Szauter, Karen" userId="81251f3a-0d86-4bd1-940a-08aa43c3a9f2" providerId="ADAL" clId="{DA6BCD6A-F0CE-42FC-A6F0-20C6855C03BC}" dt="2024-02-08T14:39:22.135" v="250" actId="700"/>
          <ac:spMkLst>
            <pc:docMk/>
            <pc:sldMk cId="2038913731" sldId="412"/>
            <ac:spMk id="2" creationId="{9703AD96-54F6-EACE-DBDC-712452A29DEE}"/>
          </ac:spMkLst>
        </pc:spChg>
        <pc:spChg chg="add mod">
          <ac:chgData name="Szauter, Karen" userId="81251f3a-0d86-4bd1-940a-08aa43c3a9f2" providerId="ADAL" clId="{DA6BCD6A-F0CE-42FC-A6F0-20C6855C03BC}" dt="2024-02-08T14:40:21.776" v="283" actId="14100"/>
          <ac:spMkLst>
            <pc:docMk/>
            <pc:sldMk cId="2038913731" sldId="412"/>
            <ac:spMk id="3" creationId="{D434F19C-010B-B5E2-DAAA-4EFFEA066A09}"/>
          </ac:spMkLst>
        </pc:spChg>
        <pc:spChg chg="mod ord">
          <ac:chgData name="Szauter, Karen" userId="81251f3a-0d86-4bd1-940a-08aa43c3a9f2" providerId="ADAL" clId="{DA6BCD6A-F0CE-42FC-A6F0-20C6855C03BC}" dt="2024-02-08T14:39:22.135" v="250" actId="700"/>
          <ac:spMkLst>
            <pc:docMk/>
            <pc:sldMk cId="2038913731" sldId="412"/>
            <ac:spMk id="5" creationId="{83D140DE-62A7-DF26-68DC-DED5A27FCC4D}"/>
          </ac:spMkLst>
        </pc:spChg>
      </pc:sldChg>
      <pc:sldChg chg="modSp mod">
        <pc:chgData name="Szauter, Karen" userId="81251f3a-0d86-4bd1-940a-08aa43c3a9f2" providerId="ADAL" clId="{DA6BCD6A-F0CE-42FC-A6F0-20C6855C03BC}" dt="2024-02-08T14:38:23.213" v="216" actId="14100"/>
        <pc:sldMkLst>
          <pc:docMk/>
          <pc:sldMk cId="280659522" sldId="413"/>
        </pc:sldMkLst>
        <pc:spChg chg="mod">
          <ac:chgData name="Szauter, Karen" userId="81251f3a-0d86-4bd1-940a-08aa43c3a9f2" providerId="ADAL" clId="{DA6BCD6A-F0CE-42FC-A6F0-20C6855C03BC}" dt="2024-02-08T14:38:16.898" v="215" actId="20577"/>
          <ac:spMkLst>
            <pc:docMk/>
            <pc:sldMk cId="280659522" sldId="413"/>
            <ac:spMk id="5" creationId="{1F19CBF4-D289-46DA-D388-4AE37C268C2F}"/>
          </ac:spMkLst>
        </pc:spChg>
        <pc:picChg chg="mod">
          <ac:chgData name="Szauter, Karen" userId="81251f3a-0d86-4bd1-940a-08aa43c3a9f2" providerId="ADAL" clId="{DA6BCD6A-F0CE-42FC-A6F0-20C6855C03BC}" dt="2024-02-08T14:38:23.213" v="216" actId="14100"/>
          <ac:picMkLst>
            <pc:docMk/>
            <pc:sldMk cId="280659522" sldId="413"/>
            <ac:picMk id="7" creationId="{08888C07-ED8E-FF14-E876-137CAC795E4D}"/>
          </ac:picMkLst>
        </pc:picChg>
      </pc:sldChg>
      <pc:sldChg chg="addSp mod">
        <pc:chgData name="Szauter, Karen" userId="81251f3a-0d86-4bd1-940a-08aa43c3a9f2" providerId="ADAL" clId="{DA6BCD6A-F0CE-42FC-A6F0-20C6855C03BC}" dt="2024-02-14T23:59:54.347" v="285" actId="22"/>
        <pc:sldMkLst>
          <pc:docMk/>
          <pc:sldMk cId="3219652083" sldId="426"/>
        </pc:sldMkLst>
        <pc:spChg chg="add">
          <ac:chgData name="Szauter, Karen" userId="81251f3a-0d86-4bd1-940a-08aa43c3a9f2" providerId="ADAL" clId="{DA6BCD6A-F0CE-42FC-A6F0-20C6855C03BC}" dt="2024-02-14T23:59:54.347" v="285" actId="22"/>
          <ac:spMkLst>
            <pc:docMk/>
            <pc:sldMk cId="3219652083" sldId="426"/>
            <ac:spMk id="3" creationId="{15FA042F-9BAF-78EA-175D-8792A7A603B2}"/>
          </ac:spMkLst>
        </pc:spChg>
      </pc:sldChg>
      <pc:sldChg chg="modSp mod">
        <pc:chgData name="Szauter, Karen" userId="81251f3a-0d86-4bd1-940a-08aa43c3a9f2" providerId="ADAL" clId="{DA6BCD6A-F0CE-42FC-A6F0-20C6855C03BC}" dt="2024-02-08T14:38:54.200" v="248" actId="20577"/>
        <pc:sldMkLst>
          <pc:docMk/>
          <pc:sldMk cId="2935862913" sldId="428"/>
        </pc:sldMkLst>
        <pc:spChg chg="mod">
          <ac:chgData name="Szauter, Karen" userId="81251f3a-0d86-4bd1-940a-08aa43c3a9f2" providerId="ADAL" clId="{DA6BCD6A-F0CE-42FC-A6F0-20C6855C03BC}" dt="2024-02-08T14:38:54.200" v="248" actId="20577"/>
          <ac:spMkLst>
            <pc:docMk/>
            <pc:sldMk cId="2935862913" sldId="428"/>
            <ac:spMk id="2" creationId="{E2C69007-0277-755A-C39B-F1662C2B37C3}"/>
          </ac:spMkLst>
        </pc:spChg>
      </pc:sldChg>
      <pc:sldChg chg="modSp mod">
        <pc:chgData name="Szauter, Karen" userId="81251f3a-0d86-4bd1-940a-08aa43c3a9f2" providerId="ADAL" clId="{DA6BCD6A-F0CE-42FC-A6F0-20C6855C03BC}" dt="2024-02-05T12:38:47.652" v="134" actId="27636"/>
        <pc:sldMkLst>
          <pc:docMk/>
          <pc:sldMk cId="1059066993" sldId="434"/>
        </pc:sldMkLst>
        <pc:spChg chg="mod">
          <ac:chgData name="Szauter, Karen" userId="81251f3a-0d86-4bd1-940a-08aa43c3a9f2" providerId="ADAL" clId="{DA6BCD6A-F0CE-42FC-A6F0-20C6855C03BC}" dt="2024-02-05T12:38:47.652" v="134" actId="27636"/>
          <ac:spMkLst>
            <pc:docMk/>
            <pc:sldMk cId="1059066993" sldId="434"/>
            <ac:spMk id="3" creationId="{62F5A3D6-C118-B6CD-BE2A-EF9D05E62E50}"/>
          </ac:spMkLst>
        </pc:spChg>
      </pc:sldChg>
      <pc:sldChg chg="new del">
        <pc:chgData name="Szauter, Karen" userId="81251f3a-0d86-4bd1-940a-08aa43c3a9f2" providerId="ADAL" clId="{DA6BCD6A-F0CE-42FC-A6F0-20C6855C03BC}" dt="2024-02-15T00:06:40.542" v="342" actId="47"/>
        <pc:sldMkLst>
          <pc:docMk/>
          <pc:sldMk cId="2810219031" sldId="450"/>
        </pc:sldMkLst>
      </pc:sldChg>
      <pc:sldChg chg="addSp delSp modSp mod">
        <pc:chgData name="Szauter, Karen" userId="81251f3a-0d86-4bd1-940a-08aa43c3a9f2" providerId="ADAL" clId="{DA6BCD6A-F0CE-42FC-A6F0-20C6855C03BC}" dt="2024-02-15T00:08:12.619" v="345" actId="1076"/>
        <pc:sldMkLst>
          <pc:docMk/>
          <pc:sldMk cId="3223769919" sldId="451"/>
        </pc:sldMkLst>
        <pc:spChg chg="del">
          <ac:chgData name="Szauter, Karen" userId="81251f3a-0d86-4bd1-940a-08aa43c3a9f2" providerId="ADAL" clId="{DA6BCD6A-F0CE-42FC-A6F0-20C6855C03BC}" dt="2024-02-15T00:05:22.765" v="300" actId="478"/>
          <ac:spMkLst>
            <pc:docMk/>
            <pc:sldMk cId="3223769919" sldId="451"/>
            <ac:spMk id="3" creationId="{15FA042F-9BAF-78EA-175D-8792A7A603B2}"/>
          </ac:spMkLst>
        </pc:spChg>
        <pc:spChg chg="add del mod">
          <ac:chgData name="Szauter, Karen" userId="81251f3a-0d86-4bd1-940a-08aa43c3a9f2" providerId="ADAL" clId="{DA6BCD6A-F0CE-42FC-A6F0-20C6855C03BC}" dt="2024-02-15T00:02:40.872" v="292" actId="478"/>
          <ac:spMkLst>
            <pc:docMk/>
            <pc:sldMk cId="3223769919" sldId="451"/>
            <ac:spMk id="4" creationId="{4411D7C0-3E6D-5D4E-5F43-A7DCC6649C9D}"/>
          </ac:spMkLst>
        </pc:spChg>
        <pc:spChg chg="add del mod">
          <ac:chgData name="Szauter, Karen" userId="81251f3a-0d86-4bd1-940a-08aa43c3a9f2" providerId="ADAL" clId="{DA6BCD6A-F0CE-42FC-A6F0-20C6855C03BC}" dt="2024-02-15T00:05:02.358" v="296" actId="478"/>
          <ac:spMkLst>
            <pc:docMk/>
            <pc:sldMk cId="3223769919" sldId="451"/>
            <ac:spMk id="8" creationId="{6933E562-147B-00F7-995F-BE2DB6C328D9}"/>
          </ac:spMkLst>
        </pc:spChg>
        <pc:spChg chg="mod">
          <ac:chgData name="Szauter, Karen" userId="81251f3a-0d86-4bd1-940a-08aa43c3a9f2" providerId="ADAL" clId="{DA6BCD6A-F0CE-42FC-A6F0-20C6855C03BC}" dt="2024-02-15T00:07:25.164" v="344" actId="20577"/>
          <ac:spMkLst>
            <pc:docMk/>
            <pc:sldMk cId="3223769919" sldId="451"/>
            <ac:spMk id="11" creationId="{67F73542-05EC-BA3A-BD3C-1BCB9A157E3D}"/>
          </ac:spMkLst>
        </pc:spChg>
        <pc:spChg chg="del mod">
          <ac:chgData name="Szauter, Karen" userId="81251f3a-0d86-4bd1-940a-08aa43c3a9f2" providerId="ADAL" clId="{DA6BCD6A-F0CE-42FC-A6F0-20C6855C03BC}" dt="2024-02-15T00:04:52.622" v="293" actId="931"/>
          <ac:spMkLst>
            <pc:docMk/>
            <pc:sldMk cId="3223769919" sldId="451"/>
            <ac:spMk id="13" creationId="{08B823B0-808B-A9DE-B382-6BEEFDD3D4CB}"/>
          </ac:spMkLst>
        </pc:spChg>
        <pc:picChg chg="del mod">
          <ac:chgData name="Szauter, Karen" userId="81251f3a-0d86-4bd1-940a-08aa43c3a9f2" providerId="ADAL" clId="{DA6BCD6A-F0CE-42FC-A6F0-20C6855C03BC}" dt="2024-02-15T00:02:28.042" v="290" actId="478"/>
          <ac:picMkLst>
            <pc:docMk/>
            <pc:sldMk cId="3223769919" sldId="451"/>
            <ac:picMk id="6" creationId="{0E01A780-460B-1D3A-6840-05B14BE173F5}"/>
          </ac:picMkLst>
        </pc:picChg>
        <pc:picChg chg="add mod">
          <ac:chgData name="Szauter, Karen" userId="81251f3a-0d86-4bd1-940a-08aa43c3a9f2" providerId="ADAL" clId="{DA6BCD6A-F0CE-42FC-A6F0-20C6855C03BC}" dt="2024-02-15T00:08:12.619" v="345" actId="1076"/>
          <ac:picMkLst>
            <pc:docMk/>
            <pc:sldMk cId="3223769919" sldId="451"/>
            <ac:picMk id="7" creationId="{65339896-9D1F-3377-6D2F-2D4F51C9ADA5}"/>
          </ac:picMkLst>
        </pc:picChg>
      </pc:sldChg>
      <pc:sldChg chg="modSp del mod">
        <pc:chgData name="Szauter, Karen" userId="81251f3a-0d86-4bd1-940a-08aa43c3a9f2" providerId="ADAL" clId="{DA6BCD6A-F0CE-42FC-A6F0-20C6855C03BC}" dt="2024-02-15T00:10:00.080" v="353" actId="47"/>
        <pc:sldMkLst>
          <pc:docMk/>
          <pc:sldMk cId="4074417795" sldId="452"/>
        </pc:sldMkLst>
        <pc:spChg chg="mod">
          <ac:chgData name="Szauter, Karen" userId="81251f3a-0d86-4bd1-940a-08aa43c3a9f2" providerId="ADAL" clId="{DA6BCD6A-F0CE-42FC-A6F0-20C6855C03BC}" dt="2024-02-15T00:07:15.419" v="343" actId="6549"/>
          <ac:spMkLst>
            <pc:docMk/>
            <pc:sldMk cId="4074417795" sldId="452"/>
            <ac:spMk id="11" creationId="{67F73542-05EC-BA3A-BD3C-1BCB9A157E3D}"/>
          </ac:spMkLst>
        </pc:spChg>
        <pc:picChg chg="mod">
          <ac:chgData name="Szauter, Karen" userId="81251f3a-0d86-4bd1-940a-08aa43c3a9f2" providerId="ADAL" clId="{DA6BCD6A-F0CE-42FC-A6F0-20C6855C03BC}" dt="2024-02-15T00:08:17.178" v="346" actId="1076"/>
          <ac:picMkLst>
            <pc:docMk/>
            <pc:sldMk cId="4074417795" sldId="452"/>
            <ac:picMk id="7" creationId="{65339896-9D1F-3377-6D2F-2D4F51C9ADA5}"/>
          </ac:picMkLst>
        </pc:picChg>
      </pc:sldChg>
      <pc:sldChg chg="addSp delSp modSp add mod">
        <pc:chgData name="Szauter, Karen" userId="81251f3a-0d86-4bd1-940a-08aa43c3a9f2" providerId="ADAL" clId="{DA6BCD6A-F0CE-42FC-A6F0-20C6855C03BC}" dt="2024-02-15T00:09:57.661" v="352" actId="122"/>
        <pc:sldMkLst>
          <pc:docMk/>
          <pc:sldMk cId="1501753417" sldId="453"/>
        </pc:sldMkLst>
        <pc:spChg chg="mod">
          <ac:chgData name="Szauter, Karen" userId="81251f3a-0d86-4bd1-940a-08aa43c3a9f2" providerId="ADAL" clId="{DA6BCD6A-F0CE-42FC-A6F0-20C6855C03BC}" dt="2024-02-15T00:09:57.661" v="352" actId="122"/>
          <ac:spMkLst>
            <pc:docMk/>
            <pc:sldMk cId="1501753417" sldId="453"/>
            <ac:spMk id="2" creationId="{B4B1A433-39E7-9836-E3DC-B122B37BC5D9}"/>
          </ac:spMkLst>
        </pc:spChg>
        <pc:spChg chg="add del mod">
          <ac:chgData name="Szauter, Karen" userId="81251f3a-0d86-4bd1-940a-08aa43c3a9f2" providerId="ADAL" clId="{DA6BCD6A-F0CE-42FC-A6F0-20C6855C03BC}" dt="2024-02-15T00:08:48.906" v="349"/>
          <ac:spMkLst>
            <pc:docMk/>
            <pc:sldMk cId="1501753417" sldId="453"/>
            <ac:spMk id="5" creationId="{F315FB57-E324-EAB5-EDCF-577C684C7543}"/>
          </ac:spMkLst>
        </pc:spChg>
        <pc:picChg chg="del">
          <ac:chgData name="Szauter, Karen" userId="81251f3a-0d86-4bd1-940a-08aa43c3a9f2" providerId="ADAL" clId="{DA6BCD6A-F0CE-42FC-A6F0-20C6855C03BC}" dt="2024-02-15T00:08:45.311" v="348" actId="478"/>
          <ac:picMkLst>
            <pc:docMk/>
            <pc:sldMk cId="1501753417" sldId="453"/>
            <ac:picMk id="6" creationId="{9BB2A26C-BD48-DD05-7FBF-0B9162F25400}"/>
          </ac:picMkLst>
        </pc:picChg>
        <pc:picChg chg="add mod">
          <ac:chgData name="Szauter, Karen" userId="81251f3a-0d86-4bd1-940a-08aa43c3a9f2" providerId="ADAL" clId="{DA6BCD6A-F0CE-42FC-A6F0-20C6855C03BC}" dt="2024-02-15T00:08:52.410" v="350" actId="1076"/>
          <ac:picMkLst>
            <pc:docMk/>
            <pc:sldMk cId="1501753417" sldId="453"/>
            <ac:picMk id="7" creationId="{807A7FD8-7F9E-B915-F881-344C8A91316A}"/>
          </ac:picMkLst>
        </pc:picChg>
      </pc:sldChg>
    </pc:docChg>
  </pc:docChgLst>
  <pc:docChgLst>
    <pc:chgData name="Szauter, Karen" userId="81251f3a-0d86-4bd1-940a-08aa43c3a9f2" providerId="ADAL" clId="{8262962A-ADAE-4641-BE98-B43C31F21ABD}"/>
    <pc:docChg chg="undo custSel addSld delSld modSld sldOrd">
      <pc:chgData name="Szauter, Karen" userId="81251f3a-0d86-4bd1-940a-08aa43c3a9f2" providerId="ADAL" clId="{8262962A-ADAE-4641-BE98-B43C31F21ABD}" dt="2024-02-24T01:47:18.319" v="2121" actId="1076"/>
      <pc:docMkLst>
        <pc:docMk/>
      </pc:docMkLst>
      <pc:sldChg chg="modSp add mod">
        <pc:chgData name="Szauter, Karen" userId="81251f3a-0d86-4bd1-940a-08aa43c3a9f2" providerId="ADAL" clId="{8262962A-ADAE-4641-BE98-B43C31F21ABD}" dt="2024-02-23T03:02:25.579" v="519" actId="27636"/>
        <pc:sldMkLst>
          <pc:docMk/>
          <pc:sldMk cId="3108728460" sldId="265"/>
        </pc:sldMkLst>
        <pc:spChg chg="mod">
          <ac:chgData name="Szauter, Karen" userId="81251f3a-0d86-4bd1-940a-08aa43c3a9f2" providerId="ADAL" clId="{8262962A-ADAE-4641-BE98-B43C31F21ABD}" dt="2024-02-23T03:01:23.614" v="507" actId="14100"/>
          <ac:spMkLst>
            <pc:docMk/>
            <pc:sldMk cId="3108728460" sldId="265"/>
            <ac:spMk id="2" creationId="{9678553E-3294-AA4D-9920-F03528D472FE}"/>
          </ac:spMkLst>
        </pc:spChg>
        <pc:spChg chg="mod">
          <ac:chgData name="Szauter, Karen" userId="81251f3a-0d86-4bd1-940a-08aa43c3a9f2" providerId="ADAL" clId="{8262962A-ADAE-4641-BE98-B43C31F21ABD}" dt="2024-02-23T03:02:25.579" v="519" actId="27636"/>
          <ac:spMkLst>
            <pc:docMk/>
            <pc:sldMk cId="3108728460" sldId="265"/>
            <ac:spMk id="3" creationId="{95B6BF86-5027-9A47-9E73-C76DCD36563D}"/>
          </ac:spMkLst>
        </pc:spChg>
        <pc:grpChg chg="mod ord">
          <ac:chgData name="Szauter, Karen" userId="81251f3a-0d86-4bd1-940a-08aa43c3a9f2" providerId="ADAL" clId="{8262962A-ADAE-4641-BE98-B43C31F21ABD}" dt="2024-02-23T03:01:29.102" v="509" actId="1076"/>
          <ac:grpSpMkLst>
            <pc:docMk/>
            <pc:sldMk cId="3108728460" sldId="265"/>
            <ac:grpSpMk id="7" creationId="{C71B2F06-99F6-CB0F-72D2-BFD29E2C5EF1}"/>
          </ac:grpSpMkLst>
        </pc:grpChg>
        <pc:picChg chg="mod">
          <ac:chgData name="Szauter, Karen" userId="81251f3a-0d86-4bd1-940a-08aa43c3a9f2" providerId="ADAL" clId="{8262962A-ADAE-4641-BE98-B43C31F21ABD}" dt="2024-02-23T03:01:26.444" v="508" actId="1076"/>
          <ac:picMkLst>
            <pc:docMk/>
            <pc:sldMk cId="3108728460" sldId="265"/>
            <ac:picMk id="5" creationId="{010BB49F-0887-EB37-63E2-124A6FDF4637}"/>
          </ac:picMkLst>
        </pc:picChg>
      </pc:sldChg>
      <pc:sldChg chg="modSp add mod">
        <pc:chgData name="Szauter, Karen" userId="81251f3a-0d86-4bd1-940a-08aa43c3a9f2" providerId="ADAL" clId="{8262962A-ADAE-4641-BE98-B43C31F21ABD}" dt="2024-02-23T02:59:51.448" v="496" actId="14100"/>
        <pc:sldMkLst>
          <pc:docMk/>
          <pc:sldMk cId="3405923665" sldId="283"/>
        </pc:sldMkLst>
        <pc:spChg chg="mod">
          <ac:chgData name="Szauter, Karen" userId="81251f3a-0d86-4bd1-940a-08aa43c3a9f2" providerId="ADAL" clId="{8262962A-ADAE-4641-BE98-B43C31F21ABD}" dt="2024-02-23T02:59:51.448" v="496" actId="14100"/>
          <ac:spMkLst>
            <pc:docMk/>
            <pc:sldMk cId="3405923665" sldId="283"/>
            <ac:spMk id="2" creationId="{8FCBF075-8BB4-94D8-1F8A-ACCD614BD7CF}"/>
          </ac:spMkLst>
        </pc:spChg>
        <pc:spChg chg="mod">
          <ac:chgData name="Szauter, Karen" userId="81251f3a-0d86-4bd1-940a-08aa43c3a9f2" providerId="ADAL" clId="{8262962A-ADAE-4641-BE98-B43C31F21ABD}" dt="2024-02-23T02:59:48.818" v="495" actId="14100"/>
          <ac:spMkLst>
            <pc:docMk/>
            <pc:sldMk cId="3405923665" sldId="283"/>
            <ac:spMk id="3" creationId="{C9FD70DF-0651-FD63-9FB9-4B64B6214DF0}"/>
          </ac:spMkLst>
        </pc:spChg>
        <pc:picChg chg="mod">
          <ac:chgData name="Szauter, Karen" userId="81251f3a-0d86-4bd1-940a-08aa43c3a9f2" providerId="ADAL" clId="{8262962A-ADAE-4641-BE98-B43C31F21ABD}" dt="2024-02-23T02:54:58.628" v="483" actId="14100"/>
          <ac:picMkLst>
            <pc:docMk/>
            <pc:sldMk cId="3405923665" sldId="283"/>
            <ac:picMk id="4" creationId="{DA24BDB3-B618-4688-8ED4-288CB2BECF93}"/>
          </ac:picMkLst>
        </pc:picChg>
      </pc:sldChg>
      <pc:sldChg chg="modSp add mod">
        <pc:chgData name="Szauter, Karen" userId="81251f3a-0d86-4bd1-940a-08aa43c3a9f2" providerId="ADAL" clId="{8262962A-ADAE-4641-BE98-B43C31F21ABD}" dt="2024-02-23T03:00:27.487" v="501" actId="255"/>
        <pc:sldMkLst>
          <pc:docMk/>
          <pc:sldMk cId="662774537" sldId="284"/>
        </pc:sldMkLst>
        <pc:spChg chg="mod">
          <ac:chgData name="Szauter, Karen" userId="81251f3a-0d86-4bd1-940a-08aa43c3a9f2" providerId="ADAL" clId="{8262962A-ADAE-4641-BE98-B43C31F21ABD}" dt="2024-02-23T02:55:42.426" v="487" actId="14100"/>
          <ac:spMkLst>
            <pc:docMk/>
            <pc:sldMk cId="662774537" sldId="284"/>
            <ac:spMk id="2" creationId="{F7794A89-FEAB-1089-AE1F-9A6EB10F0F43}"/>
          </ac:spMkLst>
        </pc:spChg>
        <pc:spChg chg="mod">
          <ac:chgData name="Szauter, Karen" userId="81251f3a-0d86-4bd1-940a-08aa43c3a9f2" providerId="ADAL" clId="{8262962A-ADAE-4641-BE98-B43C31F21ABD}" dt="2024-02-23T03:00:27.487" v="501" actId="255"/>
          <ac:spMkLst>
            <pc:docMk/>
            <pc:sldMk cId="662774537" sldId="284"/>
            <ac:spMk id="3" creationId="{F5B33E06-5E31-28EE-3EE8-3CF1C28B2026}"/>
          </ac:spMkLst>
        </pc:spChg>
        <pc:grpChg chg="mod">
          <ac:chgData name="Szauter, Karen" userId="81251f3a-0d86-4bd1-940a-08aa43c3a9f2" providerId="ADAL" clId="{8262962A-ADAE-4641-BE98-B43C31F21ABD}" dt="2024-02-23T03:00:05.671" v="499" actId="1076"/>
          <ac:grpSpMkLst>
            <pc:docMk/>
            <pc:sldMk cId="662774537" sldId="284"/>
            <ac:grpSpMk id="8" creationId="{705557D3-B1B1-1AA9-42FC-D2AB01CC00DA}"/>
          </ac:grpSpMkLst>
        </pc:grpChg>
      </pc:sldChg>
      <pc:sldChg chg="modSp mod">
        <pc:chgData name="Szauter, Karen" userId="81251f3a-0d86-4bd1-940a-08aa43c3a9f2" providerId="ADAL" clId="{8262962A-ADAE-4641-BE98-B43C31F21ABD}" dt="2024-02-23T03:29:25.762" v="800" actId="1037"/>
        <pc:sldMkLst>
          <pc:docMk/>
          <pc:sldMk cId="3200312026" sldId="391"/>
        </pc:sldMkLst>
        <pc:spChg chg="mod">
          <ac:chgData name="Szauter, Karen" userId="81251f3a-0d86-4bd1-940a-08aa43c3a9f2" providerId="ADAL" clId="{8262962A-ADAE-4641-BE98-B43C31F21ABD}" dt="2024-02-22T18:20:57.164" v="388" actId="14100"/>
          <ac:spMkLst>
            <pc:docMk/>
            <pc:sldMk cId="3200312026" sldId="391"/>
            <ac:spMk id="3" creationId="{545D3755-C3E2-975E-DE68-CDECC4B526EC}"/>
          </ac:spMkLst>
        </pc:spChg>
        <pc:spChg chg="mod ord">
          <ac:chgData name="Szauter, Karen" userId="81251f3a-0d86-4bd1-940a-08aa43c3a9f2" providerId="ADAL" clId="{8262962A-ADAE-4641-BE98-B43C31F21ABD}" dt="2024-02-23T03:29:25.762" v="800" actId="1037"/>
          <ac:spMkLst>
            <pc:docMk/>
            <pc:sldMk cId="3200312026" sldId="391"/>
            <ac:spMk id="7" creationId="{F70BD87D-F7DA-961B-4024-A354DC87D168}"/>
          </ac:spMkLst>
        </pc:spChg>
      </pc:sldChg>
      <pc:sldChg chg="del">
        <pc:chgData name="Szauter, Karen" userId="81251f3a-0d86-4bd1-940a-08aa43c3a9f2" providerId="ADAL" clId="{8262962A-ADAE-4641-BE98-B43C31F21ABD}" dt="2024-02-23T18:02:45.812" v="1887" actId="47"/>
        <pc:sldMkLst>
          <pc:docMk/>
          <pc:sldMk cId="1506578924" sldId="411"/>
        </pc:sldMkLst>
      </pc:sldChg>
      <pc:sldChg chg="addSp delSp modSp mod">
        <pc:chgData name="Szauter, Karen" userId="81251f3a-0d86-4bd1-940a-08aa43c3a9f2" providerId="ADAL" clId="{8262962A-ADAE-4641-BE98-B43C31F21ABD}" dt="2024-02-23T02:56:41.056" v="493"/>
        <pc:sldMkLst>
          <pc:docMk/>
          <pc:sldMk cId="280659522" sldId="413"/>
        </pc:sldMkLst>
        <pc:spChg chg="add del mod">
          <ac:chgData name="Szauter, Karen" userId="81251f3a-0d86-4bd1-940a-08aa43c3a9f2" providerId="ADAL" clId="{8262962A-ADAE-4641-BE98-B43C31F21ABD}" dt="2024-02-23T02:56:08.453" v="489" actId="478"/>
          <ac:spMkLst>
            <pc:docMk/>
            <pc:sldMk cId="280659522" sldId="413"/>
            <ac:spMk id="3" creationId="{4B18993D-C893-9AF8-08F4-3515F0C9FCAF}"/>
          </ac:spMkLst>
        </pc:spChg>
        <pc:spChg chg="del mod">
          <ac:chgData name="Szauter, Karen" userId="81251f3a-0d86-4bd1-940a-08aa43c3a9f2" providerId="ADAL" clId="{8262962A-ADAE-4641-BE98-B43C31F21ABD}" dt="2024-02-23T02:56:04.325" v="488" actId="478"/>
          <ac:spMkLst>
            <pc:docMk/>
            <pc:sldMk cId="280659522" sldId="413"/>
            <ac:spMk id="5" creationId="{1F19CBF4-D289-46DA-D388-4AE37C268C2F}"/>
          </ac:spMkLst>
        </pc:spChg>
        <pc:picChg chg="mod">
          <ac:chgData name="Szauter, Karen" userId="81251f3a-0d86-4bd1-940a-08aa43c3a9f2" providerId="ADAL" clId="{8262962A-ADAE-4641-BE98-B43C31F21ABD}" dt="2024-02-23T02:56:41.056" v="493"/>
          <ac:picMkLst>
            <pc:docMk/>
            <pc:sldMk cId="280659522" sldId="413"/>
            <ac:picMk id="7" creationId="{08888C07-ED8E-FF14-E876-137CAC795E4D}"/>
          </ac:picMkLst>
        </pc:picChg>
      </pc:sldChg>
      <pc:sldChg chg="modSp mod">
        <pc:chgData name="Szauter, Karen" userId="81251f3a-0d86-4bd1-940a-08aa43c3a9f2" providerId="ADAL" clId="{8262962A-ADAE-4641-BE98-B43C31F21ABD}" dt="2024-02-24T01:16:43.005" v="1915" actId="14100"/>
        <pc:sldMkLst>
          <pc:docMk/>
          <pc:sldMk cId="270522138" sldId="414"/>
        </pc:sldMkLst>
        <pc:spChg chg="mod">
          <ac:chgData name="Szauter, Karen" userId="81251f3a-0d86-4bd1-940a-08aa43c3a9f2" providerId="ADAL" clId="{8262962A-ADAE-4641-BE98-B43C31F21ABD}" dt="2024-02-23T03:12:24.985" v="661" actId="14100"/>
          <ac:spMkLst>
            <pc:docMk/>
            <pc:sldMk cId="270522138" sldId="414"/>
            <ac:spMk id="3" creationId="{059E767F-8569-E3C3-630F-E001DCB66C5D}"/>
          </ac:spMkLst>
        </pc:spChg>
        <pc:spChg chg="mod">
          <ac:chgData name="Szauter, Karen" userId="81251f3a-0d86-4bd1-940a-08aa43c3a9f2" providerId="ADAL" clId="{8262962A-ADAE-4641-BE98-B43C31F21ABD}" dt="2024-02-24T01:16:43.005" v="1915" actId="14100"/>
          <ac:spMkLst>
            <pc:docMk/>
            <pc:sldMk cId="270522138" sldId="414"/>
            <ac:spMk id="4" creationId="{9157CA12-65D0-7CEE-8CCD-E5292A9870B7}"/>
          </ac:spMkLst>
        </pc:spChg>
      </pc:sldChg>
      <pc:sldChg chg="addSp modSp mod">
        <pc:chgData name="Szauter, Karen" userId="81251f3a-0d86-4bd1-940a-08aa43c3a9f2" providerId="ADAL" clId="{8262962A-ADAE-4641-BE98-B43C31F21ABD}" dt="2024-02-23T16:44:10.890" v="1044" actId="1076"/>
        <pc:sldMkLst>
          <pc:docMk/>
          <pc:sldMk cId="1177221790" sldId="415"/>
        </pc:sldMkLst>
        <pc:spChg chg="add mod">
          <ac:chgData name="Szauter, Karen" userId="81251f3a-0d86-4bd1-940a-08aa43c3a9f2" providerId="ADAL" clId="{8262962A-ADAE-4641-BE98-B43C31F21ABD}" dt="2024-02-23T16:44:10.890" v="1044" actId="1076"/>
          <ac:spMkLst>
            <pc:docMk/>
            <pc:sldMk cId="1177221790" sldId="415"/>
            <ac:spMk id="3" creationId="{7475D337-7016-7E02-1025-6D85EF43762D}"/>
          </ac:spMkLst>
        </pc:spChg>
        <pc:spChg chg="mod">
          <ac:chgData name="Szauter, Karen" userId="81251f3a-0d86-4bd1-940a-08aa43c3a9f2" providerId="ADAL" clId="{8262962A-ADAE-4641-BE98-B43C31F21ABD}" dt="2024-02-23T03:09:37.169" v="618" actId="14100"/>
          <ac:spMkLst>
            <pc:docMk/>
            <pc:sldMk cId="1177221790" sldId="415"/>
            <ac:spMk id="4" creationId="{398F4F0E-9AC5-C9F4-DA9F-F9E4349055C7}"/>
          </ac:spMkLst>
        </pc:spChg>
        <pc:spChg chg="mod">
          <ac:chgData name="Szauter, Karen" userId="81251f3a-0d86-4bd1-940a-08aa43c3a9f2" providerId="ADAL" clId="{8262962A-ADAE-4641-BE98-B43C31F21ABD}" dt="2024-02-22T18:23:39.484" v="436" actId="14100"/>
          <ac:spMkLst>
            <pc:docMk/>
            <pc:sldMk cId="1177221790" sldId="415"/>
            <ac:spMk id="7" creationId="{154390C0-81A1-3D94-FEFB-DB80B926DC73}"/>
          </ac:spMkLst>
        </pc:spChg>
      </pc:sldChg>
      <pc:sldChg chg="modSp mod">
        <pc:chgData name="Szauter, Karen" userId="81251f3a-0d86-4bd1-940a-08aa43c3a9f2" providerId="ADAL" clId="{8262962A-ADAE-4641-BE98-B43C31F21ABD}" dt="2024-02-23T14:18:53.996" v="808" actId="20577"/>
        <pc:sldMkLst>
          <pc:docMk/>
          <pc:sldMk cId="2456434672" sldId="417"/>
        </pc:sldMkLst>
        <pc:spChg chg="mod">
          <ac:chgData name="Szauter, Karen" userId="81251f3a-0d86-4bd1-940a-08aa43c3a9f2" providerId="ADAL" clId="{8262962A-ADAE-4641-BE98-B43C31F21ABD}" dt="2024-02-23T14:18:53.996" v="808" actId="20577"/>
          <ac:spMkLst>
            <pc:docMk/>
            <pc:sldMk cId="2456434672" sldId="417"/>
            <ac:spMk id="6" creationId="{DEF50EA1-5C6F-C574-8D68-E3072DA50FE4}"/>
          </ac:spMkLst>
        </pc:spChg>
      </pc:sldChg>
      <pc:sldChg chg="modSp mod">
        <pc:chgData name="Szauter, Karen" userId="81251f3a-0d86-4bd1-940a-08aa43c3a9f2" providerId="ADAL" clId="{8262962A-ADAE-4641-BE98-B43C31F21ABD}" dt="2024-02-24T01:46:52.801" v="2117" actId="207"/>
        <pc:sldMkLst>
          <pc:docMk/>
          <pc:sldMk cId="3900764535" sldId="418"/>
        </pc:sldMkLst>
        <pc:spChg chg="mod">
          <ac:chgData name="Szauter, Karen" userId="81251f3a-0d86-4bd1-940a-08aa43c3a9f2" providerId="ADAL" clId="{8262962A-ADAE-4641-BE98-B43C31F21ABD}" dt="2024-02-24T01:46:52.801" v="2117" actId="207"/>
          <ac:spMkLst>
            <pc:docMk/>
            <pc:sldMk cId="3900764535" sldId="418"/>
            <ac:spMk id="4" creationId="{91503094-DF18-20E9-1832-DEAB2803C65B}"/>
          </ac:spMkLst>
        </pc:spChg>
        <pc:spChg chg="mod">
          <ac:chgData name="Szauter, Karen" userId="81251f3a-0d86-4bd1-940a-08aa43c3a9f2" providerId="ADAL" clId="{8262962A-ADAE-4641-BE98-B43C31F21ABD}" dt="2024-02-24T01:17:33.645" v="1919"/>
          <ac:spMkLst>
            <pc:docMk/>
            <pc:sldMk cId="3900764535" sldId="418"/>
            <ac:spMk id="6" creationId="{790BA2C3-C7C5-1891-0DD3-D2FF81DEA479}"/>
          </ac:spMkLst>
        </pc:spChg>
      </pc:sldChg>
      <pc:sldChg chg="modSp mod">
        <pc:chgData name="Szauter, Karen" userId="81251f3a-0d86-4bd1-940a-08aa43c3a9f2" providerId="ADAL" clId="{8262962A-ADAE-4641-BE98-B43C31F21ABD}" dt="2024-02-24T01:46:57.999" v="2118" actId="207"/>
        <pc:sldMkLst>
          <pc:docMk/>
          <pc:sldMk cId="4184134480" sldId="420"/>
        </pc:sldMkLst>
        <pc:spChg chg="mod">
          <ac:chgData name="Szauter, Karen" userId="81251f3a-0d86-4bd1-940a-08aa43c3a9f2" providerId="ADAL" clId="{8262962A-ADAE-4641-BE98-B43C31F21ABD}" dt="2024-02-24T01:46:57.999" v="2118" actId="207"/>
          <ac:spMkLst>
            <pc:docMk/>
            <pc:sldMk cId="4184134480" sldId="420"/>
            <ac:spMk id="2" creationId="{B4B1A433-39E7-9836-E3DC-B122B37BC5D9}"/>
          </ac:spMkLst>
        </pc:spChg>
        <pc:spChg chg="mod">
          <ac:chgData name="Szauter, Karen" userId="81251f3a-0d86-4bd1-940a-08aa43c3a9f2" providerId="ADAL" clId="{8262962A-ADAE-4641-BE98-B43C31F21ABD}" dt="2024-02-23T14:53:08.211" v="925" actId="255"/>
          <ac:spMkLst>
            <pc:docMk/>
            <pc:sldMk cId="4184134480" sldId="420"/>
            <ac:spMk id="4" creationId="{67227BBB-7571-EC2E-94B1-6B18AECD863C}"/>
          </ac:spMkLst>
        </pc:spChg>
      </pc:sldChg>
      <pc:sldChg chg="modSp mod">
        <pc:chgData name="Szauter, Karen" userId="81251f3a-0d86-4bd1-940a-08aa43c3a9f2" providerId="ADAL" clId="{8262962A-ADAE-4641-BE98-B43C31F21ABD}" dt="2024-02-24T01:47:18.319" v="2121" actId="1076"/>
        <pc:sldMkLst>
          <pc:docMk/>
          <pc:sldMk cId="46317750" sldId="421"/>
        </pc:sldMkLst>
        <pc:spChg chg="mod">
          <ac:chgData name="Szauter, Karen" userId="81251f3a-0d86-4bd1-940a-08aa43c3a9f2" providerId="ADAL" clId="{8262962A-ADAE-4641-BE98-B43C31F21ABD}" dt="2024-02-23T14:35:54.509" v="835" actId="14100"/>
          <ac:spMkLst>
            <pc:docMk/>
            <pc:sldMk cId="46317750" sldId="421"/>
            <ac:spMk id="11" creationId="{67F73542-05EC-BA3A-BD3C-1BCB9A157E3D}"/>
          </ac:spMkLst>
        </pc:spChg>
        <pc:spChg chg="mod">
          <ac:chgData name="Szauter, Karen" userId="81251f3a-0d86-4bd1-940a-08aa43c3a9f2" providerId="ADAL" clId="{8262962A-ADAE-4641-BE98-B43C31F21ABD}" dt="2024-02-24T01:47:08.667" v="2120"/>
          <ac:spMkLst>
            <pc:docMk/>
            <pc:sldMk cId="46317750" sldId="421"/>
            <ac:spMk id="13" creationId="{08B823B0-808B-A9DE-B382-6BEEFDD3D4CB}"/>
          </ac:spMkLst>
        </pc:spChg>
        <pc:picChg chg="mod">
          <ac:chgData name="Szauter, Karen" userId="81251f3a-0d86-4bd1-940a-08aa43c3a9f2" providerId="ADAL" clId="{8262962A-ADAE-4641-BE98-B43C31F21ABD}" dt="2024-02-24T01:47:18.319" v="2121" actId="1076"/>
          <ac:picMkLst>
            <pc:docMk/>
            <pc:sldMk cId="46317750" sldId="421"/>
            <ac:picMk id="6" creationId="{0E01A780-460B-1D3A-6840-05B14BE173F5}"/>
          </ac:picMkLst>
        </pc:picChg>
      </pc:sldChg>
      <pc:sldChg chg="modSp mod">
        <pc:chgData name="Szauter, Karen" userId="81251f3a-0d86-4bd1-940a-08aa43c3a9f2" providerId="ADAL" clId="{8262962A-ADAE-4641-BE98-B43C31F21ABD}" dt="2024-02-24T01:43:45.731" v="2080" actId="207"/>
        <pc:sldMkLst>
          <pc:docMk/>
          <pc:sldMk cId="1869584343" sldId="424"/>
        </pc:sldMkLst>
        <pc:spChg chg="mod">
          <ac:chgData name="Szauter, Karen" userId="81251f3a-0d86-4bd1-940a-08aa43c3a9f2" providerId="ADAL" clId="{8262962A-ADAE-4641-BE98-B43C31F21ABD}" dt="2024-02-24T01:43:45.731" v="2080" actId="207"/>
          <ac:spMkLst>
            <pc:docMk/>
            <pc:sldMk cId="1869584343" sldId="424"/>
            <ac:spMk id="4" creationId="{91503094-DF18-20E9-1832-DEAB2803C65B}"/>
          </ac:spMkLst>
        </pc:spChg>
        <pc:spChg chg="mod">
          <ac:chgData name="Szauter, Karen" userId="81251f3a-0d86-4bd1-940a-08aa43c3a9f2" providerId="ADAL" clId="{8262962A-ADAE-4641-BE98-B43C31F21ABD}" dt="2024-02-23T17:59:34.375" v="1740" actId="255"/>
          <ac:spMkLst>
            <pc:docMk/>
            <pc:sldMk cId="1869584343" sldId="424"/>
            <ac:spMk id="6" creationId="{790BA2C3-C7C5-1891-0DD3-D2FF81DEA479}"/>
          </ac:spMkLst>
        </pc:spChg>
      </pc:sldChg>
      <pc:sldChg chg="modSp mod">
        <pc:chgData name="Szauter, Karen" userId="81251f3a-0d86-4bd1-940a-08aa43c3a9f2" providerId="ADAL" clId="{8262962A-ADAE-4641-BE98-B43C31F21ABD}" dt="2024-02-24T01:43:20.274" v="2074" actId="207"/>
        <pc:sldMkLst>
          <pc:docMk/>
          <pc:sldMk cId="1977377954" sldId="425"/>
        </pc:sldMkLst>
        <pc:spChg chg="mod">
          <ac:chgData name="Szauter, Karen" userId="81251f3a-0d86-4bd1-940a-08aa43c3a9f2" providerId="ADAL" clId="{8262962A-ADAE-4641-BE98-B43C31F21ABD}" dt="2024-02-24T01:43:20.274" v="2074" actId="207"/>
          <ac:spMkLst>
            <pc:docMk/>
            <pc:sldMk cId="1977377954" sldId="425"/>
            <ac:spMk id="2" creationId="{B4B1A433-39E7-9836-E3DC-B122B37BC5D9}"/>
          </ac:spMkLst>
        </pc:spChg>
        <pc:spChg chg="mod">
          <ac:chgData name="Szauter, Karen" userId="81251f3a-0d86-4bd1-940a-08aa43c3a9f2" providerId="ADAL" clId="{8262962A-ADAE-4641-BE98-B43C31F21ABD}" dt="2024-02-24T01:22:48.403" v="1928" actId="20577"/>
          <ac:spMkLst>
            <pc:docMk/>
            <pc:sldMk cId="1977377954" sldId="425"/>
            <ac:spMk id="4" creationId="{67227BBB-7571-EC2E-94B1-6B18AECD863C}"/>
          </ac:spMkLst>
        </pc:spChg>
      </pc:sldChg>
      <pc:sldChg chg="modSp mod">
        <pc:chgData name="Szauter, Karen" userId="81251f3a-0d86-4bd1-940a-08aa43c3a9f2" providerId="ADAL" clId="{8262962A-ADAE-4641-BE98-B43C31F21ABD}" dt="2024-02-24T01:44:11.118" v="2085" actId="207"/>
        <pc:sldMkLst>
          <pc:docMk/>
          <pc:sldMk cId="3219652083" sldId="426"/>
        </pc:sldMkLst>
        <pc:spChg chg="mod">
          <ac:chgData name="Szauter, Karen" userId="81251f3a-0d86-4bd1-940a-08aa43c3a9f2" providerId="ADAL" clId="{8262962A-ADAE-4641-BE98-B43C31F21ABD}" dt="2024-02-24T01:44:11.118" v="2085" actId="207"/>
          <ac:spMkLst>
            <pc:docMk/>
            <pc:sldMk cId="3219652083" sldId="426"/>
            <ac:spMk id="11" creationId="{67F73542-05EC-BA3A-BD3C-1BCB9A157E3D}"/>
          </ac:spMkLst>
        </pc:spChg>
        <pc:spChg chg="mod">
          <ac:chgData name="Szauter, Karen" userId="81251f3a-0d86-4bd1-940a-08aa43c3a9f2" providerId="ADAL" clId="{8262962A-ADAE-4641-BE98-B43C31F21ABD}" dt="2024-02-23T17:52:16.243" v="1633" actId="20577"/>
          <ac:spMkLst>
            <pc:docMk/>
            <pc:sldMk cId="3219652083" sldId="426"/>
            <ac:spMk id="13" creationId="{08B823B0-808B-A9DE-B382-6BEEFDD3D4CB}"/>
          </ac:spMkLst>
        </pc:spChg>
      </pc:sldChg>
      <pc:sldChg chg="addSp delSp modSp mod">
        <pc:chgData name="Szauter, Karen" userId="81251f3a-0d86-4bd1-940a-08aa43c3a9f2" providerId="ADAL" clId="{8262962A-ADAE-4641-BE98-B43C31F21ABD}" dt="2024-02-23T16:43:05.146" v="1007" actId="688"/>
        <pc:sldMkLst>
          <pc:docMk/>
          <pc:sldMk cId="3260053034" sldId="427"/>
        </pc:sldMkLst>
        <pc:spChg chg="mod">
          <ac:chgData name="Szauter, Karen" userId="81251f3a-0d86-4bd1-940a-08aa43c3a9f2" providerId="ADAL" clId="{8262962A-ADAE-4641-BE98-B43C31F21ABD}" dt="2024-02-23T16:42:04.138" v="999" actId="20577"/>
          <ac:spMkLst>
            <pc:docMk/>
            <pc:sldMk cId="3260053034" sldId="427"/>
            <ac:spMk id="3" creationId="{0C7BF306-38EB-BAF6-EEDA-35ECCD1FE671}"/>
          </ac:spMkLst>
        </pc:spChg>
        <pc:spChg chg="del">
          <ac:chgData name="Szauter, Karen" userId="81251f3a-0d86-4bd1-940a-08aa43c3a9f2" providerId="ADAL" clId="{8262962A-ADAE-4641-BE98-B43C31F21ABD}" dt="2024-02-23T03:14:56.400" v="706" actId="931"/>
          <ac:spMkLst>
            <pc:docMk/>
            <pc:sldMk cId="3260053034" sldId="427"/>
            <ac:spMk id="4" creationId="{07C5703D-1246-3AB6-594C-ED93D7D76266}"/>
          </ac:spMkLst>
        </pc:spChg>
        <pc:spChg chg="add del mod">
          <ac:chgData name="Szauter, Karen" userId="81251f3a-0d86-4bd1-940a-08aa43c3a9f2" providerId="ADAL" clId="{8262962A-ADAE-4641-BE98-B43C31F21ABD}" dt="2024-02-23T16:42:52.437" v="1001" actId="931"/>
          <ac:spMkLst>
            <pc:docMk/>
            <pc:sldMk cId="3260053034" sldId="427"/>
            <ac:spMk id="5" creationId="{9B56B75C-17B5-36CE-1462-F1988478D543}"/>
          </ac:spMkLst>
        </pc:spChg>
        <pc:spChg chg="add del mod ord">
          <ac:chgData name="Szauter, Karen" userId="81251f3a-0d86-4bd1-940a-08aa43c3a9f2" providerId="ADAL" clId="{8262962A-ADAE-4641-BE98-B43C31F21ABD}" dt="2024-02-23T03:15:19.992" v="714" actId="478"/>
          <ac:spMkLst>
            <pc:docMk/>
            <pc:sldMk cId="3260053034" sldId="427"/>
            <ac:spMk id="7" creationId="{7ED2BDCA-EFB3-B65E-0034-82915B2B5924}"/>
          </ac:spMkLst>
        </pc:spChg>
        <pc:spChg chg="add del mod">
          <ac:chgData name="Szauter, Karen" userId="81251f3a-0d86-4bd1-940a-08aa43c3a9f2" providerId="ADAL" clId="{8262962A-ADAE-4641-BE98-B43C31F21ABD}" dt="2024-02-23T16:42:57.699" v="1004" actId="478"/>
          <ac:spMkLst>
            <pc:docMk/>
            <pc:sldMk cId="3260053034" sldId="427"/>
            <ac:spMk id="9" creationId="{577C95D4-FA9A-AE8A-CDD6-0311FB76FCFE}"/>
          </ac:spMkLst>
        </pc:spChg>
        <pc:picChg chg="add del mod ord">
          <ac:chgData name="Szauter, Karen" userId="81251f3a-0d86-4bd1-940a-08aa43c3a9f2" providerId="ADAL" clId="{8262962A-ADAE-4641-BE98-B43C31F21ABD}" dt="2024-02-23T16:42:16.850" v="1000" actId="478"/>
          <ac:picMkLst>
            <pc:docMk/>
            <pc:sldMk cId="3260053034" sldId="427"/>
            <ac:picMk id="6" creationId="{13D8DD7A-FB7C-FD36-5FE3-986086C299AA}"/>
          </ac:picMkLst>
        </pc:picChg>
        <pc:picChg chg="add mod">
          <ac:chgData name="Szauter, Karen" userId="81251f3a-0d86-4bd1-940a-08aa43c3a9f2" providerId="ADAL" clId="{8262962A-ADAE-4641-BE98-B43C31F21ABD}" dt="2024-02-23T16:43:05.146" v="1007" actId="688"/>
          <ac:picMkLst>
            <pc:docMk/>
            <pc:sldMk cId="3260053034" sldId="427"/>
            <ac:picMk id="8" creationId="{CD9ED001-3508-74F5-2129-4E72790068B4}"/>
          </ac:picMkLst>
        </pc:picChg>
      </pc:sldChg>
      <pc:sldChg chg="modSp mod">
        <pc:chgData name="Szauter, Karen" userId="81251f3a-0d86-4bd1-940a-08aa43c3a9f2" providerId="ADAL" clId="{8262962A-ADAE-4641-BE98-B43C31F21ABD}" dt="2024-02-22T18:03:10.190" v="106"/>
        <pc:sldMkLst>
          <pc:docMk/>
          <pc:sldMk cId="2935862913" sldId="428"/>
        </pc:sldMkLst>
        <pc:spChg chg="mod">
          <ac:chgData name="Szauter, Karen" userId="81251f3a-0d86-4bd1-940a-08aa43c3a9f2" providerId="ADAL" clId="{8262962A-ADAE-4641-BE98-B43C31F21ABD}" dt="2024-02-22T18:03:10.190" v="106"/>
          <ac:spMkLst>
            <pc:docMk/>
            <pc:sldMk cId="2935862913" sldId="428"/>
            <ac:spMk id="3" creationId="{B12E2975-49F5-2618-3169-FB2BEA8B5FEC}"/>
          </ac:spMkLst>
        </pc:spChg>
      </pc:sldChg>
      <pc:sldChg chg="modSp mod">
        <pc:chgData name="Szauter, Karen" userId="81251f3a-0d86-4bd1-940a-08aa43c3a9f2" providerId="ADAL" clId="{8262962A-ADAE-4641-BE98-B43C31F21ABD}" dt="2024-02-24T01:46:36.437" v="2114" actId="207"/>
        <pc:sldMkLst>
          <pc:docMk/>
          <pc:sldMk cId="4180886064" sldId="430"/>
        </pc:sldMkLst>
        <pc:spChg chg="mod">
          <ac:chgData name="Szauter, Karen" userId="81251f3a-0d86-4bd1-940a-08aa43c3a9f2" providerId="ADAL" clId="{8262962A-ADAE-4641-BE98-B43C31F21ABD}" dt="2024-02-24T01:46:36.437" v="2114" actId="207"/>
          <ac:spMkLst>
            <pc:docMk/>
            <pc:sldMk cId="4180886064" sldId="430"/>
            <ac:spMk id="4" creationId="{91503094-DF18-20E9-1832-DEAB2803C65B}"/>
          </ac:spMkLst>
        </pc:spChg>
        <pc:spChg chg="mod">
          <ac:chgData name="Szauter, Karen" userId="81251f3a-0d86-4bd1-940a-08aa43c3a9f2" providerId="ADAL" clId="{8262962A-ADAE-4641-BE98-B43C31F21ABD}" dt="2024-02-23T17:34:23.682" v="1284" actId="20577"/>
          <ac:spMkLst>
            <pc:docMk/>
            <pc:sldMk cId="4180886064" sldId="430"/>
            <ac:spMk id="6" creationId="{790BA2C3-C7C5-1891-0DD3-D2FF81DEA479}"/>
          </ac:spMkLst>
        </pc:spChg>
      </pc:sldChg>
      <pc:sldChg chg="modSp mod">
        <pc:chgData name="Szauter, Karen" userId="81251f3a-0d86-4bd1-940a-08aa43c3a9f2" providerId="ADAL" clId="{8262962A-ADAE-4641-BE98-B43C31F21ABD}" dt="2024-02-24T01:43:40.005" v="2079" actId="207"/>
        <pc:sldMkLst>
          <pc:docMk/>
          <pc:sldMk cId="1490580266" sldId="432"/>
        </pc:sldMkLst>
        <pc:spChg chg="mod">
          <ac:chgData name="Szauter, Karen" userId="81251f3a-0d86-4bd1-940a-08aa43c3a9f2" providerId="ADAL" clId="{8262962A-ADAE-4641-BE98-B43C31F21ABD}" dt="2024-02-24T01:43:40.005" v="2079" actId="207"/>
          <ac:spMkLst>
            <pc:docMk/>
            <pc:sldMk cId="1490580266" sldId="432"/>
            <ac:spMk id="4" creationId="{91503094-DF18-20E9-1832-DEAB2803C65B}"/>
          </ac:spMkLst>
        </pc:spChg>
        <pc:spChg chg="mod">
          <ac:chgData name="Szauter, Karen" userId="81251f3a-0d86-4bd1-940a-08aa43c3a9f2" providerId="ADAL" clId="{8262962A-ADAE-4641-BE98-B43C31F21ABD}" dt="2024-02-23T17:50:18.667" v="1578" actId="113"/>
          <ac:spMkLst>
            <pc:docMk/>
            <pc:sldMk cId="1490580266" sldId="432"/>
            <ac:spMk id="6" creationId="{790BA2C3-C7C5-1891-0DD3-D2FF81DEA479}"/>
          </ac:spMkLst>
        </pc:spChg>
      </pc:sldChg>
      <pc:sldChg chg="addSp modSp mod modClrScheme chgLayout">
        <pc:chgData name="Szauter, Karen" userId="81251f3a-0d86-4bd1-940a-08aa43c3a9f2" providerId="ADAL" clId="{8262962A-ADAE-4641-BE98-B43C31F21ABD}" dt="2024-02-24T01:45:55.459" v="2112" actId="20577"/>
        <pc:sldMkLst>
          <pc:docMk/>
          <pc:sldMk cId="3223769919" sldId="451"/>
        </pc:sldMkLst>
        <pc:spChg chg="mod ord">
          <ac:chgData name="Szauter, Karen" userId="81251f3a-0d86-4bd1-940a-08aa43c3a9f2" providerId="ADAL" clId="{8262962A-ADAE-4641-BE98-B43C31F21ABD}" dt="2024-02-24T01:44:24.742" v="2091" actId="122"/>
          <ac:spMkLst>
            <pc:docMk/>
            <pc:sldMk cId="3223769919" sldId="451"/>
            <ac:spMk id="11" creationId="{67F73542-05EC-BA3A-BD3C-1BCB9A157E3D}"/>
          </ac:spMkLst>
        </pc:spChg>
        <pc:spChg chg="add mod">
          <ac:chgData name="Szauter, Karen" userId="81251f3a-0d86-4bd1-940a-08aa43c3a9f2" providerId="ADAL" clId="{8262962A-ADAE-4641-BE98-B43C31F21ABD}" dt="2024-02-24T01:45:55.459" v="2112" actId="20577"/>
          <ac:spMkLst>
            <pc:docMk/>
            <pc:sldMk cId="3223769919" sldId="451"/>
            <ac:spMk id="16" creationId="{D98FB0D0-27B0-1ECB-0EC6-2E4BB5712F33}"/>
          </ac:spMkLst>
        </pc:spChg>
        <pc:picChg chg="mod ord">
          <ac:chgData name="Szauter, Karen" userId="81251f3a-0d86-4bd1-940a-08aa43c3a9f2" providerId="ADAL" clId="{8262962A-ADAE-4641-BE98-B43C31F21ABD}" dt="2024-02-24T01:45:47.686" v="2105" actId="166"/>
          <ac:picMkLst>
            <pc:docMk/>
            <pc:sldMk cId="3223769919" sldId="451"/>
            <ac:picMk id="7" creationId="{65339896-9D1F-3377-6D2F-2D4F51C9ADA5}"/>
          </ac:picMkLst>
        </pc:picChg>
      </pc:sldChg>
      <pc:sldChg chg="modSp mod">
        <pc:chgData name="Szauter, Karen" userId="81251f3a-0d86-4bd1-940a-08aa43c3a9f2" providerId="ADAL" clId="{8262962A-ADAE-4641-BE98-B43C31F21ABD}" dt="2024-02-24T01:46:07.577" v="2113" actId="207"/>
        <pc:sldMkLst>
          <pc:docMk/>
          <pc:sldMk cId="1501753417" sldId="453"/>
        </pc:sldMkLst>
        <pc:spChg chg="mod">
          <ac:chgData name="Szauter, Karen" userId="81251f3a-0d86-4bd1-940a-08aa43c3a9f2" providerId="ADAL" clId="{8262962A-ADAE-4641-BE98-B43C31F21ABD}" dt="2024-02-23T17:31:10.646" v="1230" actId="14100"/>
          <ac:spMkLst>
            <pc:docMk/>
            <pc:sldMk cId="1501753417" sldId="453"/>
            <ac:spMk id="2" creationId="{B4B1A433-39E7-9836-E3DC-B122B37BC5D9}"/>
          </ac:spMkLst>
        </pc:spChg>
        <pc:spChg chg="mod">
          <ac:chgData name="Szauter, Karen" userId="81251f3a-0d86-4bd1-940a-08aa43c3a9f2" providerId="ADAL" clId="{8262962A-ADAE-4641-BE98-B43C31F21ABD}" dt="2024-02-24T01:46:07.577" v="2113" actId="207"/>
          <ac:spMkLst>
            <pc:docMk/>
            <pc:sldMk cId="1501753417" sldId="453"/>
            <ac:spMk id="4" creationId="{67227BBB-7571-EC2E-94B1-6B18AECD863C}"/>
          </ac:spMkLst>
        </pc:spChg>
        <pc:picChg chg="mod">
          <ac:chgData name="Szauter, Karen" userId="81251f3a-0d86-4bd1-940a-08aa43c3a9f2" providerId="ADAL" clId="{8262962A-ADAE-4641-BE98-B43C31F21ABD}" dt="2024-02-24T01:29:35.874" v="1976" actId="1076"/>
          <ac:picMkLst>
            <pc:docMk/>
            <pc:sldMk cId="1501753417" sldId="453"/>
            <ac:picMk id="7" creationId="{807A7FD8-7F9E-B915-F881-344C8A91316A}"/>
          </ac:picMkLst>
        </pc:picChg>
      </pc:sldChg>
      <pc:sldChg chg="new del">
        <pc:chgData name="Szauter, Karen" userId="81251f3a-0d86-4bd1-940a-08aa43c3a9f2" providerId="ADAL" clId="{8262962A-ADAE-4641-BE98-B43C31F21ABD}" dt="2024-02-23T14:14:52.591" v="802" actId="47"/>
        <pc:sldMkLst>
          <pc:docMk/>
          <pc:sldMk cId="1537362386" sldId="454"/>
        </pc:sldMkLst>
      </pc:sldChg>
      <pc:sldChg chg="modSp add mod ord">
        <pc:chgData name="Szauter, Karen" userId="81251f3a-0d86-4bd1-940a-08aa43c3a9f2" providerId="ADAL" clId="{8262962A-ADAE-4641-BE98-B43C31F21ABD}" dt="2024-02-24T01:46:47.998" v="2116" actId="207"/>
        <pc:sldMkLst>
          <pc:docMk/>
          <pc:sldMk cId="1821031407" sldId="454"/>
        </pc:sldMkLst>
        <pc:spChg chg="mod">
          <ac:chgData name="Szauter, Karen" userId="81251f3a-0d86-4bd1-940a-08aa43c3a9f2" providerId="ADAL" clId="{8262962A-ADAE-4641-BE98-B43C31F21ABD}" dt="2024-02-24T01:46:47.998" v="2116" actId="207"/>
          <ac:spMkLst>
            <pc:docMk/>
            <pc:sldMk cId="1821031407" sldId="454"/>
            <ac:spMk id="4" creationId="{91503094-DF18-20E9-1832-DEAB2803C65B}"/>
          </ac:spMkLst>
        </pc:spChg>
        <pc:spChg chg="mod">
          <ac:chgData name="Szauter, Karen" userId="81251f3a-0d86-4bd1-940a-08aa43c3a9f2" providerId="ADAL" clId="{8262962A-ADAE-4641-BE98-B43C31F21ABD}" dt="2024-02-23T17:42:02.218" v="1448" actId="255"/>
          <ac:spMkLst>
            <pc:docMk/>
            <pc:sldMk cId="1821031407" sldId="454"/>
            <ac:spMk id="6" creationId="{790BA2C3-C7C5-1891-0DD3-D2FF81DEA479}"/>
          </ac:spMkLst>
        </pc:spChg>
      </pc:sldChg>
      <pc:sldChg chg="modSp add mod">
        <pc:chgData name="Szauter, Karen" userId="81251f3a-0d86-4bd1-940a-08aa43c3a9f2" providerId="ADAL" clId="{8262962A-ADAE-4641-BE98-B43C31F21ABD}" dt="2024-02-24T01:46:42.179" v="2115" actId="207"/>
        <pc:sldMkLst>
          <pc:docMk/>
          <pc:sldMk cId="1216389330" sldId="455"/>
        </pc:sldMkLst>
        <pc:spChg chg="mod">
          <ac:chgData name="Szauter, Karen" userId="81251f3a-0d86-4bd1-940a-08aa43c3a9f2" providerId="ADAL" clId="{8262962A-ADAE-4641-BE98-B43C31F21ABD}" dt="2024-02-24T01:46:42.179" v="2115" actId="207"/>
          <ac:spMkLst>
            <pc:docMk/>
            <pc:sldMk cId="1216389330" sldId="455"/>
            <ac:spMk id="4" creationId="{91503094-DF18-20E9-1832-DEAB2803C65B}"/>
          </ac:spMkLst>
        </pc:spChg>
        <pc:spChg chg="mod">
          <ac:chgData name="Szauter, Karen" userId="81251f3a-0d86-4bd1-940a-08aa43c3a9f2" providerId="ADAL" clId="{8262962A-ADAE-4641-BE98-B43C31F21ABD}" dt="2024-02-23T17:38:52.642" v="1380" actId="27636"/>
          <ac:spMkLst>
            <pc:docMk/>
            <pc:sldMk cId="1216389330" sldId="455"/>
            <ac:spMk id="6" creationId="{790BA2C3-C7C5-1891-0DD3-D2FF81DEA479}"/>
          </ac:spMkLst>
        </pc:spChg>
      </pc:sldChg>
      <pc:sldChg chg="del">
        <pc:chgData name="Szauter, Karen" userId="81251f3a-0d86-4bd1-940a-08aa43c3a9f2" providerId="ADAL" clId="{8262962A-ADAE-4641-BE98-B43C31F21ABD}" dt="2024-02-23T17:29:08.829" v="1191" actId="47"/>
        <pc:sldMkLst>
          <pc:docMk/>
          <pc:sldMk cId="1736419975" sldId="456"/>
        </pc:sldMkLst>
      </pc:sldChg>
      <pc:sldChg chg="del">
        <pc:chgData name="Szauter, Karen" userId="81251f3a-0d86-4bd1-940a-08aa43c3a9f2" providerId="ADAL" clId="{8262962A-ADAE-4641-BE98-B43C31F21ABD}" dt="2024-02-23T15:02:57.850" v="933" actId="47"/>
        <pc:sldMkLst>
          <pc:docMk/>
          <pc:sldMk cId="2545877836" sldId="457"/>
        </pc:sldMkLst>
      </pc:sldChg>
      <pc:sldChg chg="new del">
        <pc:chgData name="Szauter, Karen" userId="81251f3a-0d86-4bd1-940a-08aa43c3a9f2" providerId="ADAL" clId="{8262962A-ADAE-4641-BE98-B43C31F21ABD}" dt="2024-02-23T17:21:13.513" v="1110" actId="47"/>
        <pc:sldMkLst>
          <pc:docMk/>
          <pc:sldMk cId="3660890588" sldId="457"/>
        </pc:sldMkLst>
      </pc:sldChg>
      <pc:sldChg chg="add del">
        <pc:chgData name="Szauter, Karen" userId="81251f3a-0d86-4bd1-940a-08aa43c3a9f2" providerId="ADAL" clId="{8262962A-ADAE-4641-BE98-B43C31F21ABD}" dt="2024-02-23T14:59:21.130" v="928" actId="47"/>
        <pc:sldMkLst>
          <pc:docMk/>
          <pc:sldMk cId="3467401351" sldId="458"/>
        </pc:sldMkLst>
      </pc:sldChg>
      <pc:sldChg chg="modSp del mod">
        <pc:chgData name="Szauter, Karen" userId="81251f3a-0d86-4bd1-940a-08aa43c3a9f2" providerId="ADAL" clId="{8262962A-ADAE-4641-BE98-B43C31F21ABD}" dt="2024-02-23T17:22:53.567" v="1121" actId="47"/>
        <pc:sldMkLst>
          <pc:docMk/>
          <pc:sldMk cId="4191648746" sldId="458"/>
        </pc:sldMkLst>
        <pc:spChg chg="mod">
          <ac:chgData name="Szauter, Karen" userId="81251f3a-0d86-4bd1-940a-08aa43c3a9f2" providerId="ADAL" clId="{8262962A-ADAE-4641-BE98-B43C31F21ABD}" dt="2024-02-23T17:20:33.659" v="1102" actId="20577"/>
          <ac:spMkLst>
            <pc:docMk/>
            <pc:sldMk cId="4191648746" sldId="458"/>
            <ac:spMk id="11" creationId="{67F73542-05EC-BA3A-BD3C-1BCB9A157E3D}"/>
          </ac:spMkLst>
        </pc:spChg>
      </pc:sldChg>
      <pc:sldChg chg="modSp add mod">
        <pc:chgData name="Szauter, Karen" userId="81251f3a-0d86-4bd1-940a-08aa43c3a9f2" providerId="ADAL" clId="{8262962A-ADAE-4641-BE98-B43C31F21ABD}" dt="2024-02-24T01:44:04.145" v="2084" actId="207"/>
        <pc:sldMkLst>
          <pc:docMk/>
          <pc:sldMk cId="3436047081" sldId="459"/>
        </pc:sldMkLst>
        <pc:spChg chg="mod">
          <ac:chgData name="Szauter, Karen" userId="81251f3a-0d86-4bd1-940a-08aa43c3a9f2" providerId="ADAL" clId="{8262962A-ADAE-4641-BE98-B43C31F21ABD}" dt="2024-02-24T01:44:04.145" v="2084" actId="207"/>
          <ac:spMkLst>
            <pc:docMk/>
            <pc:sldMk cId="3436047081" sldId="459"/>
            <ac:spMk id="11" creationId="{67F73542-05EC-BA3A-BD3C-1BCB9A157E3D}"/>
          </ac:spMkLst>
        </pc:spChg>
        <pc:spChg chg="mod">
          <ac:chgData name="Szauter, Karen" userId="81251f3a-0d86-4bd1-940a-08aa43c3a9f2" providerId="ADAL" clId="{8262962A-ADAE-4641-BE98-B43C31F21ABD}" dt="2024-02-23T17:57:41.008" v="1711" actId="255"/>
          <ac:spMkLst>
            <pc:docMk/>
            <pc:sldMk cId="3436047081" sldId="459"/>
            <ac:spMk id="13" creationId="{08B823B0-808B-A9DE-B382-6BEEFDD3D4CB}"/>
          </ac:spMkLst>
        </pc:spChg>
      </pc:sldChg>
      <pc:sldChg chg="modSp mod">
        <pc:chgData name="Szauter, Karen" userId="81251f3a-0d86-4bd1-940a-08aa43c3a9f2" providerId="ADAL" clId="{8262962A-ADAE-4641-BE98-B43C31F21ABD}" dt="2024-02-24T01:43:32.364" v="2076" actId="207"/>
        <pc:sldMkLst>
          <pc:docMk/>
          <pc:sldMk cId="2198291049" sldId="460"/>
        </pc:sldMkLst>
        <pc:spChg chg="mod">
          <ac:chgData name="Szauter, Karen" userId="81251f3a-0d86-4bd1-940a-08aa43c3a9f2" providerId="ADAL" clId="{8262962A-ADAE-4641-BE98-B43C31F21ABD}" dt="2024-02-24T01:43:32.364" v="2076" actId="207"/>
          <ac:spMkLst>
            <pc:docMk/>
            <pc:sldMk cId="2198291049" sldId="460"/>
            <ac:spMk id="4" creationId="{91503094-DF18-20E9-1832-DEAB2803C65B}"/>
          </ac:spMkLst>
        </pc:spChg>
        <pc:spChg chg="mod">
          <ac:chgData name="Szauter, Karen" userId="81251f3a-0d86-4bd1-940a-08aa43c3a9f2" providerId="ADAL" clId="{8262962A-ADAE-4641-BE98-B43C31F21ABD}" dt="2024-02-23T17:48:49.097" v="1543" actId="20577"/>
          <ac:spMkLst>
            <pc:docMk/>
            <pc:sldMk cId="2198291049" sldId="460"/>
            <ac:spMk id="6" creationId="{790BA2C3-C7C5-1891-0DD3-D2FF81DEA479}"/>
          </ac:spMkLst>
        </pc:spChg>
      </pc:sldChg>
      <pc:sldChg chg="addSp delSp modSp mod">
        <pc:chgData name="Szauter, Karen" userId="81251f3a-0d86-4bd1-940a-08aa43c3a9f2" providerId="ADAL" clId="{8262962A-ADAE-4641-BE98-B43C31F21ABD}" dt="2024-02-24T01:43:26.886" v="2075" actId="207"/>
        <pc:sldMkLst>
          <pc:docMk/>
          <pc:sldMk cId="2584877672" sldId="461"/>
        </pc:sldMkLst>
        <pc:spChg chg="add del mod">
          <ac:chgData name="Szauter, Karen" userId="81251f3a-0d86-4bd1-940a-08aa43c3a9f2" providerId="ADAL" clId="{8262962A-ADAE-4641-BE98-B43C31F21ABD}" dt="2024-02-23T17:47:02.734" v="1505" actId="478"/>
          <ac:spMkLst>
            <pc:docMk/>
            <pc:sldMk cId="2584877672" sldId="461"/>
            <ac:spMk id="3" creationId="{A0166482-F312-D497-6728-24478172B496}"/>
          </ac:spMkLst>
        </pc:spChg>
        <pc:spChg chg="mod">
          <ac:chgData name="Szauter, Karen" userId="81251f3a-0d86-4bd1-940a-08aa43c3a9f2" providerId="ADAL" clId="{8262962A-ADAE-4641-BE98-B43C31F21ABD}" dt="2024-02-24T01:43:26.886" v="2075" actId="207"/>
          <ac:spMkLst>
            <pc:docMk/>
            <pc:sldMk cId="2584877672" sldId="461"/>
            <ac:spMk id="4" creationId="{91503094-DF18-20E9-1832-DEAB2803C65B}"/>
          </ac:spMkLst>
        </pc:spChg>
        <pc:spChg chg="add del mod">
          <ac:chgData name="Szauter, Karen" userId="81251f3a-0d86-4bd1-940a-08aa43c3a9f2" providerId="ADAL" clId="{8262962A-ADAE-4641-BE98-B43C31F21ABD}" dt="2024-02-23T17:47:13.121" v="1510" actId="113"/>
          <ac:spMkLst>
            <pc:docMk/>
            <pc:sldMk cId="2584877672" sldId="461"/>
            <ac:spMk id="6" creationId="{790BA2C3-C7C5-1891-0DD3-D2FF81DEA479}"/>
          </ac:spMkLst>
        </pc:spChg>
      </pc:sldChg>
      <pc:sldChg chg="modSp del mod">
        <pc:chgData name="Szauter, Karen" userId="81251f3a-0d86-4bd1-940a-08aa43c3a9f2" providerId="ADAL" clId="{8262962A-ADAE-4641-BE98-B43C31F21ABD}" dt="2024-02-23T17:54:15.337" v="1635" actId="47"/>
        <pc:sldMkLst>
          <pc:docMk/>
          <pc:sldMk cId="4067496330" sldId="462"/>
        </pc:sldMkLst>
        <pc:spChg chg="mod">
          <ac:chgData name="Szauter, Karen" userId="81251f3a-0d86-4bd1-940a-08aa43c3a9f2" providerId="ADAL" clId="{8262962A-ADAE-4641-BE98-B43C31F21ABD}" dt="2024-02-23T17:54:01.108" v="1634" actId="14100"/>
          <ac:spMkLst>
            <pc:docMk/>
            <pc:sldMk cId="4067496330" sldId="462"/>
            <ac:spMk id="2" creationId="{B4B1A433-39E7-9836-E3DC-B122B37BC5D9}"/>
          </ac:spMkLst>
        </pc:spChg>
        <pc:spChg chg="mod">
          <ac:chgData name="Szauter, Karen" userId="81251f3a-0d86-4bd1-940a-08aa43c3a9f2" providerId="ADAL" clId="{8262962A-ADAE-4641-BE98-B43C31F21ABD}" dt="2024-02-23T17:30:49.532" v="1225" actId="20577"/>
          <ac:spMkLst>
            <pc:docMk/>
            <pc:sldMk cId="4067496330" sldId="462"/>
            <ac:spMk id="4" creationId="{67227BBB-7571-EC2E-94B1-6B18AECD863C}"/>
          </ac:spMkLst>
        </pc:spChg>
      </pc:sldChg>
      <pc:sldChg chg="delSp modSp new mod modClrScheme chgLayout">
        <pc:chgData name="Szauter, Karen" userId="81251f3a-0d86-4bd1-940a-08aa43c3a9f2" providerId="ADAL" clId="{8262962A-ADAE-4641-BE98-B43C31F21ABD}" dt="2024-02-23T17:33:28.853" v="1267" actId="122"/>
        <pc:sldMkLst>
          <pc:docMk/>
          <pc:sldMk cId="1983072102" sldId="463"/>
        </pc:sldMkLst>
        <pc:spChg chg="mod ord">
          <ac:chgData name="Szauter, Karen" userId="81251f3a-0d86-4bd1-940a-08aa43c3a9f2" providerId="ADAL" clId="{8262962A-ADAE-4641-BE98-B43C31F21ABD}" dt="2024-02-23T17:33:28.853" v="1267" actId="122"/>
          <ac:spMkLst>
            <pc:docMk/>
            <pc:sldMk cId="1983072102" sldId="463"/>
            <ac:spMk id="2" creationId="{B0F2620D-CB74-7AE1-DBBD-9E1F273D2EF0}"/>
          </ac:spMkLst>
        </pc:spChg>
        <pc:spChg chg="del">
          <ac:chgData name="Szauter, Karen" userId="81251f3a-0d86-4bd1-940a-08aa43c3a9f2" providerId="ADAL" clId="{8262962A-ADAE-4641-BE98-B43C31F21ABD}" dt="2024-02-23T17:33:18.828" v="1264" actId="700"/>
          <ac:spMkLst>
            <pc:docMk/>
            <pc:sldMk cId="1983072102" sldId="463"/>
            <ac:spMk id="3" creationId="{9C822C73-4A82-BAA0-BD56-807485BC866D}"/>
          </ac:spMkLst>
        </pc:spChg>
        <pc:spChg chg="del">
          <ac:chgData name="Szauter, Karen" userId="81251f3a-0d86-4bd1-940a-08aa43c3a9f2" providerId="ADAL" clId="{8262962A-ADAE-4641-BE98-B43C31F21ABD}" dt="2024-02-23T17:33:18.828" v="1264" actId="700"/>
          <ac:spMkLst>
            <pc:docMk/>
            <pc:sldMk cId="1983072102" sldId="463"/>
            <ac:spMk id="4" creationId="{D3AA32E4-8CA6-C542-8BE7-C14F6418B6EF}"/>
          </ac:spMkLst>
        </pc:spChg>
      </pc:sldChg>
    </pc:docChg>
  </pc:docChgLst>
  <pc:docChgLst>
    <pc:chgData name="Szauter, Karen" userId="81251f3a-0d86-4bd1-940a-08aa43c3a9f2" providerId="ADAL" clId="{4727336B-F789-46D2-AE08-71CD429559FD}"/>
    <pc:docChg chg="undo custSel addSld delSld modSld sldOrd">
      <pc:chgData name="Szauter, Karen" userId="81251f3a-0d86-4bd1-940a-08aa43c3a9f2" providerId="ADAL" clId="{4727336B-F789-46D2-AE08-71CD429559FD}" dt="2024-02-05T01:54:40.111" v="2871" actId="14100"/>
      <pc:docMkLst>
        <pc:docMk/>
      </pc:docMkLst>
      <pc:sldChg chg="addSp delSp modSp mod modClrScheme chgLayout">
        <pc:chgData name="Szauter, Karen" userId="81251f3a-0d86-4bd1-940a-08aa43c3a9f2" providerId="ADAL" clId="{4727336B-F789-46D2-AE08-71CD429559FD}" dt="2024-02-05T01:53:24.606" v="2864" actId="1076"/>
        <pc:sldMkLst>
          <pc:docMk/>
          <pc:sldMk cId="3346685798" sldId="383"/>
        </pc:sldMkLst>
        <pc:spChg chg="del mod ord">
          <ac:chgData name="Szauter, Karen" userId="81251f3a-0d86-4bd1-940a-08aa43c3a9f2" providerId="ADAL" clId="{4727336B-F789-46D2-AE08-71CD429559FD}" dt="2024-02-04T14:34:03.338" v="47" actId="700"/>
          <ac:spMkLst>
            <pc:docMk/>
            <pc:sldMk cId="3346685798" sldId="383"/>
            <ac:spMk id="2" creationId="{B530BF65-C84B-45C3-72CA-AFDA68851174}"/>
          </ac:spMkLst>
        </pc:spChg>
        <pc:spChg chg="mod ord">
          <ac:chgData name="Szauter, Karen" userId="81251f3a-0d86-4bd1-940a-08aa43c3a9f2" providerId="ADAL" clId="{4727336B-F789-46D2-AE08-71CD429559FD}" dt="2024-02-05T01:53:20.862" v="2863" actId="14100"/>
          <ac:spMkLst>
            <pc:docMk/>
            <pc:sldMk cId="3346685798" sldId="383"/>
            <ac:spMk id="3" creationId="{3B8EBC2C-6DD7-5003-38EB-40753046FE8C}"/>
          </ac:spMkLst>
        </pc:spChg>
        <pc:spChg chg="add mod ord">
          <ac:chgData name="Szauter, Karen" userId="81251f3a-0d86-4bd1-940a-08aa43c3a9f2" providerId="ADAL" clId="{4727336B-F789-46D2-AE08-71CD429559FD}" dt="2024-02-04T14:58:03.151" v="753" actId="20577"/>
          <ac:spMkLst>
            <pc:docMk/>
            <pc:sldMk cId="3346685798" sldId="383"/>
            <ac:spMk id="4" creationId="{9CE5DF62-354B-3DDD-5C33-D9A59BBDD133}"/>
          </ac:spMkLst>
        </pc:spChg>
        <pc:spChg chg="add del mod ord">
          <ac:chgData name="Szauter, Karen" userId="81251f3a-0d86-4bd1-940a-08aa43c3a9f2" providerId="ADAL" clId="{4727336B-F789-46D2-AE08-71CD429559FD}" dt="2024-02-04T14:38:13.607" v="266" actId="931"/>
          <ac:spMkLst>
            <pc:docMk/>
            <pc:sldMk cId="3346685798" sldId="383"/>
            <ac:spMk id="5" creationId="{7F7DC1D2-4DEB-36DC-D69C-1845B16F1200}"/>
          </ac:spMkLst>
        </pc:spChg>
        <pc:spChg chg="add del mod">
          <ac:chgData name="Szauter, Karen" userId="81251f3a-0d86-4bd1-940a-08aa43c3a9f2" providerId="ADAL" clId="{4727336B-F789-46D2-AE08-71CD429559FD}" dt="2024-02-04T14:37:27.946" v="265" actId="931"/>
          <ac:spMkLst>
            <pc:docMk/>
            <pc:sldMk cId="3346685798" sldId="383"/>
            <ac:spMk id="8" creationId="{CF7C8E42-F65A-38A8-88FF-27437831C7DC}"/>
          </ac:spMkLst>
        </pc:spChg>
        <pc:spChg chg="add del mod">
          <ac:chgData name="Szauter, Karen" userId="81251f3a-0d86-4bd1-940a-08aa43c3a9f2" providerId="ADAL" clId="{4727336B-F789-46D2-AE08-71CD429559FD}" dt="2024-02-04T14:38:29.680" v="274" actId="478"/>
          <ac:spMkLst>
            <pc:docMk/>
            <pc:sldMk cId="3346685798" sldId="383"/>
            <ac:spMk id="11" creationId="{00815540-972E-BBED-3C4C-A255A74E497E}"/>
          </ac:spMkLst>
        </pc:spChg>
        <pc:picChg chg="add del mod">
          <ac:chgData name="Szauter, Karen" userId="81251f3a-0d86-4bd1-940a-08aa43c3a9f2" providerId="ADAL" clId="{4727336B-F789-46D2-AE08-71CD429559FD}" dt="2024-02-04T14:37:27.946" v="265" actId="931"/>
          <ac:picMkLst>
            <pc:docMk/>
            <pc:sldMk cId="3346685798" sldId="383"/>
            <ac:picMk id="7" creationId="{53126B73-50A7-95DA-7327-9F890845FE93}"/>
          </ac:picMkLst>
        </pc:picChg>
        <pc:picChg chg="add mod">
          <ac:chgData name="Szauter, Karen" userId="81251f3a-0d86-4bd1-940a-08aa43c3a9f2" providerId="ADAL" clId="{4727336B-F789-46D2-AE08-71CD429559FD}" dt="2024-02-05T01:53:24.606" v="2864" actId="1076"/>
          <ac:picMkLst>
            <pc:docMk/>
            <pc:sldMk cId="3346685798" sldId="383"/>
            <ac:picMk id="10" creationId="{29730E27-3915-9205-C9DB-CF2677FFE2A7}"/>
          </ac:picMkLst>
        </pc:picChg>
      </pc:sldChg>
      <pc:sldChg chg="del">
        <pc:chgData name="Szauter, Karen" userId="81251f3a-0d86-4bd1-940a-08aa43c3a9f2" providerId="ADAL" clId="{4727336B-F789-46D2-AE08-71CD429559FD}" dt="2024-02-04T14:50:02.677" v="475" actId="47"/>
        <pc:sldMkLst>
          <pc:docMk/>
          <pc:sldMk cId="1440871986" sldId="389"/>
        </pc:sldMkLst>
      </pc:sldChg>
      <pc:sldChg chg="modSp mod">
        <pc:chgData name="Szauter, Karen" userId="81251f3a-0d86-4bd1-940a-08aa43c3a9f2" providerId="ADAL" clId="{4727336B-F789-46D2-AE08-71CD429559FD}" dt="2024-02-04T14:55:06.356" v="604" actId="207"/>
        <pc:sldMkLst>
          <pc:docMk/>
          <pc:sldMk cId="3200312026" sldId="391"/>
        </pc:sldMkLst>
        <pc:spChg chg="mod">
          <ac:chgData name="Szauter, Karen" userId="81251f3a-0d86-4bd1-940a-08aa43c3a9f2" providerId="ADAL" clId="{4727336B-F789-46D2-AE08-71CD429559FD}" dt="2024-02-04T14:55:06.356" v="604" actId="207"/>
          <ac:spMkLst>
            <pc:docMk/>
            <pc:sldMk cId="3200312026" sldId="391"/>
            <ac:spMk id="3" creationId="{545D3755-C3E2-975E-DE68-CDECC4B526EC}"/>
          </ac:spMkLst>
        </pc:spChg>
        <pc:spChg chg="mod">
          <ac:chgData name="Szauter, Karen" userId="81251f3a-0d86-4bd1-940a-08aa43c3a9f2" providerId="ADAL" clId="{4727336B-F789-46D2-AE08-71CD429559FD}" dt="2024-02-04T14:39:17.848" v="337" actId="20577"/>
          <ac:spMkLst>
            <pc:docMk/>
            <pc:sldMk cId="3200312026" sldId="391"/>
            <ac:spMk id="7" creationId="{F70BD87D-F7DA-961B-4024-A354DC87D168}"/>
          </ac:spMkLst>
        </pc:spChg>
      </pc:sldChg>
      <pc:sldChg chg="addSp delSp modSp mod">
        <pc:chgData name="Szauter, Karen" userId="81251f3a-0d86-4bd1-940a-08aa43c3a9f2" providerId="ADAL" clId="{4727336B-F789-46D2-AE08-71CD429559FD}" dt="2024-02-04T15:21:20.014" v="1904" actId="207"/>
        <pc:sldMkLst>
          <pc:docMk/>
          <pc:sldMk cId="2039059756" sldId="397"/>
        </pc:sldMkLst>
        <pc:spChg chg="del">
          <ac:chgData name="Szauter, Karen" userId="81251f3a-0d86-4bd1-940a-08aa43c3a9f2" providerId="ADAL" clId="{4727336B-F789-46D2-AE08-71CD429559FD}" dt="2024-02-04T15:09:18.917" v="1542" actId="478"/>
          <ac:spMkLst>
            <pc:docMk/>
            <pc:sldMk cId="2039059756" sldId="397"/>
            <ac:spMk id="3" creationId="{591442CD-A26D-1761-8CE7-8BC3075BB4ED}"/>
          </ac:spMkLst>
        </pc:spChg>
        <pc:spChg chg="add del mod">
          <ac:chgData name="Szauter, Karen" userId="81251f3a-0d86-4bd1-940a-08aa43c3a9f2" providerId="ADAL" clId="{4727336B-F789-46D2-AE08-71CD429559FD}" dt="2024-02-04T15:09:22.775" v="1543" actId="478"/>
          <ac:spMkLst>
            <pc:docMk/>
            <pc:sldMk cId="2039059756" sldId="397"/>
            <ac:spMk id="4" creationId="{DD641CC1-05B3-AB4F-B0F8-7C264FE47D54}"/>
          </ac:spMkLst>
        </pc:spChg>
        <pc:spChg chg="mod">
          <ac:chgData name="Szauter, Karen" userId="81251f3a-0d86-4bd1-940a-08aa43c3a9f2" providerId="ADAL" clId="{4727336B-F789-46D2-AE08-71CD429559FD}" dt="2024-02-04T15:21:20.014" v="1904" actId="207"/>
          <ac:spMkLst>
            <pc:docMk/>
            <pc:sldMk cId="2039059756" sldId="397"/>
            <ac:spMk id="9" creationId="{5AB6D40A-2A0A-AF3D-8CF7-3ECD37765637}"/>
          </ac:spMkLst>
        </pc:spChg>
      </pc:sldChg>
      <pc:sldChg chg="modSp mod">
        <pc:chgData name="Szauter, Karen" userId="81251f3a-0d86-4bd1-940a-08aa43c3a9f2" providerId="ADAL" clId="{4727336B-F789-46D2-AE08-71CD429559FD}" dt="2024-02-04T15:23:32.759" v="2100" actId="20577"/>
        <pc:sldMkLst>
          <pc:docMk/>
          <pc:sldMk cId="4261132419" sldId="398"/>
        </pc:sldMkLst>
        <pc:spChg chg="mod">
          <ac:chgData name="Szauter, Karen" userId="81251f3a-0d86-4bd1-940a-08aa43c3a9f2" providerId="ADAL" clId="{4727336B-F789-46D2-AE08-71CD429559FD}" dt="2024-02-04T15:22:39.372" v="1965" actId="207"/>
          <ac:spMkLst>
            <pc:docMk/>
            <pc:sldMk cId="4261132419" sldId="398"/>
            <ac:spMk id="2" creationId="{F810C1B7-6E4E-3DEE-50C0-1CA3B14303EE}"/>
          </ac:spMkLst>
        </pc:spChg>
        <pc:spChg chg="mod">
          <ac:chgData name="Szauter, Karen" userId="81251f3a-0d86-4bd1-940a-08aa43c3a9f2" providerId="ADAL" clId="{4727336B-F789-46D2-AE08-71CD429559FD}" dt="2024-02-04T15:23:32.759" v="2100" actId="20577"/>
          <ac:spMkLst>
            <pc:docMk/>
            <pc:sldMk cId="4261132419" sldId="398"/>
            <ac:spMk id="3" creationId="{8BE734F0-2DDD-AF70-F13D-F9E4C1929411}"/>
          </ac:spMkLst>
        </pc:spChg>
      </pc:sldChg>
      <pc:sldChg chg="del">
        <pc:chgData name="Szauter, Karen" userId="81251f3a-0d86-4bd1-940a-08aa43c3a9f2" providerId="ADAL" clId="{4727336B-F789-46D2-AE08-71CD429559FD}" dt="2024-02-04T15:22:14.473" v="1913" actId="47"/>
        <pc:sldMkLst>
          <pc:docMk/>
          <pc:sldMk cId="752428618" sldId="403"/>
        </pc:sldMkLst>
      </pc:sldChg>
      <pc:sldChg chg="del">
        <pc:chgData name="Szauter, Karen" userId="81251f3a-0d86-4bd1-940a-08aa43c3a9f2" providerId="ADAL" clId="{4727336B-F789-46D2-AE08-71CD429559FD}" dt="2024-02-04T15:33:19.009" v="2279" actId="47"/>
        <pc:sldMkLst>
          <pc:docMk/>
          <pc:sldMk cId="1850768898" sldId="404"/>
        </pc:sldMkLst>
      </pc:sldChg>
      <pc:sldChg chg="del">
        <pc:chgData name="Szauter, Karen" userId="81251f3a-0d86-4bd1-940a-08aa43c3a9f2" providerId="ADAL" clId="{4727336B-F789-46D2-AE08-71CD429559FD}" dt="2024-02-04T15:33:17.584" v="2278" actId="47"/>
        <pc:sldMkLst>
          <pc:docMk/>
          <pc:sldMk cId="4127695141" sldId="405"/>
        </pc:sldMkLst>
      </pc:sldChg>
      <pc:sldChg chg="del">
        <pc:chgData name="Szauter, Karen" userId="81251f3a-0d86-4bd1-940a-08aa43c3a9f2" providerId="ADAL" clId="{4727336B-F789-46D2-AE08-71CD429559FD}" dt="2024-02-04T15:22:10.044" v="1912" actId="47"/>
        <pc:sldMkLst>
          <pc:docMk/>
          <pc:sldMk cId="298364507" sldId="406"/>
        </pc:sldMkLst>
      </pc:sldChg>
      <pc:sldChg chg="addSp delSp modSp del mod">
        <pc:chgData name="Szauter, Karen" userId="81251f3a-0d86-4bd1-940a-08aa43c3a9f2" providerId="ADAL" clId="{4727336B-F789-46D2-AE08-71CD429559FD}" dt="2024-02-04T15:33:16.048" v="2277" actId="47"/>
        <pc:sldMkLst>
          <pc:docMk/>
          <pc:sldMk cId="3088225330" sldId="407"/>
        </pc:sldMkLst>
        <pc:spChg chg="mod">
          <ac:chgData name="Szauter, Karen" userId="81251f3a-0d86-4bd1-940a-08aa43c3a9f2" providerId="ADAL" clId="{4727336B-F789-46D2-AE08-71CD429559FD}" dt="2024-02-04T14:40:32.925" v="372" actId="14100"/>
          <ac:spMkLst>
            <pc:docMk/>
            <pc:sldMk cId="3088225330" sldId="407"/>
            <ac:spMk id="2" creationId="{60BD29B5-1B58-809F-FEA7-B82105E94664}"/>
          </ac:spMkLst>
        </pc:spChg>
        <pc:spChg chg="mod">
          <ac:chgData name="Szauter, Karen" userId="81251f3a-0d86-4bd1-940a-08aa43c3a9f2" providerId="ADAL" clId="{4727336B-F789-46D2-AE08-71CD429559FD}" dt="2024-02-04T14:49:31.994" v="473" actId="20577"/>
          <ac:spMkLst>
            <pc:docMk/>
            <pc:sldMk cId="3088225330" sldId="407"/>
            <ac:spMk id="3" creationId="{8B599B60-BF79-A832-6AD4-6C6FC6CE4317}"/>
          </ac:spMkLst>
        </pc:spChg>
        <pc:spChg chg="del">
          <ac:chgData name="Szauter, Karen" userId="81251f3a-0d86-4bd1-940a-08aa43c3a9f2" providerId="ADAL" clId="{4727336B-F789-46D2-AE08-71CD429559FD}" dt="2024-02-04T14:40:05.940" v="338" actId="478"/>
          <ac:spMkLst>
            <pc:docMk/>
            <pc:sldMk cId="3088225330" sldId="407"/>
            <ac:spMk id="4" creationId="{07C3632C-2D2E-7026-33B8-EE42DA4BDB5C}"/>
          </ac:spMkLst>
        </pc:spChg>
        <pc:spChg chg="add del mod">
          <ac:chgData name="Szauter, Karen" userId="81251f3a-0d86-4bd1-940a-08aa43c3a9f2" providerId="ADAL" clId="{4727336B-F789-46D2-AE08-71CD429559FD}" dt="2024-02-04T14:40:08.894" v="339" actId="478"/>
          <ac:spMkLst>
            <pc:docMk/>
            <pc:sldMk cId="3088225330" sldId="407"/>
            <ac:spMk id="6" creationId="{DFE21980-8166-4075-49F7-036F7ECAFBAE}"/>
          </ac:spMkLst>
        </pc:spChg>
      </pc:sldChg>
      <pc:sldChg chg="del">
        <pc:chgData name="Szauter, Karen" userId="81251f3a-0d86-4bd1-940a-08aa43c3a9f2" providerId="ADAL" clId="{4727336B-F789-46D2-AE08-71CD429559FD}" dt="2024-02-04T15:33:14.692" v="2276" actId="47"/>
        <pc:sldMkLst>
          <pc:docMk/>
          <pc:sldMk cId="888484295" sldId="408"/>
        </pc:sldMkLst>
      </pc:sldChg>
      <pc:sldChg chg="del">
        <pc:chgData name="Szauter, Karen" userId="81251f3a-0d86-4bd1-940a-08aa43c3a9f2" providerId="ADAL" clId="{4727336B-F789-46D2-AE08-71CD429559FD}" dt="2024-02-04T14:50:00.647" v="474" actId="47"/>
        <pc:sldMkLst>
          <pc:docMk/>
          <pc:sldMk cId="2249372667" sldId="409"/>
        </pc:sldMkLst>
      </pc:sldChg>
      <pc:sldChg chg="addSp modSp mod">
        <pc:chgData name="Szauter, Karen" userId="81251f3a-0d86-4bd1-940a-08aa43c3a9f2" providerId="ADAL" clId="{4727336B-F789-46D2-AE08-71CD429559FD}" dt="2024-02-05T01:53:04.369" v="2861" actId="207"/>
        <pc:sldMkLst>
          <pc:docMk/>
          <pc:sldMk cId="3390304222" sldId="410"/>
        </pc:sldMkLst>
        <pc:spChg chg="mod">
          <ac:chgData name="Szauter, Karen" userId="81251f3a-0d86-4bd1-940a-08aa43c3a9f2" providerId="ADAL" clId="{4727336B-F789-46D2-AE08-71CD429559FD}" dt="2024-02-04T15:04:12.659" v="1148" actId="207"/>
          <ac:spMkLst>
            <pc:docMk/>
            <pc:sldMk cId="3390304222" sldId="410"/>
            <ac:spMk id="2" creationId="{7AB1D9D6-2977-ABCD-FDF8-51AFA5064E54}"/>
          </ac:spMkLst>
        </pc:spChg>
        <pc:spChg chg="add mod">
          <ac:chgData name="Szauter, Karen" userId="81251f3a-0d86-4bd1-940a-08aa43c3a9f2" providerId="ADAL" clId="{4727336B-F789-46D2-AE08-71CD429559FD}" dt="2024-02-05T01:53:04.369" v="2861" actId="207"/>
          <ac:spMkLst>
            <pc:docMk/>
            <pc:sldMk cId="3390304222" sldId="410"/>
            <ac:spMk id="3" creationId="{825A0753-4E1C-586A-7A6C-EA01B472A816}"/>
          </ac:spMkLst>
        </pc:spChg>
      </pc:sldChg>
      <pc:sldChg chg="modSp new mod">
        <pc:chgData name="Szauter, Karen" userId="81251f3a-0d86-4bd1-940a-08aa43c3a9f2" providerId="ADAL" clId="{4727336B-F789-46D2-AE08-71CD429559FD}" dt="2024-02-04T14:51:22.982" v="521" actId="14100"/>
        <pc:sldMkLst>
          <pc:docMk/>
          <pc:sldMk cId="1506578924" sldId="411"/>
        </pc:sldMkLst>
        <pc:spChg chg="mod">
          <ac:chgData name="Szauter, Karen" userId="81251f3a-0d86-4bd1-940a-08aa43c3a9f2" providerId="ADAL" clId="{4727336B-F789-46D2-AE08-71CD429559FD}" dt="2024-02-04T14:51:00.701" v="515" actId="207"/>
          <ac:spMkLst>
            <pc:docMk/>
            <pc:sldMk cId="1506578924" sldId="411"/>
            <ac:spMk id="2" creationId="{02D2315C-E9AC-5047-C7BF-8C084375A5D1}"/>
          </ac:spMkLst>
        </pc:spChg>
        <pc:spChg chg="mod">
          <ac:chgData name="Szauter, Karen" userId="81251f3a-0d86-4bd1-940a-08aa43c3a9f2" providerId="ADAL" clId="{4727336B-F789-46D2-AE08-71CD429559FD}" dt="2024-02-04T14:51:22.982" v="521" actId="14100"/>
          <ac:spMkLst>
            <pc:docMk/>
            <pc:sldMk cId="1506578924" sldId="411"/>
            <ac:spMk id="3" creationId="{600483A5-9D25-CE36-5C8C-02B1A990CB14}"/>
          </ac:spMkLst>
        </pc:spChg>
        <pc:spChg chg="mod">
          <ac:chgData name="Szauter, Karen" userId="81251f3a-0d86-4bd1-940a-08aa43c3a9f2" providerId="ADAL" clId="{4727336B-F789-46D2-AE08-71CD429559FD}" dt="2024-02-04T14:51:19.039" v="520" actId="14100"/>
          <ac:spMkLst>
            <pc:docMk/>
            <pc:sldMk cId="1506578924" sldId="411"/>
            <ac:spMk id="4" creationId="{3D0E21F9-0B53-888F-5EAD-D7A8E3D8DD6A}"/>
          </ac:spMkLst>
        </pc:spChg>
      </pc:sldChg>
      <pc:sldChg chg="addSp delSp modSp new mod modClrScheme chgLayout">
        <pc:chgData name="Szauter, Karen" userId="81251f3a-0d86-4bd1-940a-08aa43c3a9f2" providerId="ADAL" clId="{4727336B-F789-46D2-AE08-71CD429559FD}" dt="2024-02-04T14:52:30.397" v="586" actId="207"/>
        <pc:sldMkLst>
          <pc:docMk/>
          <pc:sldMk cId="2038913731" sldId="412"/>
        </pc:sldMkLst>
        <pc:spChg chg="del mod ord">
          <ac:chgData name="Szauter, Karen" userId="81251f3a-0d86-4bd1-940a-08aa43c3a9f2" providerId="ADAL" clId="{4727336B-F789-46D2-AE08-71CD429559FD}" dt="2024-02-04T14:51:37.360" v="523" actId="700"/>
          <ac:spMkLst>
            <pc:docMk/>
            <pc:sldMk cId="2038913731" sldId="412"/>
            <ac:spMk id="2" creationId="{B456B702-08A6-5F6F-39E5-DEC59E624A60}"/>
          </ac:spMkLst>
        </pc:spChg>
        <pc:spChg chg="del">
          <ac:chgData name="Szauter, Karen" userId="81251f3a-0d86-4bd1-940a-08aa43c3a9f2" providerId="ADAL" clId="{4727336B-F789-46D2-AE08-71CD429559FD}" dt="2024-02-04T14:51:37.360" v="523" actId="700"/>
          <ac:spMkLst>
            <pc:docMk/>
            <pc:sldMk cId="2038913731" sldId="412"/>
            <ac:spMk id="3" creationId="{78518FE0-52FB-93C6-E437-58A66CAF715E}"/>
          </ac:spMkLst>
        </pc:spChg>
        <pc:spChg chg="del">
          <ac:chgData name="Szauter, Karen" userId="81251f3a-0d86-4bd1-940a-08aa43c3a9f2" providerId="ADAL" clId="{4727336B-F789-46D2-AE08-71CD429559FD}" dt="2024-02-04T14:51:37.360" v="523" actId="700"/>
          <ac:spMkLst>
            <pc:docMk/>
            <pc:sldMk cId="2038913731" sldId="412"/>
            <ac:spMk id="4" creationId="{8BE2C290-6967-9F0A-C959-229926137D51}"/>
          </ac:spMkLst>
        </pc:spChg>
        <pc:spChg chg="add mod ord">
          <ac:chgData name="Szauter, Karen" userId="81251f3a-0d86-4bd1-940a-08aa43c3a9f2" providerId="ADAL" clId="{4727336B-F789-46D2-AE08-71CD429559FD}" dt="2024-02-04T14:52:30.397" v="586" actId="207"/>
          <ac:spMkLst>
            <pc:docMk/>
            <pc:sldMk cId="2038913731" sldId="412"/>
            <ac:spMk id="5" creationId="{83D140DE-62A7-DF26-68DC-DED5A27FCC4D}"/>
          </ac:spMkLst>
        </pc:spChg>
      </pc:sldChg>
      <pc:sldChg chg="addSp delSp modSp new mod ord modClrScheme chgLayout">
        <pc:chgData name="Szauter, Karen" userId="81251f3a-0d86-4bd1-940a-08aa43c3a9f2" providerId="ADAL" clId="{4727336B-F789-46D2-AE08-71CD429559FD}" dt="2024-02-05T01:41:27.311" v="2528" actId="207"/>
        <pc:sldMkLst>
          <pc:docMk/>
          <pc:sldMk cId="280659522" sldId="413"/>
        </pc:sldMkLst>
        <pc:spChg chg="del mod ord">
          <ac:chgData name="Szauter, Karen" userId="81251f3a-0d86-4bd1-940a-08aa43c3a9f2" providerId="ADAL" clId="{4727336B-F789-46D2-AE08-71CD429559FD}" dt="2024-02-04T14:52:05.595" v="560" actId="700"/>
          <ac:spMkLst>
            <pc:docMk/>
            <pc:sldMk cId="280659522" sldId="413"/>
            <ac:spMk id="2" creationId="{A9E3F3F6-977B-112A-3CCF-EE2F6DF79DF7}"/>
          </ac:spMkLst>
        </pc:spChg>
        <pc:spChg chg="del mod ord">
          <ac:chgData name="Szauter, Karen" userId="81251f3a-0d86-4bd1-940a-08aa43c3a9f2" providerId="ADAL" clId="{4727336B-F789-46D2-AE08-71CD429559FD}" dt="2024-02-04T14:52:05.595" v="560" actId="700"/>
          <ac:spMkLst>
            <pc:docMk/>
            <pc:sldMk cId="280659522" sldId="413"/>
            <ac:spMk id="3" creationId="{242EFF8A-F431-9040-25AF-89B984E834A8}"/>
          </ac:spMkLst>
        </pc:spChg>
        <pc:spChg chg="add mod ord">
          <ac:chgData name="Szauter, Karen" userId="81251f3a-0d86-4bd1-940a-08aa43c3a9f2" providerId="ADAL" clId="{4727336B-F789-46D2-AE08-71CD429559FD}" dt="2024-02-05T01:41:27.311" v="2528" actId="207"/>
          <ac:spMkLst>
            <pc:docMk/>
            <pc:sldMk cId="280659522" sldId="413"/>
            <ac:spMk id="4" creationId="{D21D62DB-2FA2-1258-309D-2113EBC75BB3}"/>
          </ac:spMkLst>
        </pc:spChg>
        <pc:spChg chg="add mod ord">
          <ac:chgData name="Szauter, Karen" userId="81251f3a-0d86-4bd1-940a-08aa43c3a9f2" providerId="ADAL" clId="{4727336B-F789-46D2-AE08-71CD429559FD}" dt="2024-02-04T15:03:04.196" v="1122"/>
          <ac:spMkLst>
            <pc:docMk/>
            <pc:sldMk cId="280659522" sldId="413"/>
            <ac:spMk id="5" creationId="{1F19CBF4-D289-46DA-D388-4AE37C268C2F}"/>
          </ac:spMkLst>
        </pc:spChg>
        <pc:spChg chg="add del mod ord">
          <ac:chgData name="Szauter, Karen" userId="81251f3a-0d86-4bd1-940a-08aa43c3a9f2" providerId="ADAL" clId="{4727336B-F789-46D2-AE08-71CD429559FD}" dt="2024-02-04T14:53:19.135" v="587"/>
          <ac:spMkLst>
            <pc:docMk/>
            <pc:sldMk cId="280659522" sldId="413"/>
            <ac:spMk id="6" creationId="{5417EF4F-027E-6C42-E195-8C0BF06141D9}"/>
          </ac:spMkLst>
        </pc:spChg>
        <pc:picChg chg="add mod">
          <ac:chgData name="Szauter, Karen" userId="81251f3a-0d86-4bd1-940a-08aa43c3a9f2" providerId="ADAL" clId="{4727336B-F789-46D2-AE08-71CD429559FD}" dt="2024-02-04T15:02:48.100" v="1121" actId="1076"/>
          <ac:picMkLst>
            <pc:docMk/>
            <pc:sldMk cId="280659522" sldId="413"/>
            <ac:picMk id="7" creationId="{08888C07-ED8E-FF14-E876-137CAC795E4D}"/>
          </ac:picMkLst>
        </pc:picChg>
      </pc:sldChg>
      <pc:sldChg chg="modSp new mod">
        <pc:chgData name="Szauter, Karen" userId="81251f3a-0d86-4bd1-940a-08aa43c3a9f2" providerId="ADAL" clId="{4727336B-F789-46D2-AE08-71CD429559FD}" dt="2024-02-04T15:02:09.801" v="1119" actId="14100"/>
        <pc:sldMkLst>
          <pc:docMk/>
          <pc:sldMk cId="270522138" sldId="414"/>
        </pc:sldMkLst>
        <pc:spChg chg="mod">
          <ac:chgData name="Szauter, Karen" userId="81251f3a-0d86-4bd1-940a-08aa43c3a9f2" providerId="ADAL" clId="{4727336B-F789-46D2-AE08-71CD429559FD}" dt="2024-02-04T15:00:07.882" v="837" actId="207"/>
          <ac:spMkLst>
            <pc:docMk/>
            <pc:sldMk cId="270522138" sldId="414"/>
            <ac:spMk id="2" creationId="{12BEF2AD-B58B-EECD-EBE2-2BBCBD68DDDC}"/>
          </ac:spMkLst>
        </pc:spChg>
        <pc:spChg chg="mod">
          <ac:chgData name="Szauter, Karen" userId="81251f3a-0d86-4bd1-940a-08aa43c3a9f2" providerId="ADAL" clId="{4727336B-F789-46D2-AE08-71CD429559FD}" dt="2024-02-04T15:00:43.061" v="936" actId="20577"/>
          <ac:spMkLst>
            <pc:docMk/>
            <pc:sldMk cId="270522138" sldId="414"/>
            <ac:spMk id="3" creationId="{059E767F-8569-E3C3-630F-E001DCB66C5D}"/>
          </ac:spMkLst>
        </pc:spChg>
        <pc:spChg chg="mod">
          <ac:chgData name="Szauter, Karen" userId="81251f3a-0d86-4bd1-940a-08aa43c3a9f2" providerId="ADAL" clId="{4727336B-F789-46D2-AE08-71CD429559FD}" dt="2024-02-04T15:02:09.801" v="1119" actId="14100"/>
          <ac:spMkLst>
            <pc:docMk/>
            <pc:sldMk cId="270522138" sldId="414"/>
            <ac:spMk id="4" creationId="{9157CA12-65D0-7CEE-8CCD-E5292A9870B7}"/>
          </ac:spMkLst>
        </pc:spChg>
      </pc:sldChg>
      <pc:sldChg chg="addSp delSp modSp new mod">
        <pc:chgData name="Szauter, Karen" userId="81251f3a-0d86-4bd1-940a-08aa43c3a9f2" providerId="ADAL" clId="{4727336B-F789-46D2-AE08-71CD429559FD}" dt="2024-02-05T01:54:40.111" v="2871" actId="14100"/>
        <pc:sldMkLst>
          <pc:docMk/>
          <pc:sldMk cId="1177221790" sldId="415"/>
        </pc:sldMkLst>
        <pc:spChg chg="mod">
          <ac:chgData name="Szauter, Karen" userId="81251f3a-0d86-4bd1-940a-08aa43c3a9f2" providerId="ADAL" clId="{4727336B-F789-46D2-AE08-71CD429559FD}" dt="2024-02-04T15:03:57.136" v="1147" actId="207"/>
          <ac:spMkLst>
            <pc:docMk/>
            <pc:sldMk cId="1177221790" sldId="415"/>
            <ac:spMk id="2" creationId="{46033203-65EC-D01F-A64F-FE17C91B7E38}"/>
          </ac:spMkLst>
        </pc:spChg>
        <pc:spChg chg="del mod">
          <ac:chgData name="Szauter, Karen" userId="81251f3a-0d86-4bd1-940a-08aa43c3a9f2" providerId="ADAL" clId="{4727336B-F789-46D2-AE08-71CD429559FD}" dt="2024-02-05T01:42:15.130" v="2531"/>
          <ac:spMkLst>
            <pc:docMk/>
            <pc:sldMk cId="1177221790" sldId="415"/>
            <ac:spMk id="3" creationId="{146CDAFE-CAE1-385E-21BA-14A6049994D7}"/>
          </ac:spMkLst>
        </pc:spChg>
        <pc:spChg chg="mod">
          <ac:chgData name="Szauter, Karen" userId="81251f3a-0d86-4bd1-940a-08aa43c3a9f2" providerId="ADAL" clId="{4727336B-F789-46D2-AE08-71CD429559FD}" dt="2024-02-05T01:54:32.772" v="2869" actId="14100"/>
          <ac:spMkLst>
            <pc:docMk/>
            <pc:sldMk cId="1177221790" sldId="415"/>
            <ac:spMk id="4" creationId="{398F4F0E-9AC5-C9F4-DA9F-F9E4349055C7}"/>
          </ac:spMkLst>
        </pc:spChg>
        <pc:spChg chg="add mod">
          <ac:chgData name="Szauter, Karen" userId="81251f3a-0d86-4bd1-940a-08aa43c3a9f2" providerId="ADAL" clId="{4727336B-F789-46D2-AE08-71CD429559FD}" dt="2024-02-05T01:54:40.111" v="2871" actId="14100"/>
          <ac:spMkLst>
            <pc:docMk/>
            <pc:sldMk cId="1177221790" sldId="415"/>
            <ac:spMk id="7" creationId="{154390C0-81A1-3D94-FEFB-DB80B926DC73}"/>
          </ac:spMkLst>
        </pc:spChg>
        <pc:graphicFrameChg chg="add del mod">
          <ac:chgData name="Szauter, Karen" userId="81251f3a-0d86-4bd1-940a-08aa43c3a9f2" providerId="ADAL" clId="{4727336B-F789-46D2-AE08-71CD429559FD}" dt="2024-02-05T01:42:45.714" v="2564" actId="478"/>
          <ac:graphicFrameMkLst>
            <pc:docMk/>
            <pc:sldMk cId="1177221790" sldId="415"/>
            <ac:graphicFrameMk id="5" creationId="{8175B788-C46D-B5FA-7B47-149CD2CE79C0}"/>
          </ac:graphicFrameMkLst>
        </pc:graphicFrameChg>
      </pc:sldChg>
      <pc:sldChg chg="modSp mod">
        <pc:chgData name="Szauter, Karen" userId="81251f3a-0d86-4bd1-940a-08aa43c3a9f2" providerId="ADAL" clId="{4727336B-F789-46D2-AE08-71CD429559FD}" dt="2024-02-04T15:03:42.695" v="1132" actId="122"/>
        <pc:sldMkLst>
          <pc:docMk/>
          <pc:sldMk cId="3037468804" sldId="416"/>
        </pc:sldMkLst>
        <pc:spChg chg="mod">
          <ac:chgData name="Szauter, Karen" userId="81251f3a-0d86-4bd1-940a-08aa43c3a9f2" providerId="ADAL" clId="{4727336B-F789-46D2-AE08-71CD429559FD}" dt="2024-02-04T15:03:42.695" v="1132" actId="122"/>
          <ac:spMkLst>
            <pc:docMk/>
            <pc:sldMk cId="3037468804" sldId="416"/>
            <ac:spMk id="5" creationId="{83D140DE-62A7-DF26-68DC-DED5A27FCC4D}"/>
          </ac:spMkLst>
        </pc:spChg>
      </pc:sldChg>
      <pc:sldChg chg="addSp delSp modSp new mod modClrScheme chgLayout">
        <pc:chgData name="Szauter, Karen" userId="81251f3a-0d86-4bd1-940a-08aa43c3a9f2" providerId="ADAL" clId="{4727336B-F789-46D2-AE08-71CD429559FD}" dt="2024-02-05T01:51:52.621" v="2859" actId="14100"/>
        <pc:sldMkLst>
          <pc:docMk/>
          <pc:sldMk cId="2456434672" sldId="417"/>
        </pc:sldMkLst>
        <pc:spChg chg="del mod ord">
          <ac:chgData name="Szauter, Karen" userId="81251f3a-0d86-4bd1-940a-08aa43c3a9f2" providerId="ADAL" clId="{4727336B-F789-46D2-AE08-71CD429559FD}" dt="2024-02-04T15:05:29.166" v="1155" actId="700"/>
          <ac:spMkLst>
            <pc:docMk/>
            <pc:sldMk cId="2456434672" sldId="417"/>
            <ac:spMk id="2" creationId="{28B4053B-2603-EC14-C80F-8228681E1CA4}"/>
          </ac:spMkLst>
        </pc:spChg>
        <pc:spChg chg="add del mod">
          <ac:chgData name="Szauter, Karen" userId="81251f3a-0d86-4bd1-940a-08aa43c3a9f2" providerId="ADAL" clId="{4727336B-F789-46D2-AE08-71CD429559FD}" dt="2024-02-05T01:51:22.249" v="2854"/>
          <ac:spMkLst>
            <pc:docMk/>
            <pc:sldMk cId="2456434672" sldId="417"/>
            <ac:spMk id="2" creationId="{98A46444-21DE-94A5-183F-590C98F0077C}"/>
          </ac:spMkLst>
        </pc:spChg>
        <pc:spChg chg="del mod ord">
          <ac:chgData name="Szauter, Karen" userId="81251f3a-0d86-4bd1-940a-08aa43c3a9f2" providerId="ADAL" clId="{4727336B-F789-46D2-AE08-71CD429559FD}" dt="2024-02-04T15:05:29.166" v="1155" actId="700"/>
          <ac:spMkLst>
            <pc:docMk/>
            <pc:sldMk cId="2456434672" sldId="417"/>
            <ac:spMk id="3" creationId="{AE865652-4EA4-CB7C-7052-FD4F43EA8CF5}"/>
          </ac:spMkLst>
        </pc:spChg>
        <pc:spChg chg="del">
          <ac:chgData name="Szauter, Karen" userId="81251f3a-0d86-4bd1-940a-08aa43c3a9f2" providerId="ADAL" clId="{4727336B-F789-46D2-AE08-71CD429559FD}" dt="2024-02-04T15:05:29.166" v="1155" actId="700"/>
          <ac:spMkLst>
            <pc:docMk/>
            <pc:sldMk cId="2456434672" sldId="417"/>
            <ac:spMk id="4" creationId="{73529DB2-CA6F-3631-201A-7119ADB111A3}"/>
          </ac:spMkLst>
        </pc:spChg>
        <pc:spChg chg="add mod ord">
          <ac:chgData name="Szauter, Karen" userId="81251f3a-0d86-4bd1-940a-08aa43c3a9f2" providerId="ADAL" clId="{4727336B-F789-46D2-AE08-71CD429559FD}" dt="2024-02-05T01:51:28.495" v="2855" actId="207"/>
          <ac:spMkLst>
            <pc:docMk/>
            <pc:sldMk cId="2456434672" sldId="417"/>
            <ac:spMk id="5" creationId="{951D36B8-9557-2855-8216-7EDFC307A204}"/>
          </ac:spMkLst>
        </pc:spChg>
        <pc:spChg chg="add mod ord">
          <ac:chgData name="Szauter, Karen" userId="81251f3a-0d86-4bd1-940a-08aa43c3a9f2" providerId="ADAL" clId="{4727336B-F789-46D2-AE08-71CD429559FD}" dt="2024-02-05T01:51:52.621" v="2859" actId="14100"/>
          <ac:spMkLst>
            <pc:docMk/>
            <pc:sldMk cId="2456434672" sldId="417"/>
            <ac:spMk id="6" creationId="{DEF50EA1-5C6F-C574-8D68-E3072DA50FE4}"/>
          </ac:spMkLst>
        </pc:spChg>
        <pc:spChg chg="add del mod">
          <ac:chgData name="Szauter, Karen" userId="81251f3a-0d86-4bd1-940a-08aa43c3a9f2" providerId="ADAL" clId="{4727336B-F789-46D2-AE08-71CD429559FD}" dt="2024-02-04T15:07:59.856" v="1402"/>
          <ac:spMkLst>
            <pc:docMk/>
            <pc:sldMk cId="2456434672" sldId="417"/>
            <ac:spMk id="7" creationId="{9EEC92EF-427F-77A8-6433-132F4CE378BF}"/>
          </ac:spMkLst>
        </pc:spChg>
        <pc:picChg chg="add mod">
          <ac:chgData name="Szauter, Karen" userId="81251f3a-0d86-4bd1-940a-08aa43c3a9f2" providerId="ADAL" clId="{4727336B-F789-46D2-AE08-71CD429559FD}" dt="2024-02-05T01:51:39.494" v="2857" actId="1076"/>
          <ac:picMkLst>
            <pc:docMk/>
            <pc:sldMk cId="2456434672" sldId="417"/>
            <ac:picMk id="4" creationId="{09C63052-5F84-9907-4BC6-2D2C5E62B31D}"/>
          </ac:picMkLst>
        </pc:picChg>
      </pc:sldChg>
      <pc:sldChg chg="addSp delSp modSp new mod modClrScheme chgLayout">
        <pc:chgData name="Szauter, Karen" userId="81251f3a-0d86-4bd1-940a-08aa43c3a9f2" providerId="ADAL" clId="{4727336B-F789-46D2-AE08-71CD429559FD}" dt="2024-02-04T15:13:14.504" v="1583" actId="14100"/>
        <pc:sldMkLst>
          <pc:docMk/>
          <pc:sldMk cId="3900764535" sldId="418"/>
        </pc:sldMkLst>
        <pc:spChg chg="del mod ord">
          <ac:chgData name="Szauter, Karen" userId="81251f3a-0d86-4bd1-940a-08aa43c3a9f2" providerId="ADAL" clId="{4727336B-F789-46D2-AE08-71CD429559FD}" dt="2024-02-04T15:09:55.564" v="1546" actId="700"/>
          <ac:spMkLst>
            <pc:docMk/>
            <pc:sldMk cId="3900764535" sldId="418"/>
            <ac:spMk id="2" creationId="{AF277CF3-2CFA-61E7-49A7-4BE542582359}"/>
          </ac:spMkLst>
        </pc:spChg>
        <pc:spChg chg="del mod ord">
          <ac:chgData name="Szauter, Karen" userId="81251f3a-0d86-4bd1-940a-08aa43c3a9f2" providerId="ADAL" clId="{4727336B-F789-46D2-AE08-71CD429559FD}" dt="2024-02-04T15:09:55.564" v="1546" actId="700"/>
          <ac:spMkLst>
            <pc:docMk/>
            <pc:sldMk cId="3900764535" sldId="418"/>
            <ac:spMk id="3" creationId="{0FA42336-3751-9913-27C3-45B0405FF61F}"/>
          </ac:spMkLst>
        </pc:spChg>
        <pc:spChg chg="add mod ord">
          <ac:chgData name="Szauter, Karen" userId="81251f3a-0d86-4bd1-940a-08aa43c3a9f2" providerId="ADAL" clId="{4727336B-F789-46D2-AE08-71CD429559FD}" dt="2024-02-04T15:09:55.564" v="1546" actId="700"/>
          <ac:spMkLst>
            <pc:docMk/>
            <pc:sldMk cId="3900764535" sldId="418"/>
            <ac:spMk id="4" creationId="{91503094-DF18-20E9-1832-DEAB2803C65B}"/>
          </ac:spMkLst>
        </pc:spChg>
        <pc:spChg chg="add del mod ord">
          <ac:chgData name="Szauter, Karen" userId="81251f3a-0d86-4bd1-940a-08aa43c3a9f2" providerId="ADAL" clId="{4727336B-F789-46D2-AE08-71CD429559FD}" dt="2024-02-04T15:10:29.919" v="1547" actId="931"/>
          <ac:spMkLst>
            <pc:docMk/>
            <pc:sldMk cId="3900764535" sldId="418"/>
            <ac:spMk id="5" creationId="{8C9C23FB-3A69-A378-1C14-770A46C9A620}"/>
          </ac:spMkLst>
        </pc:spChg>
        <pc:spChg chg="add mod ord">
          <ac:chgData name="Szauter, Karen" userId="81251f3a-0d86-4bd1-940a-08aa43c3a9f2" providerId="ADAL" clId="{4727336B-F789-46D2-AE08-71CD429559FD}" dt="2024-02-04T15:13:14.504" v="1583" actId="14100"/>
          <ac:spMkLst>
            <pc:docMk/>
            <pc:sldMk cId="3900764535" sldId="418"/>
            <ac:spMk id="6" creationId="{790BA2C3-C7C5-1891-0DD3-D2FF81DEA479}"/>
          </ac:spMkLst>
        </pc:spChg>
        <pc:spChg chg="add del mod">
          <ac:chgData name="Szauter, Karen" userId="81251f3a-0d86-4bd1-940a-08aa43c3a9f2" providerId="ADAL" clId="{4727336B-F789-46D2-AE08-71CD429559FD}" dt="2024-02-04T15:10:44.998" v="1555" actId="478"/>
          <ac:spMkLst>
            <pc:docMk/>
            <pc:sldMk cId="3900764535" sldId="418"/>
            <ac:spMk id="9" creationId="{4AAE0E34-6FF2-CDEC-6B1B-EB8E176ADBF9}"/>
          </ac:spMkLst>
        </pc:spChg>
        <pc:spChg chg="add del mod">
          <ac:chgData name="Szauter, Karen" userId="81251f3a-0d86-4bd1-940a-08aa43c3a9f2" providerId="ADAL" clId="{4727336B-F789-46D2-AE08-71CD429559FD}" dt="2024-02-04T15:10:40.287" v="1554" actId="478"/>
          <ac:spMkLst>
            <pc:docMk/>
            <pc:sldMk cId="3900764535" sldId="418"/>
            <ac:spMk id="11" creationId="{915F38E8-F7A9-A6AE-633B-97610C7AD455}"/>
          </ac:spMkLst>
        </pc:spChg>
        <pc:picChg chg="add del mod">
          <ac:chgData name="Szauter, Karen" userId="81251f3a-0d86-4bd1-940a-08aa43c3a9f2" providerId="ADAL" clId="{4727336B-F789-46D2-AE08-71CD429559FD}" dt="2024-02-04T15:13:02.548" v="1578" actId="1076"/>
          <ac:picMkLst>
            <pc:docMk/>
            <pc:sldMk cId="3900764535" sldId="418"/>
            <ac:picMk id="8" creationId="{6F1DD822-9757-7653-E171-5BEF67551CAD}"/>
          </ac:picMkLst>
        </pc:picChg>
      </pc:sldChg>
      <pc:sldChg chg="new del">
        <pc:chgData name="Szauter, Karen" userId="81251f3a-0d86-4bd1-940a-08aa43c3a9f2" providerId="ADAL" clId="{4727336B-F789-46D2-AE08-71CD429559FD}" dt="2024-02-04T15:22:03.767" v="1911" actId="47"/>
        <pc:sldMkLst>
          <pc:docMk/>
          <pc:sldMk cId="3079899600" sldId="419"/>
        </pc:sldMkLst>
      </pc:sldChg>
      <pc:sldChg chg="addSp delSp modSp new mod">
        <pc:chgData name="Szauter, Karen" userId="81251f3a-0d86-4bd1-940a-08aa43c3a9f2" providerId="ADAL" clId="{4727336B-F789-46D2-AE08-71CD429559FD}" dt="2024-02-04T15:11:33.963" v="1561" actId="14100"/>
        <pc:sldMkLst>
          <pc:docMk/>
          <pc:sldMk cId="4184134480" sldId="420"/>
        </pc:sldMkLst>
        <pc:spChg chg="del">
          <ac:chgData name="Szauter, Karen" userId="81251f3a-0d86-4bd1-940a-08aa43c3a9f2" providerId="ADAL" clId="{4727336B-F789-46D2-AE08-71CD429559FD}" dt="2024-02-04T15:11:21.002" v="1557" actId="931"/>
          <ac:spMkLst>
            <pc:docMk/>
            <pc:sldMk cId="4184134480" sldId="420"/>
            <ac:spMk id="3" creationId="{08B4478E-5368-69C3-F780-570A8B7B046F}"/>
          </ac:spMkLst>
        </pc:spChg>
        <pc:spChg chg="mod">
          <ac:chgData name="Szauter, Karen" userId="81251f3a-0d86-4bd1-940a-08aa43c3a9f2" providerId="ADAL" clId="{4727336B-F789-46D2-AE08-71CD429559FD}" dt="2024-02-04T15:11:33.963" v="1561" actId="14100"/>
          <ac:spMkLst>
            <pc:docMk/>
            <pc:sldMk cId="4184134480" sldId="420"/>
            <ac:spMk id="4" creationId="{67227BBB-7571-EC2E-94B1-6B18AECD863C}"/>
          </ac:spMkLst>
        </pc:spChg>
        <pc:spChg chg="add del mod">
          <ac:chgData name="Szauter, Karen" userId="81251f3a-0d86-4bd1-940a-08aa43c3a9f2" providerId="ADAL" clId="{4727336B-F789-46D2-AE08-71CD429559FD}" dt="2024-02-04T15:11:29.749" v="1560" actId="478"/>
          <ac:spMkLst>
            <pc:docMk/>
            <pc:sldMk cId="4184134480" sldId="420"/>
            <ac:spMk id="7" creationId="{4BB2B6FA-1C72-95C5-EC34-688CACF67C7F}"/>
          </ac:spMkLst>
        </pc:spChg>
        <pc:picChg chg="add mod">
          <ac:chgData name="Szauter, Karen" userId="81251f3a-0d86-4bd1-940a-08aa43c3a9f2" providerId="ADAL" clId="{4727336B-F789-46D2-AE08-71CD429559FD}" dt="2024-02-04T15:11:25.573" v="1559" actId="1076"/>
          <ac:picMkLst>
            <pc:docMk/>
            <pc:sldMk cId="4184134480" sldId="420"/>
            <ac:picMk id="6" creationId="{9BB2A26C-BD48-DD05-7FBF-0B9162F25400}"/>
          </ac:picMkLst>
        </pc:picChg>
      </pc:sldChg>
      <pc:sldChg chg="addSp delSp modSp new mod modClrScheme chgLayout">
        <pc:chgData name="Szauter, Karen" userId="81251f3a-0d86-4bd1-940a-08aa43c3a9f2" providerId="ADAL" clId="{4727336B-F789-46D2-AE08-71CD429559FD}" dt="2024-02-04T15:12:53.711" v="1577" actId="14100"/>
        <pc:sldMkLst>
          <pc:docMk/>
          <pc:sldMk cId="46317750" sldId="421"/>
        </pc:sldMkLst>
        <pc:spChg chg="del">
          <ac:chgData name="Szauter, Karen" userId="81251f3a-0d86-4bd1-940a-08aa43c3a9f2" providerId="ADAL" clId="{4727336B-F789-46D2-AE08-71CD429559FD}" dt="2024-02-04T15:12:25.683" v="1567" actId="26606"/>
          <ac:spMkLst>
            <pc:docMk/>
            <pc:sldMk cId="46317750" sldId="421"/>
            <ac:spMk id="2" creationId="{1C06DA3A-D79A-D65E-E59E-8068D210E367}"/>
          </ac:spMkLst>
        </pc:spChg>
        <pc:spChg chg="del">
          <ac:chgData name="Szauter, Karen" userId="81251f3a-0d86-4bd1-940a-08aa43c3a9f2" providerId="ADAL" clId="{4727336B-F789-46D2-AE08-71CD429559FD}" dt="2024-02-04T15:12:12.188" v="1563" actId="931"/>
          <ac:spMkLst>
            <pc:docMk/>
            <pc:sldMk cId="46317750" sldId="421"/>
            <ac:spMk id="3" creationId="{E31A38E4-493B-0713-26BB-1384C327508F}"/>
          </ac:spMkLst>
        </pc:spChg>
        <pc:spChg chg="del">
          <ac:chgData name="Szauter, Karen" userId="81251f3a-0d86-4bd1-940a-08aa43c3a9f2" providerId="ADAL" clId="{4727336B-F789-46D2-AE08-71CD429559FD}" dt="2024-02-04T15:12:25.683" v="1567" actId="26606"/>
          <ac:spMkLst>
            <pc:docMk/>
            <pc:sldMk cId="46317750" sldId="421"/>
            <ac:spMk id="4" creationId="{4F0BC3BE-0014-4F19-B643-4ECF3C01F692}"/>
          </ac:spMkLst>
        </pc:spChg>
        <pc:spChg chg="add del mod">
          <ac:chgData name="Szauter, Karen" userId="81251f3a-0d86-4bd1-940a-08aa43c3a9f2" providerId="ADAL" clId="{4727336B-F789-46D2-AE08-71CD429559FD}" dt="2024-02-04T15:12:18.757" v="1566" actId="478"/>
          <ac:spMkLst>
            <pc:docMk/>
            <pc:sldMk cId="46317750" sldId="421"/>
            <ac:spMk id="7" creationId="{010528AB-AB6B-965C-7865-29FCC7C6364C}"/>
          </ac:spMkLst>
        </pc:spChg>
        <pc:spChg chg="add mod">
          <ac:chgData name="Szauter, Karen" userId="81251f3a-0d86-4bd1-940a-08aa43c3a9f2" providerId="ADAL" clId="{4727336B-F789-46D2-AE08-71CD429559FD}" dt="2024-02-04T15:12:50.421" v="1576" actId="14100"/>
          <ac:spMkLst>
            <pc:docMk/>
            <pc:sldMk cId="46317750" sldId="421"/>
            <ac:spMk id="11" creationId="{67F73542-05EC-BA3A-BD3C-1BCB9A157E3D}"/>
          </ac:spMkLst>
        </pc:spChg>
        <pc:spChg chg="add mod">
          <ac:chgData name="Szauter, Karen" userId="81251f3a-0d86-4bd1-940a-08aa43c3a9f2" providerId="ADAL" clId="{4727336B-F789-46D2-AE08-71CD429559FD}" dt="2024-02-04T15:12:53.711" v="1577" actId="14100"/>
          <ac:spMkLst>
            <pc:docMk/>
            <pc:sldMk cId="46317750" sldId="421"/>
            <ac:spMk id="13" creationId="{08B823B0-808B-A9DE-B382-6BEEFDD3D4CB}"/>
          </ac:spMkLst>
        </pc:spChg>
        <pc:picChg chg="add mod">
          <ac:chgData name="Szauter, Karen" userId="81251f3a-0d86-4bd1-940a-08aa43c3a9f2" providerId="ADAL" clId="{4727336B-F789-46D2-AE08-71CD429559FD}" dt="2024-02-04T15:12:40.322" v="1573" actId="1076"/>
          <ac:picMkLst>
            <pc:docMk/>
            <pc:sldMk cId="46317750" sldId="421"/>
            <ac:picMk id="6" creationId="{0E01A780-460B-1D3A-6840-05B14BE173F5}"/>
          </ac:picMkLst>
        </pc:picChg>
      </pc:sldChg>
      <pc:sldChg chg="add del">
        <pc:chgData name="Szauter, Karen" userId="81251f3a-0d86-4bd1-940a-08aa43c3a9f2" providerId="ADAL" clId="{4727336B-F789-46D2-AE08-71CD429559FD}" dt="2024-02-04T15:21:59.795" v="1910" actId="47"/>
        <pc:sldMkLst>
          <pc:docMk/>
          <pc:sldMk cId="2768242957" sldId="422"/>
        </pc:sldMkLst>
      </pc:sldChg>
      <pc:sldChg chg="modSp add mod">
        <pc:chgData name="Szauter, Karen" userId="81251f3a-0d86-4bd1-940a-08aa43c3a9f2" providerId="ADAL" clId="{4727336B-F789-46D2-AE08-71CD429559FD}" dt="2024-02-04T15:21:51.891" v="1909" actId="255"/>
        <pc:sldMkLst>
          <pc:docMk/>
          <pc:sldMk cId="3208755484" sldId="423"/>
        </pc:sldMkLst>
        <pc:spChg chg="mod">
          <ac:chgData name="Szauter, Karen" userId="81251f3a-0d86-4bd1-940a-08aa43c3a9f2" providerId="ADAL" clId="{4727336B-F789-46D2-AE08-71CD429559FD}" dt="2024-02-04T15:21:51.891" v="1909" actId="255"/>
          <ac:spMkLst>
            <pc:docMk/>
            <pc:sldMk cId="3208755484" sldId="423"/>
            <ac:spMk id="9" creationId="{5AB6D40A-2A0A-AF3D-8CF7-3ECD37765637}"/>
          </ac:spMkLst>
        </pc:spChg>
      </pc:sldChg>
      <pc:sldChg chg="add">
        <pc:chgData name="Szauter, Karen" userId="81251f3a-0d86-4bd1-940a-08aa43c3a9f2" providerId="ADAL" clId="{4727336B-F789-46D2-AE08-71CD429559FD}" dt="2024-02-04T15:14:45.606" v="1585"/>
        <pc:sldMkLst>
          <pc:docMk/>
          <pc:sldMk cId="1869584343" sldId="424"/>
        </pc:sldMkLst>
      </pc:sldChg>
      <pc:sldChg chg="add">
        <pc:chgData name="Szauter, Karen" userId="81251f3a-0d86-4bd1-940a-08aa43c3a9f2" providerId="ADAL" clId="{4727336B-F789-46D2-AE08-71CD429559FD}" dt="2024-02-04T15:14:45.606" v="1585"/>
        <pc:sldMkLst>
          <pc:docMk/>
          <pc:sldMk cId="1977377954" sldId="425"/>
        </pc:sldMkLst>
      </pc:sldChg>
      <pc:sldChg chg="add">
        <pc:chgData name="Szauter, Karen" userId="81251f3a-0d86-4bd1-940a-08aa43c3a9f2" providerId="ADAL" clId="{4727336B-F789-46D2-AE08-71CD429559FD}" dt="2024-02-04T15:14:45.606" v="1585"/>
        <pc:sldMkLst>
          <pc:docMk/>
          <pc:sldMk cId="3219652083" sldId="426"/>
        </pc:sldMkLst>
      </pc:sldChg>
      <pc:sldChg chg="modSp new mod">
        <pc:chgData name="Szauter, Karen" userId="81251f3a-0d86-4bd1-940a-08aa43c3a9f2" providerId="ADAL" clId="{4727336B-F789-46D2-AE08-71CD429559FD}" dt="2024-02-04T15:17:22.425" v="1767" actId="207"/>
        <pc:sldMkLst>
          <pc:docMk/>
          <pc:sldMk cId="3260053034" sldId="427"/>
        </pc:sldMkLst>
        <pc:spChg chg="mod">
          <ac:chgData name="Szauter, Karen" userId="81251f3a-0d86-4bd1-940a-08aa43c3a9f2" providerId="ADAL" clId="{4727336B-F789-46D2-AE08-71CD429559FD}" dt="2024-02-04T15:17:22.425" v="1767" actId="207"/>
          <ac:spMkLst>
            <pc:docMk/>
            <pc:sldMk cId="3260053034" sldId="427"/>
            <ac:spMk id="2" creationId="{CF30AD66-0AC4-0DA8-0027-2831E7D5B849}"/>
          </ac:spMkLst>
        </pc:spChg>
        <pc:spChg chg="mod">
          <ac:chgData name="Szauter, Karen" userId="81251f3a-0d86-4bd1-940a-08aa43c3a9f2" providerId="ADAL" clId="{4727336B-F789-46D2-AE08-71CD429559FD}" dt="2024-02-04T15:17:09.391" v="1766" actId="20577"/>
          <ac:spMkLst>
            <pc:docMk/>
            <pc:sldMk cId="3260053034" sldId="427"/>
            <ac:spMk id="3" creationId="{0C7BF306-38EB-BAF6-EEDA-35ECCD1FE671}"/>
          </ac:spMkLst>
        </pc:spChg>
      </pc:sldChg>
      <pc:sldChg chg="modSp new mod">
        <pc:chgData name="Szauter, Karen" userId="81251f3a-0d86-4bd1-940a-08aa43c3a9f2" providerId="ADAL" clId="{4727336B-F789-46D2-AE08-71CD429559FD}" dt="2024-02-05T01:54:04.315" v="2865" actId="207"/>
        <pc:sldMkLst>
          <pc:docMk/>
          <pc:sldMk cId="2935862913" sldId="428"/>
        </pc:sldMkLst>
        <pc:spChg chg="mod">
          <ac:chgData name="Szauter, Karen" userId="81251f3a-0d86-4bd1-940a-08aa43c3a9f2" providerId="ADAL" clId="{4727336B-F789-46D2-AE08-71CD429559FD}" dt="2024-02-05T01:54:04.315" v="2865" actId="207"/>
          <ac:spMkLst>
            <pc:docMk/>
            <pc:sldMk cId="2935862913" sldId="428"/>
            <ac:spMk id="2" creationId="{E2C69007-0277-755A-C39B-F1662C2B37C3}"/>
          </ac:spMkLst>
        </pc:spChg>
      </pc:sldChg>
      <pc:sldChg chg="new del">
        <pc:chgData name="Szauter, Karen" userId="81251f3a-0d86-4bd1-940a-08aa43c3a9f2" providerId="ADAL" clId="{4727336B-F789-46D2-AE08-71CD429559FD}" dt="2024-02-04T15:21:25.515" v="1905" actId="47"/>
        <pc:sldMkLst>
          <pc:docMk/>
          <pc:sldMk cId="1582238063" sldId="429"/>
        </pc:sldMkLst>
      </pc:sldChg>
      <pc:sldChg chg="addSp delSp modSp mod">
        <pc:chgData name="Szauter, Karen" userId="81251f3a-0d86-4bd1-940a-08aa43c3a9f2" providerId="ADAL" clId="{4727336B-F789-46D2-AE08-71CD429559FD}" dt="2024-02-04T15:20:39.457" v="1901" actId="113"/>
        <pc:sldMkLst>
          <pc:docMk/>
          <pc:sldMk cId="4180886064" sldId="430"/>
        </pc:sldMkLst>
        <pc:spChg chg="add del mod">
          <ac:chgData name="Szauter, Karen" userId="81251f3a-0d86-4bd1-940a-08aa43c3a9f2" providerId="ADAL" clId="{4727336B-F789-46D2-AE08-71CD429559FD}" dt="2024-02-04T15:19:47.601" v="1861" actId="931"/>
          <ac:spMkLst>
            <pc:docMk/>
            <pc:sldMk cId="4180886064" sldId="430"/>
            <ac:spMk id="3" creationId="{8560CF37-B06B-B5BF-D718-DB4DF2810896}"/>
          </ac:spMkLst>
        </pc:spChg>
        <pc:spChg chg="mod">
          <ac:chgData name="Szauter, Karen" userId="81251f3a-0d86-4bd1-940a-08aa43c3a9f2" providerId="ADAL" clId="{4727336B-F789-46D2-AE08-71CD429559FD}" dt="2024-02-04T15:18:56.953" v="1859" actId="14100"/>
          <ac:spMkLst>
            <pc:docMk/>
            <pc:sldMk cId="4180886064" sldId="430"/>
            <ac:spMk id="6" creationId="{790BA2C3-C7C5-1891-0DD3-D2FF81DEA479}"/>
          </ac:spMkLst>
        </pc:spChg>
        <pc:spChg chg="add mod ord">
          <ac:chgData name="Szauter, Karen" userId="81251f3a-0d86-4bd1-940a-08aa43c3a9f2" providerId="ADAL" clId="{4727336B-F789-46D2-AE08-71CD429559FD}" dt="2024-02-04T15:20:39.457" v="1901" actId="113"/>
          <ac:spMkLst>
            <pc:docMk/>
            <pc:sldMk cId="4180886064" sldId="430"/>
            <ac:spMk id="9" creationId="{84D2E078-B196-1DC8-AE70-CE25410D0F0F}"/>
          </ac:spMkLst>
        </pc:spChg>
        <pc:picChg chg="add mod">
          <ac:chgData name="Szauter, Karen" userId="81251f3a-0d86-4bd1-940a-08aa43c3a9f2" providerId="ADAL" clId="{4727336B-F789-46D2-AE08-71CD429559FD}" dt="2024-02-04T15:19:59.409" v="1862" actId="207"/>
          <ac:picMkLst>
            <pc:docMk/>
            <pc:sldMk cId="4180886064" sldId="430"/>
            <ac:picMk id="7" creationId="{6BB864AE-0F0B-5AC5-5D75-9DD15C43CB5A}"/>
          </ac:picMkLst>
        </pc:picChg>
        <pc:picChg chg="del mod">
          <ac:chgData name="Szauter, Karen" userId="81251f3a-0d86-4bd1-940a-08aa43c3a9f2" providerId="ADAL" clId="{4727336B-F789-46D2-AE08-71CD429559FD}" dt="2024-02-04T15:19:05.016" v="1860" actId="478"/>
          <ac:picMkLst>
            <pc:docMk/>
            <pc:sldMk cId="4180886064" sldId="430"/>
            <ac:picMk id="8" creationId="{6F1DD822-9757-7653-E171-5BEF67551CAD}"/>
          </ac:picMkLst>
        </pc:picChg>
      </pc:sldChg>
      <pc:sldChg chg="new del">
        <pc:chgData name="Szauter, Karen" userId="81251f3a-0d86-4bd1-940a-08aa43c3a9f2" providerId="ADAL" clId="{4727336B-F789-46D2-AE08-71CD429559FD}" dt="2024-02-04T15:21:00.802" v="1903" actId="47"/>
        <pc:sldMkLst>
          <pc:docMk/>
          <pc:sldMk cId="4064171728" sldId="431"/>
        </pc:sldMkLst>
      </pc:sldChg>
      <pc:sldChg chg="addSp delSp modSp new mod modClrScheme chgLayout">
        <pc:chgData name="Szauter, Karen" userId="81251f3a-0d86-4bd1-940a-08aa43c3a9f2" providerId="ADAL" clId="{4727336B-F789-46D2-AE08-71CD429559FD}" dt="2024-02-05T01:52:11.847" v="2860" actId="14100"/>
        <pc:sldMkLst>
          <pc:docMk/>
          <pc:sldMk cId="371817536" sldId="433"/>
        </pc:sldMkLst>
        <pc:spChg chg="del mod ord">
          <ac:chgData name="Szauter, Karen" userId="81251f3a-0d86-4bd1-940a-08aa43c3a9f2" providerId="ADAL" clId="{4727336B-F789-46D2-AE08-71CD429559FD}" dt="2024-02-04T15:23:47.336" v="2102" actId="700"/>
          <ac:spMkLst>
            <pc:docMk/>
            <pc:sldMk cId="371817536" sldId="433"/>
            <ac:spMk id="2" creationId="{CA9A57C2-CC6A-EACA-D8AD-3B7477EA823E}"/>
          </ac:spMkLst>
        </pc:spChg>
        <pc:spChg chg="del">
          <ac:chgData name="Szauter, Karen" userId="81251f3a-0d86-4bd1-940a-08aa43c3a9f2" providerId="ADAL" clId="{4727336B-F789-46D2-AE08-71CD429559FD}" dt="2024-02-04T15:23:47.336" v="2102" actId="700"/>
          <ac:spMkLst>
            <pc:docMk/>
            <pc:sldMk cId="371817536" sldId="433"/>
            <ac:spMk id="3" creationId="{04E510D4-8C3B-C115-1D65-EA014D3F6566}"/>
          </ac:spMkLst>
        </pc:spChg>
        <pc:spChg chg="del">
          <ac:chgData name="Szauter, Karen" userId="81251f3a-0d86-4bd1-940a-08aa43c3a9f2" providerId="ADAL" clId="{4727336B-F789-46D2-AE08-71CD429559FD}" dt="2024-02-04T15:23:47.336" v="2102" actId="700"/>
          <ac:spMkLst>
            <pc:docMk/>
            <pc:sldMk cId="371817536" sldId="433"/>
            <ac:spMk id="4" creationId="{DECDEF37-708A-F977-8F00-E85E1695D604}"/>
          </ac:spMkLst>
        </pc:spChg>
        <pc:spChg chg="add mod ord">
          <ac:chgData name="Szauter, Karen" userId="81251f3a-0d86-4bd1-940a-08aa43c3a9f2" providerId="ADAL" clId="{4727336B-F789-46D2-AE08-71CD429559FD}" dt="2024-02-05T01:52:11.847" v="2860" actId="14100"/>
          <ac:spMkLst>
            <pc:docMk/>
            <pc:sldMk cId="371817536" sldId="433"/>
            <ac:spMk id="5" creationId="{A5969921-C0B4-72C2-30BA-0BF3E33A1D66}"/>
          </ac:spMkLst>
        </pc:spChg>
        <pc:spChg chg="add del mod">
          <ac:chgData name="Szauter, Karen" userId="81251f3a-0d86-4bd1-940a-08aa43c3a9f2" providerId="ADAL" clId="{4727336B-F789-46D2-AE08-71CD429559FD}" dt="2024-02-04T15:24:46.819" v="2138"/>
          <ac:spMkLst>
            <pc:docMk/>
            <pc:sldMk cId="371817536" sldId="433"/>
            <ac:spMk id="6" creationId="{AE5BE318-BA8F-1744-1C6F-4BBAC7BFF8DF}"/>
          </ac:spMkLst>
        </pc:spChg>
        <pc:picChg chg="add mod">
          <ac:chgData name="Szauter, Karen" userId="81251f3a-0d86-4bd1-940a-08aa43c3a9f2" providerId="ADAL" clId="{4727336B-F789-46D2-AE08-71CD429559FD}" dt="2024-02-04T15:24:45.217" v="2136" actId="1076"/>
          <ac:picMkLst>
            <pc:docMk/>
            <pc:sldMk cId="371817536" sldId="433"/>
            <ac:picMk id="7" creationId="{C760F4BF-D8FA-F2D0-7634-AF2A971E8AC0}"/>
          </ac:picMkLst>
        </pc:picChg>
      </pc:sldChg>
      <pc:sldChg chg="modSp new mod ord">
        <pc:chgData name="Szauter, Karen" userId="81251f3a-0d86-4bd1-940a-08aa43c3a9f2" providerId="ADAL" clId="{4727336B-F789-46D2-AE08-71CD429559FD}" dt="2024-02-04T15:43:42.340" v="2433"/>
        <pc:sldMkLst>
          <pc:docMk/>
          <pc:sldMk cId="1059066993" sldId="434"/>
        </pc:sldMkLst>
        <pc:spChg chg="mod">
          <ac:chgData name="Szauter, Karen" userId="81251f3a-0d86-4bd1-940a-08aa43c3a9f2" providerId="ADAL" clId="{4727336B-F789-46D2-AE08-71CD429559FD}" dt="2024-02-04T15:25:09.543" v="2162" actId="207"/>
          <ac:spMkLst>
            <pc:docMk/>
            <pc:sldMk cId="1059066993" sldId="434"/>
            <ac:spMk id="2" creationId="{0B222C11-E6D6-A24C-09D2-B5252EFEC93C}"/>
          </ac:spMkLst>
        </pc:spChg>
        <pc:spChg chg="mod">
          <ac:chgData name="Szauter, Karen" userId="81251f3a-0d86-4bd1-940a-08aa43c3a9f2" providerId="ADAL" clId="{4727336B-F789-46D2-AE08-71CD429559FD}" dt="2024-02-04T15:25:04.769" v="2161" actId="14100"/>
          <ac:spMkLst>
            <pc:docMk/>
            <pc:sldMk cId="1059066993" sldId="434"/>
            <ac:spMk id="3" creationId="{62F5A3D6-C118-B6CD-BE2A-EF9D05E62E50}"/>
          </ac:spMkLst>
        </pc:spChg>
      </pc:sldChg>
      <pc:sldChg chg="addSp delSp modSp new mod ord modClrScheme chgLayout">
        <pc:chgData name="Szauter, Karen" userId="81251f3a-0d86-4bd1-940a-08aa43c3a9f2" providerId="ADAL" clId="{4727336B-F789-46D2-AE08-71CD429559FD}" dt="2024-02-04T15:44:40.578" v="2453"/>
        <pc:sldMkLst>
          <pc:docMk/>
          <pc:sldMk cId="663552714" sldId="435"/>
        </pc:sldMkLst>
        <pc:spChg chg="del mod ord">
          <ac:chgData name="Szauter, Karen" userId="81251f3a-0d86-4bd1-940a-08aa43c3a9f2" providerId="ADAL" clId="{4727336B-F789-46D2-AE08-71CD429559FD}" dt="2024-02-04T15:25:42.925" v="2164" actId="700"/>
          <ac:spMkLst>
            <pc:docMk/>
            <pc:sldMk cId="663552714" sldId="435"/>
            <ac:spMk id="2" creationId="{9214DD3A-854F-8D88-642B-E36D39F908C0}"/>
          </ac:spMkLst>
        </pc:spChg>
        <pc:spChg chg="del mod ord">
          <ac:chgData name="Szauter, Karen" userId="81251f3a-0d86-4bd1-940a-08aa43c3a9f2" providerId="ADAL" clId="{4727336B-F789-46D2-AE08-71CD429559FD}" dt="2024-02-04T15:25:42.925" v="2164" actId="700"/>
          <ac:spMkLst>
            <pc:docMk/>
            <pc:sldMk cId="663552714" sldId="435"/>
            <ac:spMk id="3" creationId="{E3A05C42-2B59-C92F-2CDC-DD1CD55072BC}"/>
          </ac:spMkLst>
        </pc:spChg>
        <pc:spChg chg="add del mod ord">
          <ac:chgData name="Szauter, Karen" userId="81251f3a-0d86-4bd1-940a-08aa43c3a9f2" providerId="ADAL" clId="{4727336B-F789-46D2-AE08-71CD429559FD}" dt="2024-02-04T15:25:56.982" v="2165" actId="700"/>
          <ac:spMkLst>
            <pc:docMk/>
            <pc:sldMk cId="663552714" sldId="435"/>
            <ac:spMk id="4" creationId="{045F2C66-7C7A-907F-26EA-97A8861495DF}"/>
          </ac:spMkLst>
        </pc:spChg>
        <pc:spChg chg="add del mod ord">
          <ac:chgData name="Szauter, Karen" userId="81251f3a-0d86-4bd1-940a-08aa43c3a9f2" providerId="ADAL" clId="{4727336B-F789-46D2-AE08-71CD429559FD}" dt="2024-02-04T15:25:56.982" v="2165" actId="700"/>
          <ac:spMkLst>
            <pc:docMk/>
            <pc:sldMk cId="663552714" sldId="435"/>
            <ac:spMk id="5" creationId="{73DC7DD8-4535-21B2-D1DC-61431F12318E}"/>
          </ac:spMkLst>
        </pc:spChg>
        <pc:spChg chg="add del mod ord">
          <ac:chgData name="Szauter, Karen" userId="81251f3a-0d86-4bd1-940a-08aa43c3a9f2" providerId="ADAL" clId="{4727336B-F789-46D2-AE08-71CD429559FD}" dt="2024-02-04T15:25:56.982" v="2165" actId="700"/>
          <ac:spMkLst>
            <pc:docMk/>
            <pc:sldMk cId="663552714" sldId="435"/>
            <ac:spMk id="6" creationId="{231288AF-AE99-CE5F-29A9-B25C20D00578}"/>
          </ac:spMkLst>
        </pc:spChg>
        <pc:spChg chg="add mod ord">
          <ac:chgData name="Szauter, Karen" userId="81251f3a-0d86-4bd1-940a-08aa43c3a9f2" providerId="ADAL" clId="{4727336B-F789-46D2-AE08-71CD429559FD}" dt="2024-02-04T15:43:07.386" v="2423" actId="20577"/>
          <ac:spMkLst>
            <pc:docMk/>
            <pc:sldMk cId="663552714" sldId="435"/>
            <ac:spMk id="7" creationId="{9FFB9C40-6DE5-33CB-CC58-48BC3B3A879D}"/>
          </ac:spMkLst>
        </pc:spChg>
        <pc:spChg chg="add mod ord">
          <ac:chgData name="Szauter, Karen" userId="81251f3a-0d86-4bd1-940a-08aa43c3a9f2" providerId="ADAL" clId="{4727336B-F789-46D2-AE08-71CD429559FD}" dt="2024-02-04T15:28:22.043" v="2186" actId="255"/>
          <ac:spMkLst>
            <pc:docMk/>
            <pc:sldMk cId="663552714" sldId="435"/>
            <ac:spMk id="8" creationId="{56892C12-C839-A21D-8F24-BD40AC7F5586}"/>
          </ac:spMkLst>
        </pc:spChg>
      </pc:sldChg>
      <pc:sldChg chg="addSp delSp modSp new del mod">
        <pc:chgData name="Szauter, Karen" userId="81251f3a-0d86-4bd1-940a-08aa43c3a9f2" providerId="ADAL" clId="{4727336B-F789-46D2-AE08-71CD429559FD}" dt="2024-02-04T15:35:55.780" v="2302" actId="47"/>
        <pc:sldMkLst>
          <pc:docMk/>
          <pc:sldMk cId="1684785129" sldId="436"/>
        </pc:sldMkLst>
        <pc:spChg chg="del mod">
          <ac:chgData name="Szauter, Karen" userId="81251f3a-0d86-4bd1-940a-08aa43c3a9f2" providerId="ADAL" clId="{4727336B-F789-46D2-AE08-71CD429559FD}" dt="2024-02-04T15:26:54.501" v="2169"/>
          <ac:spMkLst>
            <pc:docMk/>
            <pc:sldMk cId="1684785129" sldId="436"/>
            <ac:spMk id="3" creationId="{FBFFD5B2-FF16-2DD6-65B7-357EA44BEDCE}"/>
          </ac:spMkLst>
        </pc:spChg>
        <pc:spChg chg="add mod">
          <ac:chgData name="Szauter, Karen" userId="81251f3a-0d86-4bd1-940a-08aa43c3a9f2" providerId="ADAL" clId="{4727336B-F789-46D2-AE08-71CD429559FD}" dt="2024-02-04T15:35:34.824" v="2298" actId="21"/>
          <ac:spMkLst>
            <pc:docMk/>
            <pc:sldMk cId="1684785129" sldId="436"/>
            <ac:spMk id="6" creationId="{18F2F6B6-9121-4219-5C23-C1D9680A4EA6}"/>
          </ac:spMkLst>
        </pc:spChg>
        <pc:graphicFrameChg chg="add del mod modGraphic">
          <ac:chgData name="Szauter, Karen" userId="81251f3a-0d86-4bd1-940a-08aa43c3a9f2" providerId="ADAL" clId="{4727336B-F789-46D2-AE08-71CD429559FD}" dt="2024-02-04T15:27:15.761" v="2172" actId="478"/>
          <ac:graphicFrameMkLst>
            <pc:docMk/>
            <pc:sldMk cId="1684785129" sldId="436"/>
            <ac:graphicFrameMk id="4" creationId="{E1283EB9-782B-0C57-19AF-B1525D7A0CBA}"/>
          </ac:graphicFrameMkLst>
        </pc:graphicFrameChg>
      </pc:sldChg>
      <pc:sldChg chg="modSp new mod ord">
        <pc:chgData name="Szauter, Karen" userId="81251f3a-0d86-4bd1-940a-08aa43c3a9f2" providerId="ADAL" clId="{4727336B-F789-46D2-AE08-71CD429559FD}" dt="2024-02-04T15:44:45.895" v="2455"/>
        <pc:sldMkLst>
          <pc:docMk/>
          <pc:sldMk cId="1623109123" sldId="437"/>
        </pc:sldMkLst>
        <pc:spChg chg="mod">
          <ac:chgData name="Szauter, Karen" userId="81251f3a-0d86-4bd1-940a-08aa43c3a9f2" providerId="ADAL" clId="{4727336B-F789-46D2-AE08-71CD429559FD}" dt="2024-02-04T15:43:15.817" v="2426" actId="207"/>
          <ac:spMkLst>
            <pc:docMk/>
            <pc:sldMk cId="1623109123" sldId="437"/>
            <ac:spMk id="2" creationId="{C6B64DCE-79E9-4A2C-D177-5A30B0320804}"/>
          </ac:spMkLst>
        </pc:spChg>
        <pc:spChg chg="mod">
          <ac:chgData name="Szauter, Karen" userId="81251f3a-0d86-4bd1-940a-08aa43c3a9f2" providerId="ADAL" clId="{4727336B-F789-46D2-AE08-71CD429559FD}" dt="2024-02-04T15:29:02.873" v="2197" actId="14100"/>
          <ac:spMkLst>
            <pc:docMk/>
            <pc:sldMk cId="1623109123" sldId="437"/>
            <ac:spMk id="3" creationId="{5EAC4B60-C669-EC0D-A373-24D96D53C9DD}"/>
          </ac:spMkLst>
        </pc:spChg>
      </pc:sldChg>
      <pc:sldChg chg="modSp new mod ord">
        <pc:chgData name="Szauter, Karen" userId="81251f3a-0d86-4bd1-940a-08aa43c3a9f2" providerId="ADAL" clId="{4727336B-F789-46D2-AE08-71CD429559FD}" dt="2024-02-04T15:43:58.011" v="2437"/>
        <pc:sldMkLst>
          <pc:docMk/>
          <pc:sldMk cId="4243685777" sldId="438"/>
        </pc:sldMkLst>
        <pc:spChg chg="mod">
          <ac:chgData name="Szauter, Karen" userId="81251f3a-0d86-4bd1-940a-08aa43c3a9f2" providerId="ADAL" clId="{4727336B-F789-46D2-AE08-71CD429559FD}" dt="2024-02-04T15:43:23.316" v="2429" actId="207"/>
          <ac:spMkLst>
            <pc:docMk/>
            <pc:sldMk cId="4243685777" sldId="438"/>
            <ac:spMk id="2" creationId="{966FB9BF-32E2-A4E0-15BF-CB9B78742435}"/>
          </ac:spMkLst>
        </pc:spChg>
        <pc:spChg chg="mod">
          <ac:chgData name="Szauter, Karen" userId="81251f3a-0d86-4bd1-940a-08aa43c3a9f2" providerId="ADAL" clId="{4727336B-F789-46D2-AE08-71CD429559FD}" dt="2024-02-04T15:29:55.034" v="2209" actId="14100"/>
          <ac:spMkLst>
            <pc:docMk/>
            <pc:sldMk cId="4243685777" sldId="438"/>
            <ac:spMk id="3" creationId="{A5D81962-8318-74D7-ABA6-135C680392BA}"/>
          </ac:spMkLst>
        </pc:spChg>
      </pc:sldChg>
      <pc:sldChg chg="modSp new mod ord">
        <pc:chgData name="Szauter, Karen" userId="81251f3a-0d86-4bd1-940a-08aa43c3a9f2" providerId="ADAL" clId="{4727336B-F789-46D2-AE08-71CD429559FD}" dt="2024-02-04T15:44:21.691" v="2447"/>
        <pc:sldMkLst>
          <pc:docMk/>
          <pc:sldMk cId="4138436767" sldId="439"/>
        </pc:sldMkLst>
        <pc:spChg chg="mod">
          <ac:chgData name="Szauter, Karen" userId="81251f3a-0d86-4bd1-940a-08aa43c3a9f2" providerId="ADAL" clId="{4727336B-F789-46D2-AE08-71CD429559FD}" dt="2024-02-04T15:43:02.945" v="2422" actId="207"/>
          <ac:spMkLst>
            <pc:docMk/>
            <pc:sldMk cId="4138436767" sldId="439"/>
            <ac:spMk id="2" creationId="{CA3C0CE8-91F6-44F6-4B23-9788F32B40FD}"/>
          </ac:spMkLst>
        </pc:spChg>
        <pc:spChg chg="mod">
          <ac:chgData name="Szauter, Karen" userId="81251f3a-0d86-4bd1-940a-08aa43c3a9f2" providerId="ADAL" clId="{4727336B-F789-46D2-AE08-71CD429559FD}" dt="2024-02-04T15:30:53.064" v="2229" actId="14100"/>
          <ac:spMkLst>
            <pc:docMk/>
            <pc:sldMk cId="4138436767" sldId="439"/>
            <ac:spMk id="3" creationId="{EF796DF9-D740-9D97-FD2E-359068739457}"/>
          </ac:spMkLst>
        </pc:spChg>
      </pc:sldChg>
      <pc:sldChg chg="modSp new mod ord">
        <pc:chgData name="Szauter, Karen" userId="81251f3a-0d86-4bd1-940a-08aa43c3a9f2" providerId="ADAL" clId="{4727336B-F789-46D2-AE08-71CD429559FD}" dt="2024-02-04T15:44:26.872" v="2449"/>
        <pc:sldMkLst>
          <pc:docMk/>
          <pc:sldMk cId="1609966099" sldId="440"/>
        </pc:sldMkLst>
        <pc:spChg chg="mod">
          <ac:chgData name="Szauter, Karen" userId="81251f3a-0d86-4bd1-940a-08aa43c3a9f2" providerId="ADAL" clId="{4727336B-F789-46D2-AE08-71CD429559FD}" dt="2024-02-04T15:42:54.588" v="2418" actId="14100"/>
          <ac:spMkLst>
            <pc:docMk/>
            <pc:sldMk cId="1609966099" sldId="440"/>
            <ac:spMk id="2" creationId="{EB3BB056-A6DC-A629-7D87-65F592435AE7}"/>
          </ac:spMkLst>
        </pc:spChg>
        <pc:spChg chg="mod">
          <ac:chgData name="Szauter, Karen" userId="81251f3a-0d86-4bd1-940a-08aa43c3a9f2" providerId="ADAL" clId="{4727336B-F789-46D2-AE08-71CD429559FD}" dt="2024-02-04T15:31:37.663" v="2243"/>
          <ac:spMkLst>
            <pc:docMk/>
            <pc:sldMk cId="1609966099" sldId="440"/>
            <ac:spMk id="3" creationId="{50EE2A49-52B2-D512-5257-445FC6A22FBA}"/>
          </ac:spMkLst>
        </pc:spChg>
      </pc:sldChg>
      <pc:sldChg chg="modSp new mod ord">
        <pc:chgData name="Szauter, Karen" userId="81251f3a-0d86-4bd1-940a-08aa43c3a9f2" providerId="ADAL" clId="{4727336B-F789-46D2-AE08-71CD429559FD}" dt="2024-02-04T15:44:33.933" v="2451"/>
        <pc:sldMkLst>
          <pc:docMk/>
          <pc:sldMk cId="423347484" sldId="441"/>
        </pc:sldMkLst>
        <pc:spChg chg="mod">
          <ac:chgData name="Szauter, Karen" userId="81251f3a-0d86-4bd1-940a-08aa43c3a9f2" providerId="ADAL" clId="{4727336B-F789-46D2-AE08-71CD429559FD}" dt="2024-02-04T15:41:40.208" v="2401" actId="20577"/>
          <ac:spMkLst>
            <pc:docMk/>
            <pc:sldMk cId="423347484" sldId="441"/>
            <ac:spMk id="2" creationId="{5E7F6C22-C7CC-ED68-CAC9-08D43EBB6A73}"/>
          </ac:spMkLst>
        </pc:spChg>
        <pc:spChg chg="mod">
          <ac:chgData name="Szauter, Karen" userId="81251f3a-0d86-4bd1-940a-08aa43c3a9f2" providerId="ADAL" clId="{4727336B-F789-46D2-AE08-71CD429559FD}" dt="2024-02-04T15:32:30.111" v="2263" actId="14100"/>
          <ac:spMkLst>
            <pc:docMk/>
            <pc:sldMk cId="423347484" sldId="441"/>
            <ac:spMk id="3" creationId="{698A198E-199B-EF4A-4A37-AC44A424E31D}"/>
          </ac:spMkLst>
        </pc:spChg>
      </pc:sldChg>
      <pc:sldChg chg="modSp new mod ord">
        <pc:chgData name="Szauter, Karen" userId="81251f3a-0d86-4bd1-940a-08aa43c3a9f2" providerId="ADAL" clId="{4727336B-F789-46D2-AE08-71CD429559FD}" dt="2024-02-04T15:41:49.486" v="2403" actId="14100"/>
        <pc:sldMkLst>
          <pc:docMk/>
          <pc:sldMk cId="3429786442" sldId="442"/>
        </pc:sldMkLst>
        <pc:spChg chg="mod">
          <ac:chgData name="Szauter, Karen" userId="81251f3a-0d86-4bd1-940a-08aa43c3a9f2" providerId="ADAL" clId="{4727336B-F789-46D2-AE08-71CD429559FD}" dt="2024-02-04T15:41:49.486" v="2403" actId="14100"/>
          <ac:spMkLst>
            <pc:docMk/>
            <pc:sldMk cId="3429786442" sldId="442"/>
            <ac:spMk id="2" creationId="{5A889F72-2BEC-3E75-C244-C49D87BC11E1}"/>
          </ac:spMkLst>
        </pc:spChg>
        <pc:spChg chg="mod">
          <ac:chgData name="Szauter, Karen" userId="81251f3a-0d86-4bd1-940a-08aa43c3a9f2" providerId="ADAL" clId="{4727336B-F789-46D2-AE08-71CD429559FD}" dt="2024-02-04T15:33:03.223" v="2274" actId="14100"/>
          <ac:spMkLst>
            <pc:docMk/>
            <pc:sldMk cId="3429786442" sldId="442"/>
            <ac:spMk id="3" creationId="{C96E3E0F-8669-BC3B-6417-FF861CED286D}"/>
          </ac:spMkLst>
        </pc:spChg>
      </pc:sldChg>
      <pc:sldChg chg="modSp mod ord">
        <pc:chgData name="Szauter, Karen" userId="81251f3a-0d86-4bd1-940a-08aa43c3a9f2" providerId="ADAL" clId="{4727336B-F789-46D2-AE08-71CD429559FD}" dt="2024-02-04T15:44:04.232" v="2439"/>
        <pc:sldMkLst>
          <pc:docMk/>
          <pc:sldMk cId="329262873" sldId="443"/>
        </pc:sldMkLst>
        <pc:spChg chg="mod">
          <ac:chgData name="Szauter, Karen" userId="81251f3a-0d86-4bd1-940a-08aa43c3a9f2" providerId="ADAL" clId="{4727336B-F789-46D2-AE08-71CD429559FD}" dt="2024-02-04T15:41:35.477" v="2398" actId="20577"/>
          <ac:spMkLst>
            <pc:docMk/>
            <pc:sldMk cId="329262873" sldId="443"/>
            <ac:spMk id="2" creationId="{5E7F6C22-C7CC-ED68-CAC9-08D43EBB6A73}"/>
          </ac:spMkLst>
        </pc:spChg>
        <pc:spChg chg="mod">
          <ac:chgData name="Szauter, Karen" userId="81251f3a-0d86-4bd1-940a-08aa43c3a9f2" providerId="ADAL" clId="{4727336B-F789-46D2-AE08-71CD429559FD}" dt="2024-02-04T15:38:12.198" v="2334"/>
          <ac:spMkLst>
            <pc:docMk/>
            <pc:sldMk cId="329262873" sldId="443"/>
            <ac:spMk id="3" creationId="{698A198E-199B-EF4A-4A37-AC44A424E31D}"/>
          </ac:spMkLst>
        </pc:spChg>
      </pc:sldChg>
      <pc:sldChg chg="modSp mod">
        <pc:chgData name="Szauter, Karen" userId="81251f3a-0d86-4bd1-940a-08aa43c3a9f2" providerId="ADAL" clId="{4727336B-F789-46D2-AE08-71CD429559FD}" dt="2024-02-04T15:42:38.741" v="2414" actId="20577"/>
        <pc:sldMkLst>
          <pc:docMk/>
          <pc:sldMk cId="399087798" sldId="444"/>
        </pc:sldMkLst>
        <pc:spChg chg="mod">
          <ac:chgData name="Szauter, Karen" userId="81251f3a-0d86-4bd1-940a-08aa43c3a9f2" providerId="ADAL" clId="{4727336B-F789-46D2-AE08-71CD429559FD}" dt="2024-02-04T15:42:38.741" v="2414" actId="20577"/>
          <ac:spMkLst>
            <pc:docMk/>
            <pc:sldMk cId="399087798" sldId="444"/>
            <ac:spMk id="2" creationId="{5E7F6C22-C7CC-ED68-CAC9-08D43EBB6A73}"/>
          </ac:spMkLst>
        </pc:spChg>
        <pc:spChg chg="mod">
          <ac:chgData name="Szauter, Karen" userId="81251f3a-0d86-4bd1-940a-08aa43c3a9f2" providerId="ADAL" clId="{4727336B-F789-46D2-AE08-71CD429559FD}" dt="2024-02-04T15:37:59.231" v="2331" actId="14100"/>
          <ac:spMkLst>
            <pc:docMk/>
            <pc:sldMk cId="399087798" sldId="444"/>
            <ac:spMk id="3" creationId="{698A198E-199B-EF4A-4A37-AC44A424E31D}"/>
          </ac:spMkLst>
        </pc:spChg>
      </pc:sldChg>
      <pc:sldChg chg="modSp mod ord">
        <pc:chgData name="Szauter, Karen" userId="81251f3a-0d86-4bd1-940a-08aa43c3a9f2" providerId="ADAL" clId="{4727336B-F789-46D2-AE08-71CD429559FD}" dt="2024-02-04T15:44:10.934" v="2441"/>
        <pc:sldMkLst>
          <pc:docMk/>
          <pc:sldMk cId="2361011331" sldId="445"/>
        </pc:sldMkLst>
        <pc:spChg chg="mod">
          <ac:chgData name="Szauter, Karen" userId="81251f3a-0d86-4bd1-940a-08aa43c3a9f2" providerId="ADAL" clId="{4727336B-F789-46D2-AE08-71CD429559FD}" dt="2024-02-04T15:40:27.814" v="2380" actId="20577"/>
          <ac:spMkLst>
            <pc:docMk/>
            <pc:sldMk cId="2361011331" sldId="445"/>
            <ac:spMk id="2" creationId="{5E7F6C22-C7CC-ED68-CAC9-08D43EBB6A73}"/>
          </ac:spMkLst>
        </pc:spChg>
        <pc:spChg chg="mod">
          <ac:chgData name="Szauter, Karen" userId="81251f3a-0d86-4bd1-940a-08aa43c3a9f2" providerId="ADAL" clId="{4727336B-F789-46D2-AE08-71CD429559FD}" dt="2024-02-04T15:37:18.840" v="2320"/>
          <ac:spMkLst>
            <pc:docMk/>
            <pc:sldMk cId="2361011331" sldId="445"/>
            <ac:spMk id="3" creationId="{698A198E-199B-EF4A-4A37-AC44A424E31D}"/>
          </ac:spMkLst>
        </pc:spChg>
      </pc:sldChg>
      <pc:sldChg chg="modSp mod ord">
        <pc:chgData name="Szauter, Karen" userId="81251f3a-0d86-4bd1-940a-08aa43c3a9f2" providerId="ADAL" clId="{4727336B-F789-46D2-AE08-71CD429559FD}" dt="2024-02-04T15:44:17.783" v="2445"/>
        <pc:sldMkLst>
          <pc:docMk/>
          <pc:sldMk cId="1268090414" sldId="446"/>
        </pc:sldMkLst>
        <pc:spChg chg="mod">
          <ac:chgData name="Szauter, Karen" userId="81251f3a-0d86-4bd1-940a-08aa43c3a9f2" providerId="ADAL" clId="{4727336B-F789-46D2-AE08-71CD429559FD}" dt="2024-02-04T15:40:33.972" v="2382" actId="20577"/>
          <ac:spMkLst>
            <pc:docMk/>
            <pc:sldMk cId="1268090414" sldId="446"/>
            <ac:spMk id="2" creationId="{5E7F6C22-C7CC-ED68-CAC9-08D43EBB6A73}"/>
          </ac:spMkLst>
        </pc:spChg>
        <pc:spChg chg="mod">
          <ac:chgData name="Szauter, Karen" userId="81251f3a-0d86-4bd1-940a-08aa43c3a9f2" providerId="ADAL" clId="{4727336B-F789-46D2-AE08-71CD429559FD}" dt="2024-02-04T15:37:33.564" v="2324"/>
          <ac:spMkLst>
            <pc:docMk/>
            <pc:sldMk cId="1268090414" sldId="446"/>
            <ac:spMk id="3" creationId="{698A198E-199B-EF4A-4A37-AC44A424E31D}"/>
          </ac:spMkLst>
        </pc:spChg>
      </pc:sldChg>
      <pc:sldChg chg="modSp mod ord">
        <pc:chgData name="Szauter, Karen" userId="81251f3a-0d86-4bd1-940a-08aa43c3a9f2" providerId="ADAL" clId="{4727336B-F789-46D2-AE08-71CD429559FD}" dt="2024-02-04T15:43:37.329" v="2431"/>
        <pc:sldMkLst>
          <pc:docMk/>
          <pc:sldMk cId="1687535510" sldId="447"/>
        </pc:sldMkLst>
        <pc:spChg chg="mod">
          <ac:chgData name="Szauter, Karen" userId="81251f3a-0d86-4bd1-940a-08aa43c3a9f2" providerId="ADAL" clId="{4727336B-F789-46D2-AE08-71CD429559FD}" dt="2024-02-04T15:40:49.666" v="2389" actId="14100"/>
          <ac:spMkLst>
            <pc:docMk/>
            <pc:sldMk cId="1687535510" sldId="447"/>
            <ac:spMk id="2" creationId="{5E7F6C22-C7CC-ED68-CAC9-08D43EBB6A73}"/>
          </ac:spMkLst>
        </pc:spChg>
        <pc:spChg chg="mod">
          <ac:chgData name="Szauter, Karen" userId="81251f3a-0d86-4bd1-940a-08aa43c3a9f2" providerId="ADAL" clId="{4727336B-F789-46D2-AE08-71CD429559FD}" dt="2024-02-04T15:37:00.543" v="2318"/>
          <ac:spMkLst>
            <pc:docMk/>
            <pc:sldMk cId="1687535510" sldId="447"/>
            <ac:spMk id="3" creationId="{698A198E-199B-EF4A-4A37-AC44A424E31D}"/>
          </ac:spMkLst>
        </pc:spChg>
      </pc:sldChg>
      <pc:sldChg chg="modSp mod">
        <pc:chgData name="Szauter, Karen" userId="81251f3a-0d86-4bd1-940a-08aa43c3a9f2" providerId="ADAL" clId="{4727336B-F789-46D2-AE08-71CD429559FD}" dt="2024-02-04T15:41:00.547" v="2391" actId="20577"/>
        <pc:sldMkLst>
          <pc:docMk/>
          <pc:sldMk cId="3398560366" sldId="448"/>
        </pc:sldMkLst>
        <pc:spChg chg="mod">
          <ac:chgData name="Szauter, Karen" userId="81251f3a-0d86-4bd1-940a-08aa43c3a9f2" providerId="ADAL" clId="{4727336B-F789-46D2-AE08-71CD429559FD}" dt="2024-02-04T15:41:00.547" v="2391" actId="20577"/>
          <ac:spMkLst>
            <pc:docMk/>
            <pc:sldMk cId="3398560366" sldId="448"/>
            <ac:spMk id="2" creationId="{5E7F6C22-C7CC-ED68-CAC9-08D43EBB6A73}"/>
          </ac:spMkLst>
        </pc:spChg>
        <pc:spChg chg="mod">
          <ac:chgData name="Szauter, Karen" userId="81251f3a-0d86-4bd1-940a-08aa43c3a9f2" providerId="ADAL" clId="{4727336B-F789-46D2-AE08-71CD429559FD}" dt="2024-02-04T15:36:24.851" v="2309"/>
          <ac:spMkLst>
            <pc:docMk/>
            <pc:sldMk cId="3398560366" sldId="448"/>
            <ac:spMk id="3" creationId="{698A198E-199B-EF4A-4A37-AC44A424E31D}"/>
          </ac:spMkLst>
        </pc:spChg>
      </pc:sldChg>
      <pc:sldChg chg="addSp delSp modSp mod ord">
        <pc:chgData name="Szauter, Karen" userId="81251f3a-0d86-4bd1-940a-08aa43c3a9f2" providerId="ADAL" clId="{4727336B-F789-46D2-AE08-71CD429559FD}" dt="2024-02-04T15:44:15.214" v="2443"/>
        <pc:sldMkLst>
          <pc:docMk/>
          <pc:sldMk cId="1407121503" sldId="449"/>
        </pc:sldMkLst>
        <pc:spChg chg="mod">
          <ac:chgData name="Szauter, Karen" userId="81251f3a-0d86-4bd1-940a-08aa43c3a9f2" providerId="ADAL" clId="{4727336B-F789-46D2-AE08-71CD429559FD}" dt="2024-02-04T15:41:15.618" v="2397" actId="14100"/>
          <ac:spMkLst>
            <pc:docMk/>
            <pc:sldMk cId="1407121503" sldId="449"/>
            <ac:spMk id="2" creationId="{5E7F6C22-C7CC-ED68-CAC9-08D43EBB6A73}"/>
          </ac:spMkLst>
        </pc:spChg>
        <pc:spChg chg="mod">
          <ac:chgData name="Szauter, Karen" userId="81251f3a-0d86-4bd1-940a-08aa43c3a9f2" providerId="ADAL" clId="{4727336B-F789-46D2-AE08-71CD429559FD}" dt="2024-02-04T15:36:06.976" v="2304"/>
          <ac:spMkLst>
            <pc:docMk/>
            <pc:sldMk cId="1407121503" sldId="449"/>
            <ac:spMk id="3" creationId="{698A198E-199B-EF4A-4A37-AC44A424E31D}"/>
          </ac:spMkLst>
        </pc:spChg>
        <pc:spChg chg="add del">
          <ac:chgData name="Szauter, Karen" userId="81251f3a-0d86-4bd1-940a-08aa43c3a9f2" providerId="ADAL" clId="{4727336B-F789-46D2-AE08-71CD429559FD}" dt="2024-02-04T15:35:41.026" v="2300" actId="22"/>
          <ac:spMkLst>
            <pc:docMk/>
            <pc:sldMk cId="1407121503" sldId="449"/>
            <ac:spMk id="5" creationId="{2780FE4A-A34C-62FE-0336-87575074FFA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F6756E-81DA-9FAC-70D8-556F658BDD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EBEDD12-BCD5-485B-BCBC-34BB01D7923C}" type="datetimeFigureOut">
              <a:rPr lang="en-US" smtClean="0"/>
              <a:t>2/23/2024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1D415-D05A-7067-CCD3-457153D96C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2C230DF-5933-439D-898F-38E9AC9BA68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97095E3-54D2-CFD2-4F49-7536FC8641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8" name="Header Placeholder 7">
            <a:extLst>
              <a:ext uri="{FF2B5EF4-FFF2-40B4-BE49-F238E27FC236}">
                <a16:creationId xmlns:a16="http://schemas.microsoft.com/office/drawing/2014/main" id="{521EE01A-C0B5-5ECF-96DD-768F86AA15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228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EE7A52F-9D89-7442-A8E9-48D1527B5F6B}" type="datetimeFigureOut">
              <a:rPr lang="en-US" smtClean="0"/>
              <a:t>2/23/2024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89C7E07-3C67-C64C-8DA0-0404F63039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453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416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276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BBC04D-2568-C19F-6211-ABA7996CBC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BD96A4-D432-FA69-5E46-4DF91D77CA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639921-CFBB-DE6F-31EB-81B758CA02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3E3F8-8185-F97B-2F08-1F44FCE2A5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777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BBC04D-2568-C19F-6211-ABA7996CBC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BD96A4-D432-FA69-5E46-4DF91D77CA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639921-CFBB-DE6F-31EB-81B758CA02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3E3F8-8185-F97B-2F08-1F44FCE2A5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806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923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327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Tab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F555767-B3D8-BD57-1D42-7F6E1E668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9" name="Freeform 13">
              <a:extLst>
                <a:ext uri="{FF2B5EF4-FFF2-40B4-BE49-F238E27FC236}">
                  <a16:creationId xmlns:a16="http://schemas.microsoft.com/office/drawing/2014/main" id="{BC972B6D-098C-52F6-E990-52623B368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3F0D3EE3-9A8C-531D-1EEE-1AFAB9F3B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A2BE192C-1768-890B-EC1B-5ED6E1F82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1409" y="4661717"/>
            <a:ext cx="7936230" cy="138076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70935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5" y="584005"/>
            <a:ext cx="2825115" cy="3999060"/>
          </a:xfrm>
        </p:spPr>
        <p:txBody>
          <a:bodyPr lIns="0" tIns="27432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457200" indent="0">
              <a:spcBef>
                <a:spcPts val="1800"/>
              </a:spcBef>
              <a:buNone/>
              <a:defRPr sz="2000"/>
            </a:lvl2pPr>
            <a:lvl3pPr marL="914400" indent="0">
              <a:spcBef>
                <a:spcPts val="1800"/>
              </a:spcBef>
              <a:buNone/>
              <a:defRPr sz="2000"/>
            </a:lvl3pPr>
            <a:lvl4pPr marL="1371600" indent="0">
              <a:spcBef>
                <a:spcPts val="1800"/>
              </a:spcBef>
              <a:buNone/>
              <a:defRPr sz="2000"/>
            </a:lvl4pPr>
            <a:lvl5pPr marL="1828800" indent="0">
              <a:spcBef>
                <a:spcPts val="1800"/>
              </a:spcBef>
              <a:buNone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70934" y="584005"/>
            <a:ext cx="7926705" cy="3999060"/>
          </a:xfrm>
        </p:spPr>
        <p:txBody>
          <a:bodyPr lIns="0">
            <a:normAutofit/>
          </a:bodyPr>
          <a:lstStyle>
            <a:lvl1pPr marL="0" indent="0">
              <a:spcBef>
                <a:spcPts val="1800"/>
              </a:spcBef>
              <a:buNone/>
              <a:defRPr sz="2000"/>
            </a:lvl1pPr>
            <a:lvl2pPr>
              <a:spcBef>
                <a:spcPts val="600"/>
              </a:spcBef>
              <a:defRPr sz="2000"/>
            </a:lvl2pPr>
            <a:lvl3pPr>
              <a:spcBef>
                <a:spcPts val="1800"/>
              </a:spcBef>
              <a:defRPr sz="2000"/>
            </a:lvl3pPr>
            <a:lvl4pPr>
              <a:spcBef>
                <a:spcPts val="1800"/>
              </a:spcBef>
              <a:defRPr sz="2000"/>
            </a:lvl4pPr>
            <a:lvl5pPr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4329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97D5AF2-684A-4A8D-3D82-B57D7AC44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98408"/>
            <a:ext cx="10972800" cy="157431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5523" y="2676525"/>
            <a:ext cx="5746750" cy="3597470"/>
          </a:xfrm>
        </p:spPr>
        <p:txBody>
          <a:bodyPr lIns="0">
            <a:normAutofit/>
          </a:bodyPr>
          <a:lstStyle>
            <a:lvl1pPr marL="0" indent="0">
              <a:spcBef>
                <a:spcPts val="1800"/>
              </a:spcBef>
              <a:buNone/>
              <a:defRPr sz="2000"/>
            </a:lvl1pPr>
            <a:lvl2pPr>
              <a:spcBef>
                <a:spcPts val="600"/>
              </a:spcBef>
              <a:defRPr sz="2000"/>
            </a:lvl2pPr>
            <a:lvl3pPr>
              <a:spcBef>
                <a:spcPts val="1800"/>
              </a:spcBef>
              <a:defRPr sz="2000"/>
            </a:lvl3pPr>
            <a:lvl4pPr>
              <a:spcBef>
                <a:spcPts val="1800"/>
              </a:spcBef>
              <a:defRPr sz="2000"/>
            </a:lvl4pPr>
            <a:lvl5pPr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620000" y="2676525"/>
            <a:ext cx="3947160" cy="3597470"/>
          </a:xfrm>
        </p:spPr>
        <p:txBody>
          <a:bodyPr lIns="0">
            <a:normAutofit/>
          </a:bodyPr>
          <a:lstStyle>
            <a:lvl1pPr marL="342900" indent="-342900">
              <a:spcBef>
                <a:spcPts val="1800"/>
              </a:spcBef>
              <a:buFont typeface="Arial" panose="020B0604020202020204" pitchFamily="34" charset="0"/>
              <a:buChar char="•"/>
              <a:defRPr sz="2000"/>
            </a:lvl1pPr>
            <a:lvl2pPr>
              <a:spcBef>
                <a:spcPts val="1800"/>
              </a:spcBef>
              <a:defRPr sz="2000"/>
            </a:lvl2pPr>
            <a:lvl3pPr>
              <a:spcBef>
                <a:spcPts val="1800"/>
              </a:spcBef>
              <a:defRPr sz="2000"/>
            </a:lvl3pPr>
            <a:lvl4pPr>
              <a:spcBef>
                <a:spcPts val="1800"/>
              </a:spcBef>
              <a:defRPr sz="2000"/>
            </a:lvl4pPr>
            <a:lvl5pPr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97447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02400"/>
            <a:ext cx="10972800" cy="157032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9" name="Table Placeholder 2">
            <a:extLst>
              <a:ext uri="{FF2B5EF4-FFF2-40B4-BE49-F238E27FC236}">
                <a16:creationId xmlns:a16="http://schemas.microsoft.com/office/drawing/2014/main" id="{1506B022-475A-6647-98FF-D5C319A0C7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594360" y="2628629"/>
            <a:ext cx="10972800" cy="363674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109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4360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flipH="1" flipV="1">
            <a:off x="6092752" y="0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4360" y="4549552"/>
            <a:ext cx="5486400" cy="16459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8B149C6-5AAC-B8E5-5411-EA38821F6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9273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7C52B-FB09-9715-00CE-B10FC49C4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D6C28-98B3-3A68-234D-57F649312E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1A3D51-ABF6-76E5-AD47-2B75BF356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EAB15-816F-46CE-B1D2-6685825EACAB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CE4B8A-4D35-F485-B159-8C3B96BD2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33C4C-4855-1ACA-F157-7D92D3833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11D71-6AEB-45DD-B91F-0A0FB4AC8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66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06C6F65-35CD-D64B-992A-0C1C1E003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7" name="AutoShape 24">
              <a:extLst>
                <a:ext uri="{FF2B5EF4-FFF2-40B4-BE49-F238E27FC236}">
                  <a16:creationId xmlns:a16="http://schemas.microsoft.com/office/drawing/2014/main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95A20BFD-9142-D64A-A78A-61B75FCA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39F93F26-ED5C-E74E-BFBD-E3054DC1B9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 spc="50" baseline="0"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186153BD-9D2B-47EB-3553-1D3F6663B2A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4359" y="2281918"/>
            <a:ext cx="6787747" cy="3708517"/>
          </a:xfrm>
        </p:spPr>
        <p:txBody>
          <a:bodyPr lIns="0" tIns="228600" rIns="0" bIns="0">
            <a:normAutofit/>
          </a:bodyPr>
          <a:lstStyle>
            <a:lvl1pPr marL="283464" indent="-283464">
              <a:lnSpc>
                <a:spcPct val="80000"/>
              </a:lnSpc>
              <a:spcBef>
                <a:spcPts val="2200"/>
              </a:spcBef>
              <a:buFont typeface="Arial" panose="020B0604020202020204" pitchFamily="34" charset="0"/>
              <a:buChar char="•"/>
              <a:defRPr lang="en-US" sz="2400" b="1" i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283464">
              <a:spcBef>
                <a:spcPts val="600"/>
              </a:spcBef>
              <a:defRPr sz="2000"/>
            </a:lvl2pPr>
            <a:lvl3pPr indent="-283464">
              <a:spcBef>
                <a:spcPts val="1800"/>
              </a:spcBef>
              <a:defRPr sz="2000"/>
            </a:lvl3pPr>
            <a:lvl4pPr indent="-283464">
              <a:spcBef>
                <a:spcPts val="1800"/>
              </a:spcBef>
              <a:defRPr sz="2000"/>
            </a:lvl4pPr>
            <a:lvl5pPr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3" name="Slide Number Placeholder 42">
            <a:extLst>
              <a:ext uri="{FF2B5EF4-FFF2-40B4-BE49-F238E27FC236}">
                <a16:creationId xmlns:a16="http://schemas.microsoft.com/office/drawing/2014/main" id="{D80CCC8F-9CF1-9621-04EB-DFA68FEE42D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42" name="Date Placeholder 41">
            <a:extLst>
              <a:ext uri="{FF2B5EF4-FFF2-40B4-BE49-F238E27FC236}">
                <a16:creationId xmlns:a16="http://schemas.microsoft.com/office/drawing/2014/main" id="{29CE2856-DB8F-5603-C085-74C70560FAC8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79826C1-7A52-DA25-F422-EE62DED7D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0552" cy="0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089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79D0555-EBDC-B53A-212D-A5921795FE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80543"/>
          </a:xfrm>
          <a:custGeom>
            <a:avLst/>
            <a:gdLst>
              <a:gd name="connsiteX0" fmla="*/ 6309360 w 12192000"/>
              <a:gd name="connsiteY0" fmla="*/ 3951843 h 6880543"/>
              <a:gd name="connsiteX1" fmla="*/ 6309360 w 12192000"/>
              <a:gd name="connsiteY1" fmla="*/ 4052427 h 6880543"/>
              <a:gd name="connsiteX2" fmla="*/ 8442960 w 12192000"/>
              <a:gd name="connsiteY2" fmla="*/ 4052427 h 6880543"/>
              <a:gd name="connsiteX3" fmla="*/ 8442960 w 12192000"/>
              <a:gd name="connsiteY3" fmla="*/ 3951843 h 6880543"/>
              <a:gd name="connsiteX4" fmla="*/ 0 w 12192000"/>
              <a:gd name="connsiteY4" fmla="*/ 0 h 6880543"/>
              <a:gd name="connsiteX5" fmla="*/ 12192000 w 12192000"/>
              <a:gd name="connsiteY5" fmla="*/ 0 h 6880543"/>
              <a:gd name="connsiteX6" fmla="*/ 12192000 w 12192000"/>
              <a:gd name="connsiteY6" fmla="*/ 6880543 h 6880543"/>
              <a:gd name="connsiteX7" fmla="*/ 0 w 12192000"/>
              <a:gd name="connsiteY7" fmla="*/ 6880543 h 688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80543">
                <a:moveTo>
                  <a:pt x="6309360" y="3951843"/>
                </a:moveTo>
                <a:lnTo>
                  <a:pt x="6309360" y="4052427"/>
                </a:lnTo>
                <a:lnTo>
                  <a:pt x="8442960" y="4052427"/>
                </a:lnTo>
                <a:lnTo>
                  <a:pt x="8442960" y="395184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80543"/>
                </a:lnTo>
                <a:lnTo>
                  <a:pt x="0" y="6880543"/>
                </a:lnTo>
                <a:close/>
              </a:path>
            </a:pathLst>
          </a:custGeom>
        </p:spPr>
        <p:txBody>
          <a:bodyPr wrap="square" tIns="182880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9359" y="444933"/>
            <a:ext cx="5477479" cy="329184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6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6BA398-1ED2-1FCA-63B9-8915A8C7A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09360" y="3951843"/>
            <a:ext cx="2133600" cy="1005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169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 userDrawn="1">
          <p15:clr>
            <a:srgbClr val="FBAE40"/>
          </p15:clr>
        </p15:guide>
        <p15:guide id="4" pos="4560" userDrawn="1">
          <p15:clr>
            <a:srgbClr val="FBAE40"/>
          </p15:clr>
        </p15:guide>
        <p15:guide id="8" orient="horz" pos="184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99835" y="43052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9973BC6-F6E5-0B3B-C8AB-0AC4020D4E8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11113"/>
            <a:ext cx="5791200" cy="6880226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9835" y="4568602"/>
            <a:ext cx="5486400" cy="16459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9169ED6-4B82-6844-119F-AC15CDF2D3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7914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7F1500-1A16-D1EF-4F0C-030852B29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2D07A0BE-3890-193E-9439-F294E61A7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C05217ED-C258-E6CE-BA7F-28A6EA41B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F3E11A1F-14DD-BA35-D7D7-4D4ADEAA3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F14541B0-973F-7E21-1019-D2FB83C8C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02875"/>
            <a:ext cx="10873740" cy="168020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6FE0DC0-B0D7-F4D6-8038-177AD7A8C21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57600" y="2282008"/>
            <a:ext cx="7810500" cy="3699328"/>
          </a:xfrm>
        </p:spPr>
        <p:txBody>
          <a:bodyPr lIns="0" tIns="228600" rIns="0" bIns="0">
            <a:normAutofit/>
          </a:bodyPr>
          <a:lstStyle>
            <a:lvl1pPr marL="283464" indent="-283464">
              <a:spcBef>
                <a:spcPts val="1800"/>
              </a:spcBef>
              <a:buFont typeface="Arial" panose="020B0604020202020204" pitchFamily="34" charset="0"/>
              <a:buChar char="•"/>
              <a:defRPr sz="2000"/>
            </a:lvl1pPr>
            <a:lvl2pPr indent="-283464">
              <a:spcBef>
                <a:spcPts val="1800"/>
              </a:spcBef>
              <a:defRPr sz="2000"/>
            </a:lvl2pPr>
            <a:lvl3pPr indent="-283464">
              <a:spcBef>
                <a:spcPts val="1800"/>
              </a:spcBef>
              <a:defRPr sz="2000"/>
            </a:lvl3pPr>
            <a:lvl4pPr indent="-283464">
              <a:spcBef>
                <a:spcPts val="1800"/>
              </a:spcBef>
              <a:defRPr sz="2000"/>
            </a:lvl4pPr>
            <a:lvl5pPr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ED58739-4346-5104-B1AC-89ED035912A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272B8D-F380-9F1A-C8E6-BDD2352B1763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29641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9905" y="4549552"/>
            <a:ext cx="5486400" cy="16459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027108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97D5AF2-684A-4A8D-3D82-B57D7AC44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14DA3C5-63E4-BAFB-1D68-47F71EEEE53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676525"/>
            <a:ext cx="4490827" cy="3597470"/>
          </a:xfrm>
        </p:spPr>
        <p:txBody>
          <a:bodyPr lIns="0" tIns="4572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283464" indent="-283464">
              <a:spcBef>
                <a:spcPts val="1800"/>
              </a:spcBef>
              <a:defRPr sz="2000"/>
            </a:lvl2pPr>
            <a:lvl3pPr marL="594360" indent="-283464">
              <a:spcBef>
                <a:spcPts val="1800"/>
              </a:spcBef>
              <a:defRPr sz="2000"/>
            </a:lvl3pPr>
            <a:lvl4pPr marL="822960" indent="-283464">
              <a:spcBef>
                <a:spcPts val="1800"/>
              </a:spcBef>
              <a:defRPr sz="2000"/>
            </a:lvl4pPr>
            <a:lvl5pPr marL="1005840"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BD11386D-847E-8CF5-E56A-42E80A65A08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881898" y="2676525"/>
            <a:ext cx="4490827" cy="3597470"/>
          </a:xfrm>
        </p:spPr>
        <p:txBody>
          <a:bodyPr lIns="0" tIns="4572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283464" indent="-283464">
              <a:spcBef>
                <a:spcPts val="1800"/>
              </a:spcBef>
              <a:defRPr sz="2000"/>
            </a:lvl2pPr>
            <a:lvl3pPr marL="548640" indent="-283464">
              <a:spcBef>
                <a:spcPts val="1800"/>
              </a:spcBef>
              <a:defRPr sz="2000"/>
            </a:lvl3pPr>
            <a:lvl4pPr marL="822960" indent="-283464">
              <a:spcBef>
                <a:spcPts val="1800"/>
              </a:spcBef>
              <a:defRPr sz="2000"/>
            </a:lvl4pPr>
            <a:lvl5pPr marL="1005840"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056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2E558A9-6DD6-E21D-3A8F-6707E1DD1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12" name="AutoShape 24">
              <a:extLst>
                <a:ext uri="{FF2B5EF4-FFF2-40B4-BE49-F238E27FC236}">
                  <a16:creationId xmlns:a16="http://schemas.microsoft.com/office/drawing/2014/main" id="{3FC994E4-318C-1E66-B4E4-8F8FD08E0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17C00E6B-F625-6D6C-8364-9DD9F3C36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C6197B87-4F65-7981-9463-84830CD36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86AA517C-7217-D864-B7E7-40984A288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524013C6-491C-CAA2-5BD6-7C7359671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8885" y="3499667"/>
            <a:ext cx="4939666" cy="254281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47460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5" y="457201"/>
            <a:ext cx="5198269" cy="2305050"/>
          </a:xfrm>
        </p:spPr>
        <p:txBody>
          <a:bodyPr lIns="0" tIns="274320">
            <a:normAutofit/>
          </a:bodyPr>
          <a:lstStyle>
            <a:lvl1pPr marL="457200" indent="-457200">
              <a:spcBef>
                <a:spcPts val="1800"/>
              </a:spcBef>
              <a:buFont typeface="+mj-lt"/>
              <a:buAutoNum type="arabicPeriod"/>
              <a:defRPr sz="2000"/>
            </a:lvl1pPr>
            <a:lvl2pPr marL="914400" indent="-457200">
              <a:spcBef>
                <a:spcPts val="1800"/>
              </a:spcBef>
              <a:buFont typeface="+mj-lt"/>
              <a:buAutoNum type="alphaLcPeriod"/>
              <a:defRPr sz="2000"/>
            </a:lvl2pPr>
            <a:lvl3pPr marL="1371600" indent="-457200">
              <a:spcBef>
                <a:spcPts val="1800"/>
              </a:spcBef>
              <a:buFont typeface="+mj-lt"/>
              <a:buAutoNum type="arabicParenR"/>
              <a:defRPr sz="2000"/>
            </a:lvl3pPr>
            <a:lvl4pPr marL="1371600" indent="0">
              <a:spcBef>
                <a:spcPts val="1800"/>
              </a:spcBef>
              <a:buFont typeface="+mj-lt"/>
              <a:buNone/>
              <a:defRPr sz="2000"/>
            </a:lvl4pPr>
            <a:lvl5pPr marL="2286000" indent="-457200">
              <a:spcBef>
                <a:spcPts val="1800"/>
              </a:spcBef>
              <a:buFont typeface="+mj-lt"/>
              <a:buAutoNum type="arabicPeriod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3AC171DA-232D-44C1-6B93-40BACB298F4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810595"/>
            <a:ext cx="5198269" cy="3319513"/>
          </a:xfrm>
        </p:spPr>
        <p:txBody>
          <a:bodyPr lIns="0" tIns="4572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283464" indent="-283464">
              <a:spcBef>
                <a:spcPts val="1800"/>
              </a:spcBef>
              <a:defRPr sz="2000"/>
            </a:lvl2pPr>
            <a:lvl3pPr marL="548640" indent="-283464">
              <a:spcBef>
                <a:spcPts val="1800"/>
              </a:spcBef>
              <a:defRPr sz="2000"/>
            </a:lvl3pPr>
            <a:lvl4pPr marL="822960" indent="-283464">
              <a:spcBef>
                <a:spcPts val="1800"/>
              </a:spcBef>
              <a:defRPr sz="2000"/>
            </a:lvl4pPr>
            <a:lvl5pPr marL="1005840"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46068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1EF4505D-6803-3813-7738-04996342781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94360" y="3279579"/>
            <a:ext cx="5044440" cy="2994415"/>
          </a:xfrm>
        </p:spPr>
        <p:txBody>
          <a:bodyPr lIns="0" tIns="22860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indent="-283464">
              <a:spcBef>
                <a:spcPts val="1800"/>
              </a:spcBef>
              <a:defRPr sz="2000"/>
            </a:lvl2pPr>
            <a:lvl3pPr indent="-283464">
              <a:spcBef>
                <a:spcPts val="1800"/>
              </a:spcBef>
              <a:defRPr sz="2000"/>
            </a:lvl3pPr>
            <a:lvl4pPr indent="-283464">
              <a:spcBef>
                <a:spcPts val="1800"/>
              </a:spcBef>
              <a:defRPr sz="2000"/>
            </a:lvl4pPr>
            <a:lvl5pPr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997459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658637A-5D36-6127-19BC-C203E23FA4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118225" cy="68580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9319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360" y="1825625"/>
            <a:ext cx="1038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365125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EF47083A-6D76-4B4D-87CA-E08E212F7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4360" y="6332220"/>
            <a:ext cx="52324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1" i="0">
                <a:solidFill>
                  <a:schemeClr val="bg1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698" r:id="rId2"/>
    <p:sldLayoutId id="2147483710" r:id="rId3"/>
    <p:sldLayoutId id="2147483700" r:id="rId4"/>
    <p:sldLayoutId id="2147483701" r:id="rId5"/>
    <p:sldLayoutId id="2147483659" r:id="rId6"/>
    <p:sldLayoutId id="2147483709" r:id="rId7"/>
    <p:sldLayoutId id="2147483708" r:id="rId8"/>
    <p:sldLayoutId id="2147483707" r:id="rId9"/>
    <p:sldLayoutId id="2147483706" r:id="rId10"/>
    <p:sldLayoutId id="2147483705" r:id="rId11"/>
    <p:sldLayoutId id="2147483704" r:id="rId12"/>
    <p:sldLayoutId id="2147483703" r:id="rId13"/>
    <p:sldLayoutId id="2147483712" r:id="rId14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b="1" i="0" kern="1200" spc="100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83464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 userDrawn="1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cup-trophy-award-sport-profit-1015644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svgsilh.com/image/42207.htm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svgsilh.com/image/42207.htm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svgsilh.com/image/42207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pngall.com/firecrackers-png/download/42068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third-place-png/download/37102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second-place-png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first-place-png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svgsilh.com/image/42207.html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svgsilh.com/image/42207.html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svgsilh.com/image/42207.html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third-place-png/download/37102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second-place-png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first-place-png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first-place-png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pngimg.com/png/81988-achievement-trophy-yellow-award-gold-free-clipart-hq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pngimg.com/png/81988-achievement-trophy-yellow-award-gold-free-clipart-hq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emilandia.blogspot.com/2009/12/escribiendo-la-idea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1D9D6-2977-ABCD-FDF8-51AFA5064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9317" y="411479"/>
            <a:ext cx="11113477" cy="2739684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+mn-lt"/>
              </a:rPr>
              <a:t>UT Systems Kenneth I. Shine MD </a:t>
            </a:r>
            <a:br>
              <a:rPr lang="en-US" sz="4000" dirty="0">
                <a:solidFill>
                  <a:srgbClr val="002060"/>
                </a:solidFill>
                <a:latin typeface="+mn-lt"/>
              </a:rPr>
            </a:br>
            <a:r>
              <a:rPr lang="en-US" sz="4000" dirty="0">
                <a:solidFill>
                  <a:srgbClr val="002060"/>
                </a:solidFill>
                <a:latin typeface="+mn-lt"/>
              </a:rPr>
              <a:t>Academy of Health Science Education</a:t>
            </a:r>
            <a:br>
              <a:rPr lang="en-US" sz="5400" dirty="0">
                <a:solidFill>
                  <a:srgbClr val="002060"/>
                </a:solidFill>
                <a:latin typeface="+mn-lt"/>
              </a:rPr>
            </a:br>
            <a:r>
              <a:rPr lang="en-US" sz="5400" dirty="0">
                <a:solidFill>
                  <a:srgbClr val="002060"/>
                </a:solidFill>
                <a:latin typeface="+mn-lt"/>
              </a:rPr>
              <a:t>2024 Innovations In Health Science Education Meeting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5A0753-4E1C-586A-7A6C-EA01B472A816}"/>
              </a:ext>
            </a:extLst>
          </p:cNvPr>
          <p:cNvSpPr txBox="1"/>
          <p:nvPr/>
        </p:nvSpPr>
        <p:spPr>
          <a:xfrm>
            <a:off x="4375053" y="4572000"/>
            <a:ext cx="731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2">
                    <a:alpha val="60000"/>
                  </a:schemeClr>
                </a:solidFill>
                <a:cs typeface="Calibri"/>
              </a:rPr>
              <a:t>Award &amp; New Member Induction Ceremony</a:t>
            </a:r>
            <a:endParaRPr lang="en-US" sz="4000" b="1" dirty="0">
              <a:solidFill>
                <a:schemeClr val="tx2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304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9412D5-851E-AF8C-E992-12615FAAEA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94A89-FEAB-1089-AE1F-9A6EB10F0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365125"/>
            <a:ext cx="11011486" cy="1325563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Judith Drew Innovations Award Finalist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33E06-5E31-28EE-3EE8-3CF1C28B2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5935" y="2187689"/>
            <a:ext cx="6896442" cy="3891575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b="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C0C0C0"/>
              </a:highlight>
            </a:endParaRPr>
          </a:p>
          <a:p>
            <a:pPr marL="0" indent="0" algn="ctr">
              <a:buNone/>
            </a:pPr>
            <a:r>
              <a:rPr lang="en-US" sz="36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Toxidrome-</a:t>
            </a:r>
            <a:r>
              <a:rPr lang="en-US" sz="3600" b="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apalooza</a:t>
            </a:r>
            <a:r>
              <a:rPr lang="en-US" sz="36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 algn="ctr">
              <a:buNone/>
            </a:pPr>
            <a:endParaRPr lang="en-US" b="0" i="1" dirty="0">
              <a:effectLst/>
            </a:endParaRPr>
          </a:p>
          <a:p>
            <a:pPr marL="0" indent="0" algn="ctr">
              <a:buNone/>
            </a:pPr>
            <a:r>
              <a:rPr lang="en-US" b="1" dirty="0"/>
              <a:t>Adriane De la Cruz, MD, PhD</a:t>
            </a:r>
          </a:p>
          <a:p>
            <a:pPr marL="0" indent="0" algn="ctr">
              <a:buNone/>
            </a:pPr>
            <a:r>
              <a:rPr lang="en-US" sz="2000" dirty="0"/>
              <a:t>Assistant Professor of Psychiatry</a:t>
            </a:r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2000" b="1" u="sng" dirty="0"/>
              <a:t>UT Southwestern</a:t>
            </a:r>
            <a:endParaRPr lang="en-US" sz="20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05557D3-B1B1-1AA9-42FC-D2AB01CC00DA}"/>
              </a:ext>
            </a:extLst>
          </p:cNvPr>
          <p:cNvGrpSpPr/>
          <p:nvPr/>
        </p:nvGrpSpPr>
        <p:grpSpPr>
          <a:xfrm>
            <a:off x="809623" y="2171584"/>
            <a:ext cx="4872186" cy="3891575"/>
            <a:chOff x="915258" y="2165465"/>
            <a:chExt cx="4872186" cy="389157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2FF399A-C004-17E7-9F43-E73860E037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5258" y="2165465"/>
              <a:ext cx="3891575" cy="3891575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1CCF4E7-6B01-ED7B-A2BD-960BCDADF505}"/>
                </a:ext>
              </a:extLst>
            </p:cNvPr>
            <p:cNvGrpSpPr/>
            <p:nvPr/>
          </p:nvGrpSpPr>
          <p:grpSpPr>
            <a:xfrm>
              <a:off x="4537656" y="3759114"/>
              <a:ext cx="1249788" cy="1981372"/>
              <a:chOff x="4537656" y="3759114"/>
              <a:chExt cx="1249788" cy="1981372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09900CBE-10B2-1698-BCB1-B926C3FD1B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37656" y="3759114"/>
                <a:ext cx="1249788" cy="1981372"/>
              </a:xfrm>
              <a:prstGeom prst="rect">
                <a:avLst/>
              </a:prstGeom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3751D63-685A-F82F-CDC8-C386D65FA69A}"/>
                  </a:ext>
                </a:extLst>
              </p:cNvPr>
              <p:cNvSpPr txBox="1"/>
              <p:nvPr/>
            </p:nvSpPr>
            <p:spPr>
              <a:xfrm>
                <a:off x="4946650" y="4122365"/>
                <a:ext cx="63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  <a:r>
                  <a:rPr lang="en-US" sz="2400" b="1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rd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62774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3F03D5-AE86-0BD7-E117-870D1C297B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BF075-8BB4-94D8-1F8A-ACCD614BD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365125"/>
            <a:ext cx="11003280" cy="1325563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Judith Drew Innovations Award Finalist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D70DF-0651-FD63-9FB9-4B64B6214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8256" y="2165466"/>
            <a:ext cx="6819384" cy="3974575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000" b="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C0C0C0"/>
              </a:highlight>
            </a:endParaRPr>
          </a:p>
          <a:p>
            <a:pPr marL="0" indent="0" algn="ctr">
              <a:buNone/>
            </a:pPr>
            <a:r>
              <a:rPr lang="en-US" sz="30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</a:rPr>
              <a:t>Interprofessional Integration Curriculum</a:t>
            </a:r>
          </a:p>
          <a:p>
            <a:pPr marL="0" indent="0" algn="ctr">
              <a:buNone/>
            </a:pPr>
            <a:endParaRPr lang="en-US" sz="3000" b="0" i="1" dirty="0">
              <a:effectLst/>
            </a:endParaRPr>
          </a:p>
          <a:p>
            <a:pPr marL="0" indent="0" algn="ctr">
              <a:buNone/>
            </a:pPr>
            <a:r>
              <a:rPr lang="en-US" sz="3000" b="1" dirty="0"/>
              <a:t>John C. Luk, MD</a:t>
            </a:r>
          </a:p>
          <a:p>
            <a:pPr marL="0" indent="0" algn="ctr">
              <a:buNone/>
            </a:pPr>
            <a:r>
              <a:rPr lang="en-US" sz="2200" dirty="0"/>
              <a:t>Assistant Dean for Interprofessional Integration</a:t>
            </a:r>
          </a:p>
          <a:p>
            <a:pPr marL="0" indent="0" algn="ctr">
              <a:buNone/>
            </a:pPr>
            <a:endParaRPr lang="en-US" sz="2200" dirty="0"/>
          </a:p>
          <a:p>
            <a:pPr marL="0" indent="0" algn="ctr">
              <a:buNone/>
            </a:pPr>
            <a:r>
              <a:rPr lang="en-US" sz="2200" b="1" u="sng" dirty="0"/>
              <a:t>UT-Austin Dell Med</a:t>
            </a:r>
            <a:endParaRPr lang="en-US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24BDB3-B618-4688-8ED4-288CB2BEC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" y="2165466"/>
            <a:ext cx="4218415" cy="397457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4A73C304-E6A2-8BA2-4119-25A1A514CD57}"/>
              </a:ext>
            </a:extLst>
          </p:cNvPr>
          <p:cNvGrpSpPr/>
          <p:nvPr/>
        </p:nvGrpSpPr>
        <p:grpSpPr>
          <a:xfrm>
            <a:off x="4009078" y="3750476"/>
            <a:ext cx="1329043" cy="2024047"/>
            <a:chOff x="4009078" y="3750476"/>
            <a:chExt cx="1329043" cy="202404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96D8565-BBDF-763F-2CCF-96DB959D5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9078" y="3750476"/>
              <a:ext cx="1329043" cy="202404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4EB7A45-7899-B8CA-5E7F-239DCE4AECE0}"/>
                </a:ext>
              </a:extLst>
            </p:cNvPr>
            <p:cNvSpPr txBox="1"/>
            <p:nvPr/>
          </p:nvSpPr>
          <p:spPr>
            <a:xfrm>
              <a:off x="4411983" y="4152753"/>
              <a:ext cx="5918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r>
                <a:rPr lang="en-US" sz="2400" b="1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nd</a:t>
              </a: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5923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8553E-3294-AA4D-9920-F03528D47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45" y="365125"/>
            <a:ext cx="11887199" cy="1325563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Judith Drew Innovations Award Finalist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0BB49F-0887-EB37-63E2-124A6FDF46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45" y="1861757"/>
            <a:ext cx="3181350" cy="443805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6BF86-5027-9A47-9E73-C76DCD365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6095" y="1861757"/>
            <a:ext cx="8701160" cy="4394697"/>
          </a:xfrm>
          <a:solidFill>
            <a:srgbClr val="FFC000"/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000" b="0" i="1" dirty="0">
                <a:solidFill>
                  <a:schemeClr val="tx1"/>
                </a:solidFill>
              </a:rPr>
              <a:t>Cardiothoracic Surgery Debate-Style Journal Club: Application of Evidence to Real-World Patients</a:t>
            </a:r>
          </a:p>
          <a:p>
            <a:pPr marL="0" indent="0" algn="ctr">
              <a:buNone/>
            </a:pPr>
            <a:endParaRPr lang="en-US" sz="1100" b="0" i="1" dirty="0">
              <a:solidFill>
                <a:srgbClr val="444444"/>
              </a:solidFill>
              <a:effectLst/>
            </a:endParaRPr>
          </a:p>
          <a:p>
            <a:pPr marL="0" indent="0" algn="ctr">
              <a:buNone/>
            </a:pPr>
            <a:r>
              <a:rPr lang="en-US" sz="3200" b="1" dirty="0">
                <a:solidFill>
                  <a:schemeClr val="tx1"/>
                </a:solidFill>
              </a:rPr>
              <a:t>Mara B. </a:t>
            </a:r>
            <a:r>
              <a:rPr lang="en-US" sz="3200" b="1" dirty="0" err="1">
                <a:solidFill>
                  <a:schemeClr val="tx1"/>
                </a:solidFill>
              </a:rPr>
              <a:t>Antonoff</a:t>
            </a:r>
            <a:r>
              <a:rPr lang="en-US" sz="3200" b="1" dirty="0">
                <a:solidFill>
                  <a:schemeClr val="tx1"/>
                </a:solidFill>
              </a:rPr>
              <a:t>, MD, FACS</a:t>
            </a:r>
          </a:p>
          <a:p>
            <a:pPr marL="0" indent="0" algn="ctr">
              <a:buNone/>
            </a:pPr>
            <a:r>
              <a:rPr lang="en-US" sz="2200" dirty="0">
                <a:solidFill>
                  <a:schemeClr val="tx1"/>
                </a:solidFill>
              </a:rPr>
              <a:t>Associate Professor of Thoracic &amp; Cardiovascular Surgery</a:t>
            </a:r>
          </a:p>
          <a:p>
            <a:pPr marL="0" indent="0" algn="ctr">
              <a:buNone/>
            </a:pPr>
            <a:endParaRPr lang="en-US" sz="28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2800" b="1" dirty="0">
                <a:solidFill>
                  <a:schemeClr val="tx1"/>
                </a:solidFill>
              </a:rPr>
              <a:t>Co-Investigator: Robert </a:t>
            </a:r>
            <a:r>
              <a:rPr lang="en-US" sz="2800" b="1" dirty="0" err="1">
                <a:solidFill>
                  <a:schemeClr val="tx1"/>
                </a:solidFill>
              </a:rPr>
              <a:t>Hetz</a:t>
            </a:r>
            <a:r>
              <a:rPr lang="en-US" sz="2800" b="1" dirty="0">
                <a:solidFill>
                  <a:schemeClr val="tx1"/>
                </a:solidFill>
              </a:rPr>
              <a:t>, MD </a:t>
            </a:r>
          </a:p>
          <a:p>
            <a:pPr marL="0" indent="0" algn="ctr">
              <a:buNone/>
            </a:pPr>
            <a:r>
              <a:rPr lang="en-US" sz="2200" dirty="0">
                <a:solidFill>
                  <a:schemeClr val="tx1"/>
                </a:solidFill>
              </a:rPr>
              <a:t>Assistant Professor of Thoracic &amp; Cardiovascular Surgery</a:t>
            </a:r>
          </a:p>
          <a:p>
            <a:pPr marL="0" indent="0" algn="ctr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2800" b="1" u="sng" dirty="0">
                <a:solidFill>
                  <a:schemeClr val="tx1"/>
                </a:solidFill>
              </a:rPr>
              <a:t>UT MD Anderson Cancer Center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71B2F06-99F6-CB0F-72D2-BFD29E2C5EF1}"/>
              </a:ext>
            </a:extLst>
          </p:cNvPr>
          <p:cNvGrpSpPr/>
          <p:nvPr/>
        </p:nvGrpSpPr>
        <p:grpSpPr>
          <a:xfrm>
            <a:off x="3150162" y="3302391"/>
            <a:ext cx="1347333" cy="2091109"/>
            <a:chOff x="3390333" y="4009045"/>
            <a:chExt cx="1347333" cy="209110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5C73C9A-3370-CB6A-910C-62DD34ACC8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90333" y="4009045"/>
              <a:ext cx="1347333" cy="2091109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43937F6-120B-D2BF-0734-4E712D4F30C3}"/>
                </a:ext>
              </a:extLst>
            </p:cNvPr>
            <p:cNvSpPr txBox="1"/>
            <p:nvPr/>
          </p:nvSpPr>
          <p:spPr>
            <a:xfrm>
              <a:off x="3799185" y="4394200"/>
              <a:ext cx="5696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r>
                <a:rPr lang="en-US" sz="2400" b="1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st</a:t>
              </a: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8728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3D140DE-62A7-DF26-68DC-DED5A27FCC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2807" y="411479"/>
            <a:ext cx="8453497" cy="329184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Poster Awards </a:t>
            </a:r>
          </a:p>
        </p:txBody>
      </p:sp>
    </p:spTree>
    <p:extLst>
      <p:ext uri="{BB962C8B-B14F-4D97-AF65-F5344CB8AC3E}">
        <p14:creationId xmlns:p14="http://schemas.microsoft.com/office/powerpoint/2010/main" val="30374688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33203-65EC-D01F-A64F-FE17C91B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Poster Judges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8F4F0E-9AC5-C9F4-DA9F-F9E4349055C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601330" y="2257667"/>
            <a:ext cx="3319976" cy="3742006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Donna Morris </a:t>
            </a:r>
          </a:p>
          <a:p>
            <a:r>
              <a:rPr lang="en-US" sz="2800" dirty="0"/>
              <a:t>Annette Occhialini </a:t>
            </a:r>
          </a:p>
          <a:p>
            <a:r>
              <a:rPr lang="en-US" sz="2800" dirty="0"/>
              <a:t>Evan G Pivalizza</a:t>
            </a:r>
          </a:p>
          <a:p>
            <a:r>
              <a:rPr lang="en-US" sz="2800" dirty="0"/>
              <a:t>Janine </a:t>
            </a:r>
            <a:r>
              <a:rPr lang="en-US" sz="2800" dirty="0" err="1"/>
              <a:t>Prange</a:t>
            </a:r>
            <a:r>
              <a:rPr lang="en-US" sz="2800" dirty="0"/>
              <a:t>-Kiel </a:t>
            </a:r>
          </a:p>
          <a:p>
            <a:r>
              <a:rPr lang="en-US" sz="2800" dirty="0"/>
              <a:t>Linda Rounds </a:t>
            </a:r>
          </a:p>
          <a:p>
            <a:r>
              <a:rPr lang="en-US" sz="2800" dirty="0"/>
              <a:t>Andrew E Springer</a:t>
            </a:r>
          </a:p>
          <a:p>
            <a:r>
              <a:rPr lang="en-US" sz="2800" dirty="0"/>
              <a:t>Holly West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54390C0-81A1-3D94-FEFB-DB80B926DC7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94360" y="2405577"/>
            <a:ext cx="3006969" cy="3742006"/>
          </a:xfrm>
        </p:spPr>
        <p:txBody>
          <a:bodyPr>
            <a:normAutofit/>
          </a:bodyPr>
          <a:lstStyle/>
          <a:p>
            <a:r>
              <a:rPr lang="en-US" sz="2800" dirty="0"/>
              <a:t>Lisa Elferink </a:t>
            </a:r>
          </a:p>
          <a:p>
            <a:r>
              <a:rPr lang="en-US" sz="2800" dirty="0"/>
              <a:t>Saadia Faiz</a:t>
            </a:r>
          </a:p>
          <a:p>
            <a:r>
              <a:rPr lang="en-US" sz="2800" dirty="0"/>
              <a:t>Rekha Kar  </a:t>
            </a:r>
          </a:p>
          <a:p>
            <a:r>
              <a:rPr lang="en-US" sz="2800" dirty="0"/>
              <a:t>John Luk </a:t>
            </a:r>
          </a:p>
          <a:p>
            <a:r>
              <a:rPr lang="en-US" sz="2800" dirty="0"/>
              <a:t>Melanie McEwen</a:t>
            </a:r>
          </a:p>
          <a:p>
            <a:r>
              <a:rPr lang="en-US" sz="2800" dirty="0"/>
              <a:t>Darlene F Metter </a:t>
            </a:r>
          </a:p>
          <a:p>
            <a:endParaRPr lang="en-US" sz="2800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75D337-7016-7E02-1025-6D85EF43762D}"/>
              </a:ext>
            </a:extLst>
          </p:cNvPr>
          <p:cNvSpPr txBox="1"/>
          <p:nvPr/>
        </p:nvSpPr>
        <p:spPr>
          <a:xfrm>
            <a:off x="6921306" y="1599020"/>
            <a:ext cx="4628271" cy="4980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600" dirty="0">
                <a:solidFill>
                  <a:schemeClr val="bg1"/>
                </a:solidFill>
              </a:rPr>
              <a:t>LuAnn Wilkerson </a:t>
            </a:r>
          </a:p>
          <a:p>
            <a:pPr>
              <a:lnSpc>
                <a:spcPts val="2600"/>
              </a:lnSpc>
            </a:pPr>
            <a:endParaRPr lang="en-US" sz="2600" dirty="0">
              <a:solidFill>
                <a:schemeClr val="bg1"/>
              </a:solidFill>
            </a:endParaRPr>
          </a:p>
          <a:p>
            <a:pPr>
              <a:lnSpc>
                <a:spcPts val="2600"/>
              </a:lnSpc>
            </a:pPr>
            <a:r>
              <a:rPr lang="en-US" sz="2600" dirty="0">
                <a:solidFill>
                  <a:schemeClr val="bg1"/>
                </a:solidFill>
              </a:rPr>
              <a:t>Michael Ainsworth</a:t>
            </a:r>
          </a:p>
          <a:p>
            <a:pPr>
              <a:lnSpc>
                <a:spcPts val="2600"/>
              </a:lnSpc>
            </a:pPr>
            <a:endParaRPr lang="en-US" sz="2600" dirty="0">
              <a:solidFill>
                <a:schemeClr val="bg1"/>
              </a:solidFill>
            </a:endParaRPr>
          </a:p>
          <a:p>
            <a:pPr>
              <a:lnSpc>
                <a:spcPts val="2600"/>
              </a:lnSpc>
            </a:pPr>
            <a:r>
              <a:rPr lang="en-US" sz="2600" dirty="0">
                <a:solidFill>
                  <a:schemeClr val="bg1"/>
                </a:solidFill>
              </a:rPr>
              <a:t>Jeffrey Levin</a:t>
            </a:r>
          </a:p>
          <a:p>
            <a:pPr>
              <a:lnSpc>
                <a:spcPts val="2600"/>
              </a:lnSpc>
            </a:pPr>
            <a:endParaRPr lang="en-US" sz="2600" dirty="0">
              <a:solidFill>
                <a:schemeClr val="bg1"/>
              </a:solidFill>
            </a:endParaRPr>
          </a:p>
          <a:p>
            <a:pPr>
              <a:lnSpc>
                <a:spcPts val="2600"/>
              </a:lnSpc>
            </a:pPr>
            <a:r>
              <a:rPr lang="en-US" sz="2600" dirty="0">
                <a:solidFill>
                  <a:schemeClr val="bg1"/>
                </a:solidFill>
              </a:rPr>
              <a:t>Peggy Hsieh</a:t>
            </a:r>
          </a:p>
          <a:p>
            <a:pPr>
              <a:lnSpc>
                <a:spcPts val="2600"/>
              </a:lnSpc>
            </a:pPr>
            <a:endParaRPr lang="en-US" sz="2600" dirty="0">
              <a:solidFill>
                <a:schemeClr val="bg1"/>
              </a:solidFill>
            </a:endParaRPr>
          </a:p>
          <a:p>
            <a:pPr>
              <a:lnSpc>
                <a:spcPts val="2600"/>
              </a:lnSpc>
            </a:pPr>
            <a:r>
              <a:rPr lang="en-US" sz="2600" dirty="0">
                <a:solidFill>
                  <a:schemeClr val="bg1"/>
                </a:solidFill>
              </a:rPr>
              <a:t>Gary Rosenfeld</a:t>
            </a:r>
          </a:p>
          <a:p>
            <a:pPr>
              <a:lnSpc>
                <a:spcPts val="2600"/>
              </a:lnSpc>
            </a:pPr>
            <a:endParaRPr lang="en-US" sz="2600" dirty="0">
              <a:solidFill>
                <a:schemeClr val="bg1"/>
              </a:solidFill>
            </a:endParaRPr>
          </a:p>
          <a:p>
            <a:pPr>
              <a:lnSpc>
                <a:spcPts val="2600"/>
              </a:lnSpc>
            </a:pPr>
            <a:r>
              <a:rPr lang="en-US" sz="2600" dirty="0">
                <a:solidFill>
                  <a:schemeClr val="bg1"/>
                </a:solidFill>
              </a:rPr>
              <a:t>Dorothy </a:t>
            </a:r>
            <a:r>
              <a:rPr lang="en-US" sz="2600" dirty="0" err="1">
                <a:solidFill>
                  <a:schemeClr val="bg1"/>
                </a:solidFill>
              </a:rPr>
              <a:t>Sendelbach</a:t>
            </a:r>
            <a:endParaRPr lang="en-US" sz="2600" dirty="0">
              <a:solidFill>
                <a:schemeClr val="bg1"/>
              </a:solidFill>
            </a:endParaRPr>
          </a:p>
          <a:p>
            <a:pPr>
              <a:lnSpc>
                <a:spcPts val="2600"/>
              </a:lnSpc>
            </a:pPr>
            <a:endParaRPr lang="en-US" sz="2600" dirty="0">
              <a:solidFill>
                <a:schemeClr val="bg1"/>
              </a:solidFill>
            </a:endParaRPr>
          </a:p>
          <a:p>
            <a:pPr>
              <a:lnSpc>
                <a:spcPts val="2600"/>
              </a:lnSpc>
            </a:pPr>
            <a:r>
              <a:rPr lang="en-US" sz="26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Patti Olusola </a:t>
            </a:r>
          </a:p>
          <a:p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2217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51D36B8-9557-2855-8216-7EDFC307A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Poster Awards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F50EA1-5C6F-C574-8D68-E3072DA50FE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4359" y="2700997"/>
            <a:ext cx="6787747" cy="3289438"/>
          </a:xfrm>
        </p:spPr>
        <p:txBody>
          <a:bodyPr>
            <a:normAutofit/>
          </a:bodyPr>
          <a:lstStyle/>
          <a:p>
            <a:r>
              <a:rPr lang="en-US" sz="3200" dirty="0"/>
              <a:t>36 poster presenters submitted their presentations for consideration </a:t>
            </a:r>
          </a:p>
          <a:p>
            <a:endParaRPr lang="en-US" sz="3200" dirty="0"/>
          </a:p>
          <a:p>
            <a:r>
              <a:rPr lang="en-US" sz="3200" dirty="0"/>
              <a:t>Pre-scoring based on poster </a:t>
            </a:r>
          </a:p>
          <a:p>
            <a:r>
              <a:rPr lang="en-US" sz="3200" dirty="0"/>
              <a:t>Final score at the meeting for Q&amp; A</a:t>
            </a:r>
          </a:p>
        </p:txBody>
      </p:sp>
      <p:pic>
        <p:nvPicPr>
          <p:cNvPr id="4" name="Picture 3" descr="A gold trophy with two handles&#10;&#10;Description automatically generated">
            <a:extLst>
              <a:ext uri="{FF2B5EF4-FFF2-40B4-BE49-F238E27FC236}">
                <a16:creationId xmlns:a16="http://schemas.microsoft.com/office/drawing/2014/main" id="{09C63052-5F84-9907-4BC6-2D2C5E62B3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995138" y="3291840"/>
            <a:ext cx="3094893" cy="309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4346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1633A5-8BE3-D44D-57F3-2EF1613768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AB6D40A-2A0A-AF3D-8CF7-3ECD377656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41674" y="411479"/>
            <a:ext cx="8954630" cy="2711549"/>
          </a:xfrm>
        </p:spPr>
        <p:txBody>
          <a:bodyPr/>
          <a:lstStyle/>
          <a:p>
            <a:r>
              <a:rPr lang="en-US" sz="4800" dirty="0">
                <a:solidFill>
                  <a:srgbClr val="002060"/>
                </a:solidFill>
              </a:rPr>
              <a:t>Students / Trainee Awards </a:t>
            </a:r>
          </a:p>
        </p:txBody>
      </p:sp>
    </p:spTree>
    <p:extLst>
      <p:ext uri="{BB962C8B-B14F-4D97-AF65-F5344CB8AC3E}">
        <p14:creationId xmlns:p14="http://schemas.microsoft.com/office/powerpoint/2010/main" val="20390597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1503094-DF18-20E9-1832-DEAB2803C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kern="1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UTMB Food Pantry “The Picnic Basket” Student Usage Outcomes	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0BA2C3-C7C5-1891-0DD3-D2FF81DEA47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068735" y="2676525"/>
            <a:ext cx="7123265" cy="3597470"/>
          </a:xfrm>
        </p:spPr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Beth Hawkins</a:t>
            </a: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Rebekah Brown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Shayna Edwards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Emma Tumilty, PhD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University of Texas Medical Branch at Galveston </a:t>
            </a:r>
            <a:endParaRPr lang="en-US" sz="28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BB864AE-0F0B-5AC5-5D75-9DD15C43CB5A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27231" y="2676525"/>
            <a:ext cx="4424026" cy="3597275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4D2E078-B196-1DC8-AE70-CE25410D0F0F}"/>
              </a:ext>
            </a:extLst>
          </p:cNvPr>
          <p:cNvSpPr txBox="1"/>
          <p:nvPr/>
        </p:nvSpPr>
        <p:spPr>
          <a:xfrm>
            <a:off x="1800665" y="3756073"/>
            <a:ext cx="20398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Honorable Mention </a:t>
            </a:r>
          </a:p>
        </p:txBody>
      </p:sp>
    </p:spTree>
    <p:extLst>
      <p:ext uri="{BB962C8B-B14F-4D97-AF65-F5344CB8AC3E}">
        <p14:creationId xmlns:p14="http://schemas.microsoft.com/office/powerpoint/2010/main" val="41808860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1503094-DF18-20E9-1832-DEAB2803C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kern="1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Enhancing Health Literacy in CHFC3 Patients - A quality initiative: The Impact of Educational Binders on Heart Failure Management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0BA2C3-C7C5-1891-0DD3-D2FF81DEA47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068735" y="2335237"/>
            <a:ext cx="5303989" cy="3938758"/>
          </a:xfrm>
        </p:spPr>
        <p:txBody>
          <a:bodyPr>
            <a:normAutofit lnSpcReduction="1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/>
              <a:t>Jessica Cox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/>
              <a:t>Hannah Yu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/>
              <a:t>Shayan </a:t>
            </a:r>
            <a:r>
              <a:rPr lang="en-US" dirty="0" err="1"/>
              <a:t>Ravanassa</a:t>
            </a:r>
            <a:endParaRPr lang="en-US" dirty="0"/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/>
              <a:t>Elliot Hernandez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/>
              <a:t>Martha Diaz,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/>
              <a:t>Elizabeth Davis, MD,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/>
              <a:t>Marysuna Wilkerson, MD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/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/>
              <a:t>University of Texas Medical Branch;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BB864AE-0F0B-5AC5-5D75-9DD15C43CB5A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27231" y="2676525"/>
            <a:ext cx="4424026" cy="3597275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4D2E078-B196-1DC8-AE70-CE25410D0F0F}"/>
              </a:ext>
            </a:extLst>
          </p:cNvPr>
          <p:cNvSpPr txBox="1"/>
          <p:nvPr/>
        </p:nvSpPr>
        <p:spPr>
          <a:xfrm>
            <a:off x="1800665" y="3756073"/>
            <a:ext cx="20398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Honorable Mention </a:t>
            </a:r>
          </a:p>
        </p:txBody>
      </p:sp>
    </p:spTree>
    <p:extLst>
      <p:ext uri="{BB962C8B-B14F-4D97-AF65-F5344CB8AC3E}">
        <p14:creationId xmlns:p14="http://schemas.microsoft.com/office/powerpoint/2010/main" val="12163893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1503094-DF18-20E9-1832-DEAB2803C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278129"/>
            <a:ext cx="9778365" cy="1860160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Words Matter: Examination of language use in a case of pediatric obesity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0BA2C3-C7C5-1891-0DD3-D2FF81DEA47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068735" y="2676525"/>
            <a:ext cx="5303989" cy="3597470"/>
          </a:xfrm>
        </p:spPr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/>
              <a:t>Briana Pottinger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 err="1"/>
              <a:t>Jacee</a:t>
            </a:r>
            <a:r>
              <a:rPr lang="en-US" dirty="0"/>
              <a:t> McCoy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/>
              <a:t>Anna </a:t>
            </a:r>
            <a:r>
              <a:rPr lang="en-US" dirty="0" err="1"/>
              <a:t>Matuk</a:t>
            </a:r>
            <a:r>
              <a:rPr lang="en-US" dirty="0"/>
              <a:t>,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/>
              <a:t>Michelle Barrat,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/>
              <a:t>Emma Omoruyi,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/>
              <a:t>McGovern Medical School UTHealth Houston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BB864AE-0F0B-5AC5-5D75-9DD15C43CB5A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27231" y="2676525"/>
            <a:ext cx="4424026" cy="3597275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4D2E078-B196-1DC8-AE70-CE25410D0F0F}"/>
              </a:ext>
            </a:extLst>
          </p:cNvPr>
          <p:cNvSpPr txBox="1"/>
          <p:nvPr/>
        </p:nvSpPr>
        <p:spPr>
          <a:xfrm>
            <a:off x="1800665" y="3756073"/>
            <a:ext cx="20398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Honorable Mention </a:t>
            </a:r>
          </a:p>
        </p:txBody>
      </p:sp>
    </p:spTree>
    <p:extLst>
      <p:ext uri="{BB962C8B-B14F-4D97-AF65-F5344CB8AC3E}">
        <p14:creationId xmlns:p14="http://schemas.microsoft.com/office/powerpoint/2010/main" val="1821031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CE5DF62-354B-3DDD-5C33-D9A59BBDD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Celebrating our 20</a:t>
            </a:r>
            <a:r>
              <a:rPr lang="en-US" baseline="30000" dirty="0">
                <a:solidFill>
                  <a:srgbClr val="002060"/>
                </a:solidFill>
              </a:rPr>
              <a:t>th</a:t>
            </a:r>
            <a:r>
              <a:rPr lang="en-US" dirty="0">
                <a:solidFill>
                  <a:srgbClr val="002060"/>
                </a:solidFill>
              </a:rPr>
              <a:t> Year!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Recognitions and Acknowledgments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8EBC2C-6DD7-5003-38EB-40753046FE8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51692" y="2110154"/>
            <a:ext cx="6077243" cy="4163841"/>
          </a:xfrm>
        </p:spPr>
        <p:txBody>
          <a:bodyPr tIns="457200">
            <a:normAutofit fontScale="25000" lnSpcReduction="20000"/>
          </a:bodyPr>
          <a:lstStyle/>
          <a:p>
            <a:r>
              <a:rPr lang="en-US" sz="9600" dirty="0"/>
              <a:t>Thanks to all of the contributors to the meeting </a:t>
            </a:r>
          </a:p>
          <a:p>
            <a:endParaRPr lang="en-US" sz="9600" dirty="0"/>
          </a:p>
          <a:p>
            <a:r>
              <a:rPr lang="en-US" sz="9600" dirty="0"/>
              <a:t>Recognizing Grantees</a:t>
            </a:r>
          </a:p>
          <a:p>
            <a:r>
              <a:rPr lang="en-US" sz="9600" dirty="0"/>
              <a:t>Innovations Finalists</a:t>
            </a:r>
          </a:p>
          <a:p>
            <a:endParaRPr lang="en-US" sz="9600" dirty="0"/>
          </a:p>
          <a:p>
            <a:r>
              <a:rPr lang="en-US" sz="9600" dirty="0"/>
              <a:t>Poster Awards </a:t>
            </a:r>
          </a:p>
          <a:p>
            <a:endParaRPr lang="en-US" sz="9600" dirty="0"/>
          </a:p>
          <a:p>
            <a:r>
              <a:rPr lang="en-US" sz="9600" dirty="0"/>
              <a:t>Induction of New Members </a:t>
            </a:r>
          </a:p>
          <a:p>
            <a:endParaRPr lang="en-US" dirty="0"/>
          </a:p>
          <a:p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" name="Content Placeholder 9" descr="A group of fireworks in the sky&#10;&#10;Description automatically generated">
            <a:extLst>
              <a:ext uri="{FF2B5EF4-FFF2-40B4-BE49-F238E27FC236}">
                <a16:creationId xmlns:a16="http://schemas.microsoft.com/office/drawing/2014/main" id="{29730E27-3915-9205-C9DB-CF2677FFE2A7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276995" y="2110154"/>
            <a:ext cx="6367134" cy="4927606"/>
          </a:xfrm>
        </p:spPr>
      </p:pic>
    </p:spTree>
    <p:extLst>
      <p:ext uri="{BB962C8B-B14F-4D97-AF65-F5344CB8AC3E}">
        <p14:creationId xmlns:p14="http://schemas.microsoft.com/office/powerpoint/2010/main" val="33466857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1503094-DF18-20E9-1832-DEAB2803C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i="0" u="none" strike="noStrike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Apples to Oranges: Comparing the Quality of Pre-Med Resources on TikTok and YouTube</a:t>
            </a:r>
            <a:endParaRPr lang="en-US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Content Placeholder 7" descr="A green and blue badge with white text&#10;&#10;Description automatically generated">
            <a:extLst>
              <a:ext uri="{FF2B5EF4-FFF2-40B4-BE49-F238E27FC236}">
                <a16:creationId xmlns:a16="http://schemas.microsoft.com/office/drawing/2014/main" id="{6F1DD822-9757-7653-E171-5BEF67551CAD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463206" y="2676526"/>
            <a:ext cx="4372089" cy="3597469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0BA2C3-C7C5-1891-0DD3-D2FF81DEA47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575582" y="2676525"/>
            <a:ext cx="5664666" cy="3597470"/>
          </a:xfrm>
        </p:spPr>
        <p:txBody>
          <a:bodyPr>
            <a:normAutofit/>
          </a:bodyPr>
          <a:lstStyle/>
          <a:p>
            <a:r>
              <a:rPr lang="en-US" sz="3200" b="1" i="0" u="none" strike="noStrike" dirty="0">
                <a:solidFill>
                  <a:srgbClr val="000000"/>
                </a:solidFill>
                <a:effectLst/>
              </a:rPr>
              <a:t>James Chen</a:t>
            </a:r>
            <a:r>
              <a:rPr lang="en-US" sz="3200" b="1" dirty="0"/>
              <a:t> </a:t>
            </a:r>
            <a:endParaRPr lang="en-US" sz="3200" b="1" i="0" u="none" strike="noStrike" dirty="0">
              <a:solidFill>
                <a:srgbClr val="000000"/>
              </a:solidFill>
              <a:effectLst/>
            </a:endParaRPr>
          </a:p>
          <a:p>
            <a:r>
              <a:rPr lang="en-US" sz="2400" dirty="0"/>
              <a:t>Yasamin Rastgar, </a:t>
            </a:r>
          </a:p>
          <a:p>
            <a:r>
              <a:rPr lang="en-US" sz="2400" dirty="0"/>
              <a:t>Amy Wang , </a:t>
            </a:r>
          </a:p>
          <a:p>
            <a:r>
              <a:rPr lang="en-US" sz="2400" dirty="0"/>
              <a:t>Brandon Lopez </a:t>
            </a:r>
          </a:p>
          <a:p>
            <a:r>
              <a:rPr lang="en-US" sz="2400" dirty="0"/>
              <a:t>University of Texas Medical Branch  </a:t>
            </a:r>
          </a:p>
        </p:txBody>
      </p:sp>
    </p:spTree>
    <p:extLst>
      <p:ext uri="{BB962C8B-B14F-4D97-AF65-F5344CB8AC3E}">
        <p14:creationId xmlns:p14="http://schemas.microsoft.com/office/powerpoint/2010/main" val="39007645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1A433-39E7-9836-E3DC-B122B37BC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Impostor Syndrome and its Associated Factors</a:t>
            </a:r>
          </a:p>
        </p:txBody>
      </p:sp>
      <p:pic>
        <p:nvPicPr>
          <p:cNvPr id="6" name="Content Placeholder 5" descr="A red ribbon with white text&#10;&#10;Description automatically generated">
            <a:extLst>
              <a:ext uri="{FF2B5EF4-FFF2-40B4-BE49-F238E27FC236}">
                <a16:creationId xmlns:a16="http://schemas.microsoft.com/office/drawing/2014/main" id="{9BB2A26C-BD48-DD05-7FBF-0B9162F25400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159975" y="2391712"/>
            <a:ext cx="2197985" cy="3597275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227BBB-7571-EC2E-94B1-6B18AECD863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839286" y="2180492"/>
            <a:ext cx="6372665" cy="4248443"/>
          </a:xfrm>
        </p:spPr>
        <p:txBody>
          <a:bodyPr>
            <a:normAutofit/>
          </a:bodyPr>
          <a:lstStyle/>
          <a:p>
            <a:r>
              <a:rPr lang="en-US" sz="2800" b="1" dirty="0"/>
              <a:t>James Yan, </a:t>
            </a:r>
            <a:r>
              <a:rPr lang="en-US" sz="2400" dirty="0"/>
              <a:t>BS, UTHSCSA; </a:t>
            </a:r>
          </a:p>
          <a:p>
            <a:r>
              <a:rPr lang="en-US" sz="2400" dirty="0"/>
              <a:t>Kanapa Kornsawad, MD: UTHSCSA; </a:t>
            </a:r>
          </a:p>
          <a:p>
            <a:r>
              <a:rPr lang="en-US" sz="2400" dirty="0"/>
              <a:t>Aesha Aboueisha, MD: UTHSCSA; </a:t>
            </a:r>
          </a:p>
          <a:p>
            <a:r>
              <a:rPr lang="en-US" sz="2400" dirty="0"/>
              <a:t>Maria Woodward, MD, MS: </a:t>
            </a:r>
          </a:p>
          <a:p>
            <a:r>
              <a:rPr lang="en-US" sz="2400" dirty="0"/>
              <a:t>Ami Shah, MD: Rush University; </a:t>
            </a:r>
          </a:p>
          <a:p>
            <a:r>
              <a:rPr lang="en-US" sz="2400" dirty="0"/>
              <a:t>Adrienne Mann, MD: University of Colorado</a:t>
            </a:r>
          </a:p>
          <a:p>
            <a:r>
              <a:rPr lang="en-US" sz="2400" dirty="0"/>
              <a:t> Tyra </a:t>
            </a:r>
            <a:r>
              <a:rPr lang="en-US" sz="2400" dirty="0" err="1"/>
              <a:t>Fainstad</a:t>
            </a:r>
            <a:r>
              <a:rPr lang="en-US" sz="2400" dirty="0"/>
              <a:t>, MD: University of Colorado</a:t>
            </a:r>
          </a:p>
        </p:txBody>
      </p:sp>
    </p:spTree>
    <p:extLst>
      <p:ext uri="{BB962C8B-B14F-4D97-AF65-F5344CB8AC3E}">
        <p14:creationId xmlns:p14="http://schemas.microsoft.com/office/powerpoint/2010/main" val="41841344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67F73542-05EC-BA3A-BD3C-1BCB9A157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154" y="464695"/>
            <a:ext cx="10308485" cy="2376979"/>
          </a:xfrm>
        </p:spPr>
        <p:txBody>
          <a:bodyPr/>
          <a:lstStyle/>
          <a:p>
            <a:r>
              <a:rPr lang="en-US" dirty="0"/>
              <a:t>The Power of Storytelling: A Novel Curriculum Strategy to Re-engage Physician Interns, Residents, and Fellows in the Art of Medicine</a:t>
            </a:r>
            <a:br>
              <a:rPr lang="en-US" dirty="0"/>
            </a:b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8B823B0-808B-A9DE-B382-6BEEFDD3D4C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70671" y="2518347"/>
            <a:ext cx="8468751" cy="3132945"/>
          </a:xfrm>
        </p:spPr>
        <p:txBody>
          <a:bodyPr>
            <a:normAutofit lnSpcReduction="1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Johnna</a:t>
            </a:r>
            <a:r>
              <a:rPr lang="en-US" sz="24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Wellesley,</a:t>
            </a:r>
            <a:r>
              <a:rPr lang="en-US" sz="24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University of Texas Medical Branch	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 McGuire, University of Texas at Austin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Aleena </a:t>
            </a:r>
            <a:r>
              <a:rPr lang="en-US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Asaria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University of Texas at Austin,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Carolyn S. Phillips, University of Texas at Austin,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Tyler Jorgensen, Dell Medical School at University of Texas at Austin	</a:t>
            </a:r>
          </a:p>
          <a:p>
            <a:endParaRPr lang="en-US" dirty="0"/>
          </a:p>
        </p:txBody>
      </p:sp>
      <p:pic>
        <p:nvPicPr>
          <p:cNvPr id="6" name="Content Placeholder 5" descr="A blue ribbon with gold text&#10;&#10;Description automatically generated">
            <a:extLst>
              <a:ext uri="{FF2B5EF4-FFF2-40B4-BE49-F238E27FC236}">
                <a16:creationId xmlns:a16="http://schemas.microsoft.com/office/drawing/2014/main" id="{0E01A780-460B-1D3A-6840-05B14BE173F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469875" y="1750169"/>
            <a:ext cx="4097311" cy="4669300"/>
          </a:xfrm>
          <a:noFill/>
        </p:spPr>
      </p:pic>
    </p:spTree>
    <p:extLst>
      <p:ext uri="{BB962C8B-B14F-4D97-AF65-F5344CB8AC3E}">
        <p14:creationId xmlns:p14="http://schemas.microsoft.com/office/powerpoint/2010/main" val="463177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1633A5-8BE3-D44D-57F3-2EF1613768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AB6D40A-2A0A-AF3D-8CF7-3ECD377656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41674" y="411479"/>
            <a:ext cx="8954630" cy="2711549"/>
          </a:xfrm>
        </p:spPr>
        <p:txBody>
          <a:bodyPr/>
          <a:lstStyle/>
          <a:p>
            <a:pPr algn="ctr"/>
            <a:r>
              <a:rPr lang="en-US" sz="6600" dirty="0">
                <a:solidFill>
                  <a:srgbClr val="002060"/>
                </a:solidFill>
              </a:rPr>
              <a:t>Poster Awards </a:t>
            </a:r>
          </a:p>
        </p:txBody>
      </p:sp>
    </p:spTree>
    <p:extLst>
      <p:ext uri="{BB962C8B-B14F-4D97-AF65-F5344CB8AC3E}">
        <p14:creationId xmlns:p14="http://schemas.microsoft.com/office/powerpoint/2010/main" val="32087554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1503094-DF18-20E9-1832-DEAB2803C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The Art of Nursing Used to Enhance Therapeutic Communication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0BA2C3-C7C5-1891-0DD3-D2FF81DEA47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068735" y="2676525"/>
            <a:ext cx="5303989" cy="3597470"/>
          </a:xfrm>
        </p:spPr>
        <p:txBody>
          <a:bodyPr/>
          <a:lstStyle/>
          <a:p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Elesha Roberts</a:t>
            </a:r>
          </a:p>
          <a:p>
            <a:r>
              <a:rPr lang="en-US" dirty="0"/>
              <a:t>The University of Texas at Austin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BB864AE-0F0B-5AC5-5D75-9DD15C43CB5A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27231" y="2676525"/>
            <a:ext cx="4424026" cy="3597275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4D2E078-B196-1DC8-AE70-CE25410D0F0F}"/>
              </a:ext>
            </a:extLst>
          </p:cNvPr>
          <p:cNvSpPr txBox="1"/>
          <p:nvPr/>
        </p:nvSpPr>
        <p:spPr>
          <a:xfrm>
            <a:off x="1800665" y="3756073"/>
            <a:ext cx="20398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Honorable Mention </a:t>
            </a:r>
          </a:p>
        </p:txBody>
      </p:sp>
    </p:spTree>
    <p:extLst>
      <p:ext uri="{BB962C8B-B14F-4D97-AF65-F5344CB8AC3E}">
        <p14:creationId xmlns:p14="http://schemas.microsoft.com/office/powerpoint/2010/main" val="25848776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1503094-DF18-20E9-1832-DEAB2803C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Impact of Psychiatric Pharmacist-led Psychopharmacology Didactics for Psychiatry Residents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0BA2C3-C7C5-1891-0DD3-D2FF81DEA47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068735" y="2676525"/>
            <a:ext cx="5303989" cy="3597470"/>
          </a:xfrm>
        </p:spPr>
        <p:txBody>
          <a:bodyPr>
            <a:normAutofit/>
          </a:bodyPr>
          <a:lstStyle/>
          <a:p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Nina Vadiei</a:t>
            </a:r>
            <a:r>
              <a:rPr lang="en-US" sz="2400" b="1" dirty="0"/>
              <a:t> </a:t>
            </a:r>
          </a:p>
          <a:p>
            <a:r>
              <a:rPr lang="en-US" sz="2400" dirty="0"/>
              <a:t>The University of Texas at Austin </a:t>
            </a:r>
          </a:p>
          <a:p>
            <a:r>
              <a:rPr lang="en-US" sz="2400" dirty="0"/>
              <a:t>Tawny Smith </a:t>
            </a:r>
          </a:p>
          <a:p>
            <a:r>
              <a:rPr lang="en-US" sz="2400" dirty="0"/>
              <a:t>Dell Medical School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BB864AE-0F0B-5AC5-5D75-9DD15C43CB5A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27231" y="2676525"/>
            <a:ext cx="4424026" cy="3597275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4D2E078-B196-1DC8-AE70-CE25410D0F0F}"/>
              </a:ext>
            </a:extLst>
          </p:cNvPr>
          <p:cNvSpPr txBox="1"/>
          <p:nvPr/>
        </p:nvSpPr>
        <p:spPr>
          <a:xfrm>
            <a:off x="1800665" y="3756073"/>
            <a:ext cx="20398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Honorable Mention </a:t>
            </a:r>
          </a:p>
        </p:txBody>
      </p:sp>
    </p:spTree>
    <p:extLst>
      <p:ext uri="{BB962C8B-B14F-4D97-AF65-F5344CB8AC3E}">
        <p14:creationId xmlns:p14="http://schemas.microsoft.com/office/powerpoint/2010/main" val="21982910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1503094-DF18-20E9-1832-DEAB2803C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278128"/>
            <a:ext cx="9778365" cy="1846093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Building Physician Educators: </a:t>
            </a:r>
            <a:br>
              <a:rPr lang="en-US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The Pediatric Academic Medicine Summer Preceptorship Program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0BA2C3-C7C5-1891-0DD3-D2FF81DEA47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068735" y="2676525"/>
            <a:ext cx="5303989" cy="3597470"/>
          </a:xfrm>
        </p:spPr>
        <p:txBody>
          <a:bodyPr/>
          <a:lstStyle/>
          <a:p>
            <a:r>
              <a:rPr lang="en-US" sz="2400" b="1" dirty="0"/>
              <a:t>Alayna Garcia </a:t>
            </a:r>
          </a:p>
          <a:p>
            <a:r>
              <a:rPr lang="en-US" dirty="0"/>
              <a:t>Mason Stevens </a:t>
            </a:r>
          </a:p>
          <a:p>
            <a:r>
              <a:rPr lang="en-US" dirty="0"/>
              <a:t>Autumn Atkinson</a:t>
            </a:r>
          </a:p>
          <a:p>
            <a:r>
              <a:rPr lang="en-US" dirty="0"/>
              <a:t>McGovern Medical School at UTHealth Houston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BB864AE-0F0B-5AC5-5D75-9DD15C43CB5A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27231" y="2676525"/>
            <a:ext cx="4424026" cy="3597275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4D2E078-B196-1DC8-AE70-CE25410D0F0F}"/>
              </a:ext>
            </a:extLst>
          </p:cNvPr>
          <p:cNvSpPr txBox="1"/>
          <p:nvPr/>
        </p:nvSpPr>
        <p:spPr>
          <a:xfrm>
            <a:off x="1800665" y="3756073"/>
            <a:ext cx="20398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Honorable Mention </a:t>
            </a:r>
          </a:p>
        </p:txBody>
      </p:sp>
    </p:spTree>
    <p:extLst>
      <p:ext uri="{BB962C8B-B14F-4D97-AF65-F5344CB8AC3E}">
        <p14:creationId xmlns:p14="http://schemas.microsoft.com/office/powerpoint/2010/main" val="14905802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1503094-DF18-20E9-1832-DEAB2803C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17280"/>
            <a:ext cx="9778365" cy="1494596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Curricular Integration of Population Health through Interprofessional Community Engagement</a:t>
            </a:r>
          </a:p>
        </p:txBody>
      </p:sp>
      <p:pic>
        <p:nvPicPr>
          <p:cNvPr id="8" name="Content Placeholder 7" descr="A green and blue badge with white text&#10;&#10;Description automatically generated">
            <a:extLst>
              <a:ext uri="{FF2B5EF4-FFF2-40B4-BE49-F238E27FC236}">
                <a16:creationId xmlns:a16="http://schemas.microsoft.com/office/drawing/2014/main" id="{6F1DD822-9757-7653-E171-5BEF67551CAD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463206" y="2676526"/>
            <a:ext cx="4372089" cy="3597469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0BA2C3-C7C5-1891-0DD3-D2FF81DEA47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94359" y="2676525"/>
            <a:ext cx="6645889" cy="3597470"/>
          </a:xfrm>
        </p:spPr>
        <p:txBody>
          <a:bodyPr/>
          <a:lstStyle/>
          <a:p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Young</a:t>
            </a:r>
            <a:r>
              <a:rPr lang="en-US" sz="2400" b="1" dirty="0"/>
              <a:t> 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Veronica</a:t>
            </a:r>
          </a:p>
          <a:p>
            <a:r>
              <a:rPr lang="en-US" dirty="0"/>
              <a:t> The University of Texas at Austin;</a:t>
            </a:r>
          </a:p>
          <a:p>
            <a:r>
              <a:rPr lang="en-US" dirty="0"/>
              <a:t>Justin </a:t>
            </a:r>
            <a:r>
              <a:rPr lang="en-US" dirty="0" err="1"/>
              <a:t>Pedigo</a:t>
            </a:r>
            <a:r>
              <a:rPr lang="en-US" dirty="0"/>
              <a:t>, PharmD, BCPS, </a:t>
            </a:r>
          </a:p>
          <a:p>
            <a:r>
              <a:rPr lang="en-US" dirty="0"/>
              <a:t>The University of Texas at Austin and University of Texas Health Sciences Center at San Antonio</a:t>
            </a:r>
          </a:p>
        </p:txBody>
      </p:sp>
    </p:spTree>
    <p:extLst>
      <p:ext uri="{BB962C8B-B14F-4D97-AF65-F5344CB8AC3E}">
        <p14:creationId xmlns:p14="http://schemas.microsoft.com/office/powerpoint/2010/main" val="18695843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1A433-39E7-9836-E3DC-B122B37BC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278128"/>
            <a:ext cx="9778365" cy="1578807"/>
          </a:xfrm>
        </p:spPr>
        <p:txBody>
          <a:bodyPr/>
          <a:lstStyle/>
          <a:p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Using an Adaptive Approach to Integrating Health System Science and Community Service into Medical Education Curricula</a:t>
            </a:r>
          </a:p>
        </p:txBody>
      </p:sp>
      <p:pic>
        <p:nvPicPr>
          <p:cNvPr id="6" name="Content Placeholder 5" descr="A red ribbon with white text&#10;&#10;Description automatically generated">
            <a:extLst>
              <a:ext uri="{FF2B5EF4-FFF2-40B4-BE49-F238E27FC236}">
                <a16:creationId xmlns:a16="http://schemas.microsoft.com/office/drawing/2014/main" id="{9BB2A26C-BD48-DD05-7FBF-0B9162F25400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159975" y="2391712"/>
            <a:ext cx="2197985" cy="3597275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227BBB-7571-EC2E-94B1-6B18AECD863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096656" y="2391712"/>
            <a:ext cx="5276069" cy="3882283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Hani Serag	</a:t>
            </a:r>
          </a:p>
          <a:p>
            <a:r>
              <a:rPr lang="en-US" dirty="0"/>
              <a:t>Sarah Siddiqui </a:t>
            </a:r>
          </a:p>
          <a:p>
            <a:r>
              <a:rPr lang="en-US" dirty="0"/>
              <a:t>Premal Patel </a:t>
            </a:r>
          </a:p>
          <a:p>
            <a:r>
              <a:rPr lang="en-US" dirty="0"/>
              <a:t>Kathleen Everling</a:t>
            </a:r>
          </a:p>
          <a:p>
            <a:r>
              <a:rPr lang="en-US" dirty="0"/>
              <a:t>Norman M. Farr </a:t>
            </a:r>
          </a:p>
          <a:p>
            <a:r>
              <a:rPr lang="en-US" dirty="0"/>
              <a:t>Farah Kudrath </a:t>
            </a:r>
          </a:p>
          <a:p>
            <a:r>
              <a:rPr lang="en-US" dirty="0"/>
              <a:t>Misha Syed</a:t>
            </a:r>
          </a:p>
          <a:p>
            <a:r>
              <a:rPr lang="en-US" dirty="0"/>
              <a:t>University of Texas Medical Branch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3779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67F73542-05EC-BA3A-BD3C-1BCB9A157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1" y="872196"/>
            <a:ext cx="11003278" cy="1224117"/>
          </a:xfrm>
        </p:spPr>
        <p:txBody>
          <a:bodyPr/>
          <a:lstStyle/>
          <a:p>
            <a:r>
              <a:rPr lang="en-US" b="0" dirty="0">
                <a:solidFill>
                  <a:schemeClr val="tx2">
                    <a:lumMod val="75000"/>
                  </a:schemeClr>
                </a:solidFill>
              </a:rPr>
              <a:t>Simulators to Improve Confidence in Performing Joint Injections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8B823B0-808B-A9DE-B382-6BEEFDD3D4C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289154" y="2518347"/>
            <a:ext cx="6211174" cy="3132945"/>
          </a:xfrm>
        </p:spPr>
        <p:txBody>
          <a:bodyPr>
            <a:normAutofit/>
          </a:bodyPr>
          <a:lstStyle/>
          <a:p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Vijaya Murthy</a:t>
            </a:r>
          </a:p>
          <a:p>
            <a:r>
              <a:rPr lang="en-US" sz="2400" dirty="0"/>
              <a:t>Rohan Willis</a:t>
            </a:r>
          </a:p>
          <a:p>
            <a:endParaRPr lang="en-US" dirty="0"/>
          </a:p>
          <a:p>
            <a:r>
              <a:rPr lang="en-US" dirty="0"/>
              <a:t>University of Texas Medical Branch </a:t>
            </a:r>
          </a:p>
        </p:txBody>
      </p:sp>
      <p:pic>
        <p:nvPicPr>
          <p:cNvPr id="6" name="Content Placeholder 5" descr="A blue ribbon with gold text&#10;&#10;Description automatically generated">
            <a:extLst>
              <a:ext uri="{FF2B5EF4-FFF2-40B4-BE49-F238E27FC236}">
                <a16:creationId xmlns:a16="http://schemas.microsoft.com/office/drawing/2014/main" id="{0E01A780-460B-1D3A-6840-05B14BE173F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500328" y="1923496"/>
            <a:ext cx="4097311" cy="4669300"/>
          </a:xfr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5FA042F-9BAF-78EA-175D-8792A7A603B2}"/>
              </a:ext>
            </a:extLst>
          </p:cNvPr>
          <p:cNvSpPr txBox="1"/>
          <p:nvPr/>
        </p:nvSpPr>
        <p:spPr>
          <a:xfrm>
            <a:off x="3048000" y="324651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Szauter K</a:t>
            </a:r>
          </a:p>
        </p:txBody>
      </p:sp>
    </p:spTree>
    <p:extLst>
      <p:ext uri="{BB962C8B-B14F-4D97-AF65-F5344CB8AC3E}">
        <p14:creationId xmlns:p14="http://schemas.microsoft.com/office/powerpoint/2010/main" val="3436047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EF2AD-B58B-EECD-EBE2-2BBCBD68D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Behind the Scenes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E767F-8569-E3C3-630F-E001DCB66C5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94360" y="2676525"/>
            <a:ext cx="4681025" cy="3597470"/>
          </a:xfrm>
        </p:spPr>
        <p:txBody>
          <a:bodyPr>
            <a:normAutofit/>
          </a:bodyPr>
          <a:lstStyle/>
          <a:p>
            <a:r>
              <a:rPr lang="en-US" sz="3200" dirty="0"/>
              <a:t>Dr Len Cleary </a:t>
            </a:r>
          </a:p>
          <a:p>
            <a:r>
              <a:rPr lang="en-US" sz="3200" dirty="0"/>
              <a:t>Dr Bridgett </a:t>
            </a:r>
            <a:r>
              <a:rPr lang="en-US" sz="3200" dirty="0" err="1"/>
              <a:t>Piernik</a:t>
            </a:r>
            <a:r>
              <a:rPr lang="en-US" sz="3200" dirty="0"/>
              <a:t> – Yoder</a:t>
            </a:r>
          </a:p>
          <a:p>
            <a:r>
              <a:rPr lang="en-US" sz="3200" dirty="0"/>
              <a:t>Dr Alison Ownby </a:t>
            </a:r>
          </a:p>
          <a:p>
            <a:r>
              <a:rPr lang="en-US" sz="3200" dirty="0"/>
              <a:t>Dr Karen Szauter </a:t>
            </a:r>
          </a:p>
          <a:p>
            <a:r>
              <a:rPr lang="en-US" sz="3200" dirty="0" err="1"/>
              <a:t>Ms</a:t>
            </a:r>
            <a:r>
              <a:rPr lang="en-US" sz="3200" dirty="0"/>
              <a:t> Luann Berger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57CA12-65D0-7CEE-8CCD-E5292A9870B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444197" y="2096086"/>
            <a:ext cx="6457071" cy="4177909"/>
          </a:xfrm>
        </p:spPr>
        <p:txBody>
          <a:bodyPr>
            <a:noAutofit/>
          </a:bodyPr>
          <a:lstStyle/>
          <a:p>
            <a:r>
              <a:rPr lang="en-US" sz="2800" dirty="0"/>
              <a:t>Unsung </a:t>
            </a:r>
            <a:r>
              <a:rPr lang="en-US" sz="2800" dirty="0" err="1"/>
              <a:t>Heros</a:t>
            </a:r>
            <a:r>
              <a:rPr lang="en-US" sz="2800" dirty="0"/>
              <a:t>: </a:t>
            </a:r>
          </a:p>
          <a:p>
            <a:r>
              <a:rPr lang="en-US" sz="2800" dirty="0"/>
              <a:t>UTMB Office of Education Development </a:t>
            </a:r>
          </a:p>
          <a:p>
            <a:r>
              <a:rPr lang="en-US" sz="2800" dirty="0"/>
              <a:t>	D’Anne Dewitt    Kimberly Turner </a:t>
            </a:r>
          </a:p>
          <a:p>
            <a:r>
              <a:rPr lang="en-US" sz="2800" dirty="0"/>
              <a:t>	Elizabeth Freeman  Chelsea Tippit </a:t>
            </a:r>
          </a:p>
          <a:p>
            <a:r>
              <a:rPr lang="en-US" sz="2800" dirty="0"/>
              <a:t>Texas Medical Association</a:t>
            </a:r>
          </a:p>
          <a:p>
            <a:r>
              <a:rPr lang="en-US" sz="2800" dirty="0"/>
              <a:t>	Nicole Abbott </a:t>
            </a:r>
          </a:p>
        </p:txBody>
      </p:sp>
    </p:spTree>
    <p:extLst>
      <p:ext uri="{BB962C8B-B14F-4D97-AF65-F5344CB8AC3E}">
        <p14:creationId xmlns:p14="http://schemas.microsoft.com/office/powerpoint/2010/main" val="2705221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67F73542-05EC-BA3A-BD3C-1BCB9A157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2" y="459"/>
            <a:ext cx="11003278" cy="2053652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Advancing Interprofessional Competencies in Senior Medical and Nursing Students: A Large-Scale Mock Paging Activity 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8B823B0-808B-A9DE-B382-6BEEFDD3D4C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289154" y="2518347"/>
            <a:ext cx="6211174" cy="3132945"/>
          </a:xfrm>
        </p:spPr>
        <p:txBody>
          <a:bodyPr>
            <a:normAutofit lnSpcReduction="10000"/>
          </a:bodyPr>
          <a:lstStyle/>
          <a:p>
            <a:r>
              <a:rPr lang="en-US" sz="2800" b="1" dirty="0"/>
              <a:t>Amy Gonzalez</a:t>
            </a:r>
          </a:p>
          <a:p>
            <a:r>
              <a:rPr lang="en-US" dirty="0"/>
              <a:t>Sidra Qureshi </a:t>
            </a:r>
          </a:p>
          <a:p>
            <a:r>
              <a:rPr lang="en-US" dirty="0"/>
              <a:t>Rebeka Watson </a:t>
            </a:r>
            <a:r>
              <a:rPr lang="en-US" dirty="0" err="1"/>
              <a:t>Cambell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err="1"/>
              <a:t>Shatoi</a:t>
            </a:r>
            <a:r>
              <a:rPr lang="en-US" dirty="0"/>
              <a:t> King</a:t>
            </a:r>
          </a:p>
          <a:p>
            <a:r>
              <a:rPr lang="en-US" dirty="0"/>
              <a:t>University of Texas Medical Branch</a:t>
            </a:r>
          </a:p>
          <a:p>
            <a:r>
              <a:rPr lang="en-US" dirty="0"/>
              <a:t> </a:t>
            </a:r>
          </a:p>
        </p:txBody>
      </p:sp>
      <p:pic>
        <p:nvPicPr>
          <p:cNvPr id="6" name="Content Placeholder 5" descr="A blue ribbon with gold text&#10;&#10;Description automatically generated">
            <a:extLst>
              <a:ext uri="{FF2B5EF4-FFF2-40B4-BE49-F238E27FC236}">
                <a16:creationId xmlns:a16="http://schemas.microsoft.com/office/drawing/2014/main" id="{0E01A780-460B-1D3A-6840-05B14BE173F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500328" y="1923496"/>
            <a:ext cx="4097311" cy="4669300"/>
          </a:xfr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5FA042F-9BAF-78EA-175D-8792A7A603B2}"/>
              </a:ext>
            </a:extLst>
          </p:cNvPr>
          <p:cNvSpPr txBox="1"/>
          <p:nvPr/>
        </p:nvSpPr>
        <p:spPr>
          <a:xfrm>
            <a:off x="3048000" y="324651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Szauter K</a:t>
            </a:r>
          </a:p>
        </p:txBody>
      </p:sp>
    </p:spTree>
    <p:extLst>
      <p:ext uri="{BB962C8B-B14F-4D97-AF65-F5344CB8AC3E}">
        <p14:creationId xmlns:p14="http://schemas.microsoft.com/office/powerpoint/2010/main" val="32196520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98FB0D0-27B0-1ECB-0EC6-2E4BB5712F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86265" y="1378634"/>
            <a:ext cx="10899969" cy="5247249"/>
          </a:xfrm>
          <a:solidFill>
            <a:schemeClr val="tx1"/>
          </a:solidFill>
        </p:spPr>
        <p:txBody>
          <a:bodyPr/>
          <a:lstStyle/>
          <a:p>
            <a:r>
              <a:rPr lang="en-US" sz="3200" dirty="0"/>
              <a:t>Application of Just Culture Principles and Best Practices for Effective Research Mentorship of Undergraduates </a:t>
            </a:r>
          </a:p>
          <a:p>
            <a:endParaRPr lang="en-US" sz="3200" dirty="0"/>
          </a:p>
          <a:p>
            <a:r>
              <a:rPr lang="en-US" dirty="0"/>
              <a:t>			</a:t>
            </a:r>
            <a:r>
              <a:rPr lang="en-US" dirty="0">
                <a:solidFill>
                  <a:schemeClr val="bg1"/>
                </a:solidFill>
              </a:rPr>
              <a:t>Daniel Ghaly, BS, </a:t>
            </a:r>
            <a:r>
              <a:rPr lang="en-US" sz="2000" b="0" dirty="0">
                <a:solidFill>
                  <a:schemeClr val="bg1"/>
                </a:solidFill>
              </a:rPr>
              <a:t>	The University of Texas at Austin, College 				of Natural Sciences </a:t>
            </a:r>
          </a:p>
          <a:p>
            <a:r>
              <a:rPr lang="en-US" sz="2000" b="0" dirty="0">
                <a:solidFill>
                  <a:schemeClr val="bg1"/>
                </a:solidFill>
              </a:rPr>
              <a:t>			Maria Ghaly,  The University of Texas, Osier Laboratory</a:t>
            </a:r>
          </a:p>
          <a:p>
            <a:r>
              <a:rPr lang="en-US" sz="2000" b="0" dirty="0">
                <a:solidFill>
                  <a:schemeClr val="bg1"/>
                </a:solidFill>
              </a:rPr>
              <a:t>			Sanjana Poonuru, The University of Texas, College of Natural 				Sciences; </a:t>
            </a:r>
          </a:p>
          <a:p>
            <a:r>
              <a:rPr lang="en-US" sz="2000" b="0" dirty="0">
                <a:solidFill>
                  <a:schemeClr val="bg1"/>
                </a:solidFill>
              </a:rPr>
              <a:t>			Zeal Pathak, The University of Texas, College of Natural 					Sciences; </a:t>
            </a:r>
          </a:p>
          <a:p>
            <a:r>
              <a:rPr lang="en-US" sz="2000" b="0" dirty="0">
                <a:solidFill>
                  <a:schemeClr val="bg1"/>
                </a:solidFill>
              </a:rPr>
              <a:t>			Nico Osier, The University of Texas, School of Nursing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7F73542-05EC-BA3A-BD3C-1BCB9A157E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6265" y="430529"/>
            <a:ext cx="10899969" cy="680819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US" dirty="0"/>
              <a:t>People’s Choice Award !!  </a:t>
            </a:r>
          </a:p>
        </p:txBody>
      </p:sp>
      <p:pic>
        <p:nvPicPr>
          <p:cNvPr id="7" name="Content Placeholder 6" descr="A gold star with a ribbon on top of it&#10;&#10;Description automatically generated">
            <a:extLst>
              <a:ext uri="{FF2B5EF4-FFF2-40B4-BE49-F238E27FC236}">
                <a16:creationId xmlns:a16="http://schemas.microsoft.com/office/drawing/2014/main" id="{65339896-9D1F-3377-6D2F-2D4F51C9ADA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7829" r="7985" b="-18"/>
          <a:stretch/>
        </p:blipFill>
        <p:spPr>
          <a:xfrm>
            <a:off x="405766" y="2546252"/>
            <a:ext cx="2810986" cy="3339599"/>
          </a:xfrm>
          <a:noFill/>
        </p:spPr>
      </p:pic>
    </p:spTree>
    <p:extLst>
      <p:ext uri="{BB962C8B-B14F-4D97-AF65-F5344CB8AC3E}">
        <p14:creationId xmlns:p14="http://schemas.microsoft.com/office/powerpoint/2010/main" val="32237699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1A433-39E7-9836-E3DC-B122B37BC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278129"/>
            <a:ext cx="9778365" cy="832845"/>
          </a:xfrm>
        </p:spPr>
        <p:txBody>
          <a:bodyPr/>
          <a:lstStyle/>
          <a:p>
            <a:pPr algn="ctr"/>
            <a:r>
              <a:rPr lang="en-US" dirty="0"/>
              <a:t>People’s Choice Award !!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227BBB-7571-EC2E-94B1-6B18AECD863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956603" y="1237957"/>
            <a:ext cx="10114671" cy="5050107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Outcomes of a Multi-year Biomedical Research Program for High School Students: The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</a:rPr>
              <a:t>Voelcker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 Biomedical Research Academy </a:t>
            </a:r>
          </a:p>
          <a:p>
            <a:r>
              <a:rPr lang="en-US" dirty="0"/>
              <a:t>			Irene Chaps, Ph.D., UT Health San Antonio; </a:t>
            </a:r>
          </a:p>
          <a:p>
            <a:r>
              <a:rPr lang="en-US" dirty="0"/>
              <a:t>			Kristen La Porte, UTHSA; </a:t>
            </a:r>
          </a:p>
          <a:p>
            <a:r>
              <a:rPr lang="en-US" dirty="0"/>
              <a:t>			Adriana Avendano, UTHSA; </a:t>
            </a:r>
          </a:p>
          <a:p>
            <a:r>
              <a:rPr lang="en-US" dirty="0"/>
              <a:t>			Olga Coronado, UTHSA;</a:t>
            </a:r>
          </a:p>
          <a:p>
            <a:r>
              <a:rPr lang="en-US" dirty="0"/>
              <a:t>			Francis Lam, UTHSA; </a:t>
            </a:r>
          </a:p>
          <a:p>
            <a:r>
              <a:rPr lang="en-US" dirty="0"/>
              <a:t>			</a:t>
            </a:r>
            <a:r>
              <a:rPr lang="en-US" dirty="0" err="1"/>
              <a:t>DePass</a:t>
            </a:r>
            <a:r>
              <a:rPr lang="en-US" dirty="0"/>
              <a:t> Anthony, Consulting; </a:t>
            </a:r>
          </a:p>
          <a:p>
            <a:r>
              <a:rPr lang="en-US" dirty="0"/>
              <a:t>			Linda McManus, UTHSA; </a:t>
            </a:r>
          </a:p>
          <a:p>
            <a:r>
              <a:rPr lang="en-US" dirty="0"/>
              <a:t>			Andrea Giuffrida, UTHSA, Western University of Health Sciences</a:t>
            </a:r>
          </a:p>
        </p:txBody>
      </p:sp>
      <p:pic>
        <p:nvPicPr>
          <p:cNvPr id="7" name="Content Placeholder 6" descr="A gold star with a ribbon on top of it&#10;&#10;Description automatically generated">
            <a:extLst>
              <a:ext uri="{FF2B5EF4-FFF2-40B4-BE49-F238E27FC236}">
                <a16:creationId xmlns:a16="http://schemas.microsoft.com/office/drawing/2014/main" id="{807A7FD8-7F9E-B915-F881-344C8A91316A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882748" y="3835375"/>
            <a:ext cx="3597275" cy="3597275"/>
          </a:xfrm>
        </p:spPr>
      </p:pic>
    </p:spTree>
    <p:extLst>
      <p:ext uri="{BB962C8B-B14F-4D97-AF65-F5344CB8AC3E}">
        <p14:creationId xmlns:p14="http://schemas.microsoft.com/office/powerpoint/2010/main" val="15017534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5969921-C0B4-72C2-30BA-0BF3E33A1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3653" y="411479"/>
            <a:ext cx="9742652" cy="2444263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Induction of New Members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60F4BF-D8FA-F2D0-7634-AF2A971E8A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5358" y="4161416"/>
            <a:ext cx="2952537" cy="228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175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22C11-E6D6-A24C-09D2-B5252EFEC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Membership Committee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F5A3D6-C118-B6CD-BE2A-EF9D05E62E5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4359" y="2307771"/>
            <a:ext cx="10772336" cy="4484915"/>
          </a:xfrm>
          <a:noFill/>
        </p:spPr>
        <p:txBody>
          <a:bodyPr>
            <a:normAutofit lnSpcReduction="10000"/>
          </a:bodyPr>
          <a:lstStyle/>
          <a:p>
            <a:pPr marL="0" indent="0">
              <a:buNone/>
              <a:tabLst>
                <a:tab pos="8969375" algn="l"/>
              </a:tabLst>
            </a:pPr>
            <a:r>
              <a:rPr lang="en-US" dirty="0">
                <a:solidFill>
                  <a:srgbClr val="002060"/>
                </a:solidFill>
              </a:rPr>
              <a:t>With Gratitude to the following Membership Committee Volunteer Reviewers </a:t>
            </a:r>
          </a:p>
          <a:p>
            <a:pPr marL="0" indent="0" fontAlgn="base">
              <a:buNone/>
            </a:pPr>
            <a:r>
              <a:rPr lang="en-US" dirty="0"/>
              <a:t>	Judith Aronson (UTMB)		Angela </a:t>
            </a:r>
            <a:r>
              <a:rPr lang="en-US" dirty="0" err="1"/>
              <a:t>Mihalic</a:t>
            </a:r>
            <a:r>
              <a:rPr lang="en-US" dirty="0"/>
              <a:t> (</a:t>
            </a:r>
            <a:r>
              <a:rPr lang="en-US" dirty="0" err="1"/>
              <a:t>UTSouthwestern</a:t>
            </a:r>
            <a:r>
              <a:rPr lang="en-US" dirty="0"/>
              <a:t>)</a:t>
            </a:r>
          </a:p>
          <a:p>
            <a:pPr marL="0" indent="0" fontAlgn="base">
              <a:buNone/>
            </a:pPr>
            <a:r>
              <a:rPr lang="en-US" dirty="0"/>
              <a:t>	Gregory </a:t>
            </a:r>
            <a:r>
              <a:rPr lang="en-US" dirty="0" err="1"/>
              <a:t>Botz</a:t>
            </a:r>
            <a:r>
              <a:rPr lang="en-US" dirty="0"/>
              <a:t> (MDACC)		Biff Palmer (</a:t>
            </a:r>
            <a:r>
              <a:rPr lang="en-US" dirty="0" err="1"/>
              <a:t>UTSouthwestern</a:t>
            </a:r>
            <a:r>
              <a:rPr lang="en-US" dirty="0"/>
              <a:t>)</a:t>
            </a:r>
          </a:p>
          <a:p>
            <a:pPr marL="0" indent="0" fontAlgn="base">
              <a:buNone/>
            </a:pPr>
            <a:r>
              <a:rPr lang="en-US" dirty="0"/>
              <a:t>	Maximilian Buja (UTHSCH)		Linda Rounds (UTMB)</a:t>
            </a:r>
          </a:p>
          <a:p>
            <a:pPr marL="0" indent="0" fontAlgn="base">
              <a:buNone/>
            </a:pPr>
            <a:r>
              <a:rPr lang="en-US" dirty="0"/>
              <a:t>	William Clarke (UTHSCSA)		Leonel Vela (UTRGV)</a:t>
            </a:r>
          </a:p>
          <a:p>
            <a:pPr marL="0" indent="0" fontAlgn="base">
              <a:buNone/>
            </a:pPr>
            <a:r>
              <a:rPr lang="en-US" dirty="0"/>
              <a:t>	Sandra </a:t>
            </a:r>
            <a:r>
              <a:rPr lang="en-US" dirty="0" err="1"/>
              <a:t>Hanneman</a:t>
            </a:r>
            <a:r>
              <a:rPr lang="en-US" dirty="0"/>
              <a:t> (UTHSCH)	John Vineeth (UTHSCH)</a:t>
            </a:r>
          </a:p>
          <a:p>
            <a:pPr marL="0" indent="0" fontAlgn="base">
              <a:buNone/>
            </a:pPr>
            <a:r>
              <a:rPr lang="en-US" dirty="0"/>
              <a:t>	Peter Hu (MDACC) 			</a:t>
            </a:r>
            <a:r>
              <a:rPr lang="en-US" dirty="0" err="1"/>
              <a:t>Dihua</a:t>
            </a:r>
            <a:r>
              <a:rPr lang="en-US" dirty="0"/>
              <a:t> Yu (MDACC)</a:t>
            </a:r>
          </a:p>
          <a:p>
            <a:pPr marL="0" indent="0" fontAlgn="base">
              <a:buNone/>
            </a:pPr>
            <a:r>
              <a:rPr lang="en-US" dirty="0"/>
              <a:t>	Gerald </a:t>
            </a:r>
            <a:r>
              <a:rPr lang="en-US" dirty="0" err="1"/>
              <a:t>Ledlow</a:t>
            </a:r>
            <a:r>
              <a:rPr lang="en-US" dirty="0"/>
              <a:t> (UT Tyler HSC)						</a:t>
            </a:r>
          </a:p>
          <a:p>
            <a:pPr marL="0" indent="0">
              <a:buNone/>
              <a:tabLst>
                <a:tab pos="8969375" algn="l"/>
              </a:tabLst>
            </a:pP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0669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F6C22-C7CC-ED68-CAC9-08D43EBB6A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1846" y="411479"/>
            <a:ext cx="9334458" cy="329184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Ammar M. Ahmed  MD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8A198E-199B-EF4A-4A37-AC44A424E3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57932" y="4549552"/>
            <a:ext cx="7238373" cy="1645920"/>
          </a:xfrm>
        </p:spPr>
        <p:txBody>
          <a:bodyPr/>
          <a:lstStyle/>
          <a:p>
            <a:r>
              <a:rPr lang="en-US" dirty="0"/>
              <a:t>The University of Texas at Austin</a:t>
            </a:r>
          </a:p>
        </p:txBody>
      </p:sp>
    </p:spTree>
    <p:extLst>
      <p:ext uri="{BB962C8B-B14F-4D97-AF65-F5344CB8AC3E}">
        <p14:creationId xmlns:p14="http://schemas.microsoft.com/office/powerpoint/2010/main" val="16875355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FB9BF-32E2-A4E0-15BF-CB9B78742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8110" y="411479"/>
            <a:ext cx="8448194" cy="329184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Swathi </a:t>
            </a:r>
            <a:r>
              <a:rPr lang="en-US" dirty="0" err="1">
                <a:solidFill>
                  <a:srgbClr val="002060"/>
                </a:solidFill>
              </a:rPr>
              <a:t>Arur</a:t>
            </a:r>
            <a:r>
              <a:rPr lang="en-US" dirty="0">
                <a:solidFill>
                  <a:srgbClr val="002060"/>
                </a:solidFill>
              </a:rPr>
              <a:t>  </a:t>
            </a:r>
            <a:r>
              <a:rPr lang="en-US" dirty="0" err="1">
                <a:solidFill>
                  <a:srgbClr val="002060"/>
                </a:solidFill>
              </a:rPr>
              <a:t>Ph.D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D81962-8318-74D7-ABA6-135C680392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48111" y="4549552"/>
            <a:ext cx="8448194" cy="1645920"/>
          </a:xfrm>
        </p:spPr>
        <p:txBody>
          <a:bodyPr/>
          <a:lstStyle/>
          <a:p>
            <a:r>
              <a:rPr lang="en-US" dirty="0"/>
              <a:t>The University of Texas MD Anderson Cancer Center</a:t>
            </a:r>
          </a:p>
        </p:txBody>
      </p:sp>
    </p:spTree>
    <p:extLst>
      <p:ext uri="{BB962C8B-B14F-4D97-AF65-F5344CB8AC3E}">
        <p14:creationId xmlns:p14="http://schemas.microsoft.com/office/powerpoint/2010/main" val="42436857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F6C22-C7CC-ED68-CAC9-08D43EBB6A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89983" y="411479"/>
            <a:ext cx="8173328" cy="329184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Saadia A. Faiz   MD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8A198E-199B-EF4A-4A37-AC44A424E3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57932" y="4549552"/>
            <a:ext cx="7238373" cy="1645920"/>
          </a:xfrm>
        </p:spPr>
        <p:txBody>
          <a:bodyPr/>
          <a:lstStyle/>
          <a:p>
            <a:r>
              <a:rPr lang="en-US" dirty="0"/>
              <a:t>The University of Texas MD Anderson Cancer Center</a:t>
            </a:r>
          </a:p>
        </p:txBody>
      </p:sp>
    </p:spTree>
    <p:extLst>
      <p:ext uri="{BB962C8B-B14F-4D97-AF65-F5344CB8AC3E}">
        <p14:creationId xmlns:p14="http://schemas.microsoft.com/office/powerpoint/2010/main" val="23610113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F6C22-C7CC-ED68-CAC9-08D43EBB6A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4049" y="411479"/>
            <a:ext cx="9292255" cy="329184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Deepu Varughese George PhD, LMFT</a:t>
            </a:r>
            <a:br>
              <a:rPr lang="en-US" dirty="0">
                <a:solidFill>
                  <a:srgbClr val="002060"/>
                </a:solidFill>
              </a:rPr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8A198E-199B-EF4A-4A37-AC44A424E3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57932" y="4549552"/>
            <a:ext cx="7238373" cy="1645920"/>
          </a:xfrm>
        </p:spPr>
        <p:txBody>
          <a:bodyPr/>
          <a:lstStyle/>
          <a:p>
            <a:r>
              <a:rPr lang="en-US" dirty="0"/>
              <a:t>The University of Texas Rio Grande Valley</a:t>
            </a:r>
          </a:p>
        </p:txBody>
      </p:sp>
    </p:spTree>
    <p:extLst>
      <p:ext uri="{BB962C8B-B14F-4D97-AF65-F5344CB8AC3E}">
        <p14:creationId xmlns:p14="http://schemas.microsoft.com/office/powerpoint/2010/main" val="3292628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BB056-A6DC-A629-7D87-65F592435A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0831" y="411479"/>
            <a:ext cx="9545473" cy="329184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Philip E. </a:t>
            </a:r>
            <a:r>
              <a:rPr lang="en-US" dirty="0" err="1">
                <a:solidFill>
                  <a:srgbClr val="002060"/>
                </a:solidFill>
              </a:rPr>
              <a:t>Greilich</a:t>
            </a:r>
            <a:r>
              <a:rPr lang="en-US" dirty="0">
                <a:solidFill>
                  <a:srgbClr val="002060"/>
                </a:solidFill>
              </a:rPr>
              <a:t>   MD, MSc</a:t>
            </a:r>
            <a:br>
              <a:rPr lang="en-US" dirty="0">
                <a:solidFill>
                  <a:srgbClr val="002060"/>
                </a:solidFill>
              </a:rPr>
            </a:b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EE2A49-52B2-D512-5257-445FC6A22F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51495" y="4549552"/>
            <a:ext cx="7744810" cy="1645920"/>
          </a:xfrm>
        </p:spPr>
        <p:txBody>
          <a:bodyPr/>
          <a:lstStyle/>
          <a:p>
            <a:r>
              <a:rPr lang="en-US" dirty="0"/>
              <a:t>The University of Texas Southwestern Medical Center</a:t>
            </a:r>
          </a:p>
        </p:txBody>
      </p:sp>
    </p:spTree>
    <p:extLst>
      <p:ext uri="{BB962C8B-B14F-4D97-AF65-F5344CB8AC3E}">
        <p14:creationId xmlns:p14="http://schemas.microsoft.com/office/powerpoint/2010/main" val="1609966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2620D-CB74-7AE1-DBBD-9E1F273D2E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13220" y="411479"/>
            <a:ext cx="9083084" cy="3201151"/>
          </a:xfrm>
        </p:spPr>
        <p:txBody>
          <a:bodyPr/>
          <a:lstStyle/>
          <a:p>
            <a:pPr algn="ctr"/>
            <a:r>
              <a:rPr lang="en-US" dirty="0"/>
              <a:t>Thank You </a:t>
            </a:r>
            <a:br>
              <a:rPr lang="en-US" dirty="0"/>
            </a:br>
            <a:r>
              <a:rPr lang="en-US" dirty="0"/>
              <a:t>Dr Len Cleary! </a:t>
            </a:r>
          </a:p>
        </p:txBody>
      </p:sp>
    </p:spTree>
    <p:extLst>
      <p:ext uri="{BB962C8B-B14F-4D97-AF65-F5344CB8AC3E}">
        <p14:creationId xmlns:p14="http://schemas.microsoft.com/office/powerpoint/2010/main" val="19830721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F6C22-C7CC-ED68-CAC9-08D43EBB6A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7613" y="467750"/>
            <a:ext cx="9798692" cy="329184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Melinda </a:t>
            </a:r>
            <a:r>
              <a:rPr lang="en-US" dirty="0" err="1">
                <a:solidFill>
                  <a:srgbClr val="002060"/>
                </a:solidFill>
              </a:rPr>
              <a:t>Hermanns</a:t>
            </a:r>
            <a:r>
              <a:rPr lang="en-US" dirty="0">
                <a:solidFill>
                  <a:srgbClr val="002060"/>
                </a:solidFill>
              </a:rPr>
              <a:t>	PHD, RN, PMH-BC, CNE, PN/FCN, ANEF, ACUE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8A198E-199B-EF4A-4A37-AC44A424E3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57932" y="4549552"/>
            <a:ext cx="7238373" cy="1645920"/>
          </a:xfrm>
        </p:spPr>
        <p:txBody>
          <a:bodyPr/>
          <a:lstStyle/>
          <a:p>
            <a:r>
              <a:rPr lang="en-US" dirty="0"/>
              <a:t>The University of Texas at Tyler Health Science Center</a:t>
            </a:r>
          </a:p>
        </p:txBody>
      </p:sp>
    </p:spTree>
    <p:extLst>
      <p:ext uri="{BB962C8B-B14F-4D97-AF65-F5344CB8AC3E}">
        <p14:creationId xmlns:p14="http://schemas.microsoft.com/office/powerpoint/2010/main" val="33985603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F6C22-C7CC-ED68-CAC9-08D43EBB6A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5914" y="411479"/>
            <a:ext cx="9320390" cy="3291840"/>
          </a:xfrm>
        </p:spPr>
        <p:txBody>
          <a:bodyPr/>
          <a:lstStyle/>
          <a:p>
            <a:r>
              <a:rPr lang="en-US" dirty="0" err="1">
                <a:solidFill>
                  <a:srgbClr val="002060"/>
                </a:solidFill>
              </a:rPr>
              <a:t>Awdhesh</a:t>
            </a:r>
            <a:r>
              <a:rPr lang="en-US" dirty="0">
                <a:solidFill>
                  <a:srgbClr val="002060"/>
                </a:solidFill>
              </a:rPr>
              <a:t> Kalia   PhD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8A198E-199B-EF4A-4A37-AC44A424E3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57932" y="4549552"/>
            <a:ext cx="7238373" cy="1645920"/>
          </a:xfrm>
        </p:spPr>
        <p:txBody>
          <a:bodyPr/>
          <a:lstStyle/>
          <a:p>
            <a:r>
              <a:rPr lang="en-US" dirty="0"/>
              <a:t>The University of Texas MD Anderson Cancer Center</a:t>
            </a:r>
          </a:p>
        </p:txBody>
      </p:sp>
    </p:spTree>
    <p:extLst>
      <p:ext uri="{BB962C8B-B14F-4D97-AF65-F5344CB8AC3E}">
        <p14:creationId xmlns:p14="http://schemas.microsoft.com/office/powerpoint/2010/main" val="12680904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C0CE8-91F6-44F6-4B23-9788F32B40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68283" y="411479"/>
            <a:ext cx="6344529" cy="329184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Rekha Kar   PhD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796DF9-D740-9D97-FD2E-3590687394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69280" y="4549552"/>
            <a:ext cx="6127025" cy="1645920"/>
          </a:xfrm>
        </p:spPr>
        <p:txBody>
          <a:bodyPr/>
          <a:lstStyle/>
          <a:p>
            <a:r>
              <a:rPr lang="en-US" dirty="0"/>
              <a:t>The University of Texas Health Science Center at San Antonio</a:t>
            </a:r>
          </a:p>
        </p:txBody>
      </p:sp>
    </p:spTree>
    <p:extLst>
      <p:ext uri="{BB962C8B-B14F-4D97-AF65-F5344CB8AC3E}">
        <p14:creationId xmlns:p14="http://schemas.microsoft.com/office/powerpoint/2010/main" val="41384367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F6C22-C7CC-ED68-CAC9-08D43EBB6A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3710" y="411479"/>
            <a:ext cx="9362593" cy="329184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Janine </a:t>
            </a:r>
            <a:r>
              <a:rPr lang="en-US" dirty="0" err="1">
                <a:solidFill>
                  <a:srgbClr val="002060"/>
                </a:solidFill>
              </a:rPr>
              <a:t>Prange</a:t>
            </a:r>
            <a:r>
              <a:rPr lang="en-US" dirty="0">
                <a:solidFill>
                  <a:srgbClr val="002060"/>
                </a:solidFill>
              </a:rPr>
              <a:t>-Kiel   Ph.D.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8A198E-199B-EF4A-4A37-AC44A424E3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57932" y="4549552"/>
            <a:ext cx="7238373" cy="1645920"/>
          </a:xfrm>
        </p:spPr>
        <p:txBody>
          <a:bodyPr/>
          <a:lstStyle/>
          <a:p>
            <a:r>
              <a:rPr lang="en-US" dirty="0"/>
              <a:t>The University of Texas Southwestern Medical Center</a:t>
            </a:r>
          </a:p>
        </p:txBody>
      </p:sp>
    </p:spTree>
    <p:extLst>
      <p:ext uri="{BB962C8B-B14F-4D97-AF65-F5344CB8AC3E}">
        <p14:creationId xmlns:p14="http://schemas.microsoft.com/office/powerpoint/2010/main" val="4233474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FFB9C40-6DE5-33CB-CC58-48BC3B3A87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1847" y="411479"/>
            <a:ext cx="9334458" cy="282409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Alan </a:t>
            </a:r>
            <a:r>
              <a:rPr lang="en-US" dirty="0" err="1">
                <a:solidFill>
                  <a:srgbClr val="002060"/>
                </a:solidFill>
              </a:rPr>
              <a:t>Rampy</a:t>
            </a:r>
            <a:r>
              <a:rPr lang="en-US" dirty="0">
                <a:solidFill>
                  <a:srgbClr val="002060"/>
                </a:solidFill>
              </a:rPr>
              <a:t>	DO, PhD, FCA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6892C12-C839-A21D-8F24-BD40AC7F558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39286" y="4549552"/>
            <a:ext cx="6957019" cy="1645920"/>
          </a:xfrm>
        </p:spPr>
        <p:txBody>
          <a:bodyPr/>
          <a:lstStyle/>
          <a:p>
            <a:r>
              <a:rPr lang="en-US" sz="4000" dirty="0"/>
              <a:t>The University of Texas at Austin</a:t>
            </a:r>
          </a:p>
        </p:txBody>
      </p:sp>
    </p:spTree>
    <p:extLst>
      <p:ext uri="{BB962C8B-B14F-4D97-AF65-F5344CB8AC3E}">
        <p14:creationId xmlns:p14="http://schemas.microsoft.com/office/powerpoint/2010/main" val="6635527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F6C22-C7CC-ED68-CAC9-08D43EBB6A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6252" y="411479"/>
            <a:ext cx="9250052" cy="329184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E. Steve Roach  MD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8A198E-199B-EF4A-4A37-AC44A424E3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57932" y="4549552"/>
            <a:ext cx="7238373" cy="1645920"/>
          </a:xfrm>
        </p:spPr>
        <p:txBody>
          <a:bodyPr/>
          <a:lstStyle/>
          <a:p>
            <a:r>
              <a:rPr lang="en-US" dirty="0"/>
              <a:t>The University of Texas at Austin</a:t>
            </a:r>
          </a:p>
        </p:txBody>
      </p:sp>
    </p:spTree>
    <p:extLst>
      <p:ext uri="{BB962C8B-B14F-4D97-AF65-F5344CB8AC3E}">
        <p14:creationId xmlns:p14="http://schemas.microsoft.com/office/powerpoint/2010/main" val="14071215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64DCE-79E9-4A2C-D177-5A30B03208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8972" y="411479"/>
            <a:ext cx="10607040" cy="329184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Andrew Everett Springer  DrPH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AC4B60-C669-EC0D-A373-24D96D53C9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75052" y="4549552"/>
            <a:ext cx="7421253" cy="1645920"/>
          </a:xfrm>
        </p:spPr>
        <p:txBody>
          <a:bodyPr/>
          <a:lstStyle/>
          <a:p>
            <a:r>
              <a:rPr lang="en-US" dirty="0"/>
              <a:t>The University of Texas Health Science Center at Houston</a:t>
            </a:r>
          </a:p>
        </p:txBody>
      </p:sp>
    </p:spTree>
    <p:extLst>
      <p:ext uri="{BB962C8B-B14F-4D97-AF65-F5344CB8AC3E}">
        <p14:creationId xmlns:p14="http://schemas.microsoft.com/office/powerpoint/2010/main" val="16231091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F6C22-C7CC-ED68-CAC9-08D43EBB6A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5914" y="411479"/>
            <a:ext cx="9320390" cy="329184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Jennifer </a:t>
            </a:r>
            <a:r>
              <a:rPr lang="en-US" dirty="0" err="1">
                <a:solidFill>
                  <a:srgbClr val="002060"/>
                </a:solidFill>
              </a:rPr>
              <a:t>Swails</a:t>
            </a:r>
            <a:r>
              <a:rPr lang="en-US" dirty="0">
                <a:solidFill>
                  <a:srgbClr val="002060"/>
                </a:solidFill>
              </a:rPr>
              <a:t> 	 MD,FACP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8A198E-199B-EF4A-4A37-AC44A424E3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09292" y="4549552"/>
            <a:ext cx="7787013" cy="1645920"/>
          </a:xfrm>
        </p:spPr>
        <p:txBody>
          <a:bodyPr/>
          <a:lstStyle/>
          <a:p>
            <a:r>
              <a:rPr lang="en-US" dirty="0"/>
              <a:t>The University of Texas Health Science Center at Houston</a:t>
            </a:r>
          </a:p>
        </p:txBody>
      </p:sp>
    </p:spTree>
    <p:extLst>
      <p:ext uri="{BB962C8B-B14F-4D97-AF65-F5344CB8AC3E}">
        <p14:creationId xmlns:p14="http://schemas.microsoft.com/office/powerpoint/2010/main" val="3990877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89F72-2BEC-3E75-C244-C49D87BC11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3710" y="411479"/>
            <a:ext cx="9362593" cy="329184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Misha F. Syed	MD, MEHP 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6E3E0F-8669-BC3B-6417-FF861CED28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73526" y="4549552"/>
            <a:ext cx="7322779" cy="1645920"/>
          </a:xfrm>
        </p:spPr>
        <p:txBody>
          <a:bodyPr/>
          <a:lstStyle/>
          <a:p>
            <a:r>
              <a:rPr lang="en-US" dirty="0"/>
              <a:t>The University of Texas Medical Branch at Galveston</a:t>
            </a:r>
          </a:p>
        </p:txBody>
      </p:sp>
    </p:spTree>
    <p:extLst>
      <p:ext uri="{BB962C8B-B14F-4D97-AF65-F5344CB8AC3E}">
        <p14:creationId xmlns:p14="http://schemas.microsoft.com/office/powerpoint/2010/main" val="34297864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0C1B7-6E4E-3DEE-50C0-1CA3B14303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359" y="411479"/>
            <a:ext cx="10322169" cy="329184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Thank you for attending the 2024 Innovations Meeting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E734F0-2DDD-AF70-F13D-F9E4C19294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4359" y="4549552"/>
            <a:ext cx="9056077" cy="1645920"/>
          </a:xfrm>
        </p:spPr>
        <p:txBody>
          <a:bodyPr/>
          <a:lstStyle/>
          <a:p>
            <a:r>
              <a:rPr lang="en-US" dirty="0"/>
              <a:t>Safe travels ! </a:t>
            </a:r>
          </a:p>
          <a:p>
            <a:endParaRPr lang="en-US" dirty="0"/>
          </a:p>
          <a:p>
            <a:r>
              <a:rPr lang="en-US" dirty="0"/>
              <a:t>Start thinking about what you can share next year</a:t>
            </a:r>
          </a:p>
        </p:txBody>
      </p:sp>
    </p:spTree>
    <p:extLst>
      <p:ext uri="{BB962C8B-B14F-4D97-AF65-F5344CB8AC3E}">
        <p14:creationId xmlns:p14="http://schemas.microsoft.com/office/powerpoint/2010/main" val="4261132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0AD66-0AC4-0DA8-0027-2831E7D5B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354" y="278129"/>
            <a:ext cx="10649243" cy="1494596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Program was Successful Because of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BF306-38EB-BAF6-EEDA-35ECCD1FE67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94359" y="2368446"/>
            <a:ext cx="5501641" cy="4332157"/>
          </a:xfrm>
        </p:spPr>
        <p:txBody>
          <a:bodyPr>
            <a:noAutofit/>
          </a:bodyPr>
          <a:lstStyle/>
          <a:p>
            <a:r>
              <a:rPr lang="en-US" sz="2400" dirty="0"/>
              <a:t>Presentations included: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Workshops			11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Discussion sessions	  5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Short presentations 	14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Collaborations 		  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Oral Abstracts		24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Posters 			69</a:t>
            </a:r>
          </a:p>
        </p:txBody>
      </p:sp>
      <p:pic>
        <p:nvPicPr>
          <p:cNvPr id="8" name="Content Placeholder 7" descr="A light bulb with a yellow light bulb in the middle&#10;&#10;Description automatically generated">
            <a:extLst>
              <a:ext uri="{FF2B5EF4-FFF2-40B4-BE49-F238E27FC236}">
                <a16:creationId xmlns:a16="http://schemas.microsoft.com/office/drawing/2014/main" id="{CD9ED001-3508-74F5-2129-4E72790068B4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1083970">
            <a:off x="6695607" y="1961762"/>
            <a:ext cx="3380184" cy="4506912"/>
          </a:xfrm>
        </p:spPr>
      </p:pic>
    </p:spTree>
    <p:extLst>
      <p:ext uri="{BB962C8B-B14F-4D97-AF65-F5344CB8AC3E}">
        <p14:creationId xmlns:p14="http://schemas.microsoft.com/office/powerpoint/2010/main" val="3260053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3D140DE-62A7-DF26-68DC-DED5A27FCC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2807" y="411479"/>
            <a:ext cx="8453497" cy="329184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Grants &amp;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Innovation Awards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34F19C-010B-B5E2-DAAA-4EFFEA066A09}"/>
              </a:ext>
            </a:extLst>
          </p:cNvPr>
          <p:cNvSpPr txBox="1"/>
          <p:nvPr/>
        </p:nvSpPr>
        <p:spPr>
          <a:xfrm>
            <a:off x="5329646" y="4435812"/>
            <a:ext cx="5425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rgbClr val="002060"/>
                </a:solidFill>
              </a:rPr>
              <a:t>Dr. Jose Cavazos, MD PhD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913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69007-0277-755A-C39B-F1662C2B3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Recognition of the Committee   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E2975-49F5-2618-3169-FB2BEA8B5F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4359" y="2504054"/>
            <a:ext cx="10955216" cy="3725537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Joseph Albanesi	Joya Chandra		Nora Gimpel		Virginia Niebuhr</a:t>
            </a:r>
          </a:p>
          <a:p>
            <a:pPr marL="0" indent="0">
              <a:buNone/>
            </a:pPr>
            <a:r>
              <a:rPr lang="en-US" sz="2400" dirty="0"/>
              <a:t>Kay </a:t>
            </a:r>
            <a:r>
              <a:rPr lang="en-US" sz="2400" dirty="0" err="1"/>
              <a:t>Oyajobi</a:t>
            </a:r>
            <a:r>
              <a:rPr lang="en-US" sz="2400" dirty="0"/>
              <a:t>		Craig Rubin		Christine Baker	Lisa Elferink</a:t>
            </a:r>
          </a:p>
          <a:p>
            <a:pPr marL="0" indent="0">
              <a:buNone/>
            </a:pPr>
            <a:r>
              <a:rPr lang="en-US" sz="2400" dirty="0"/>
              <a:t>Deanna Grimes	Annette Occhialini	Bela Patel		Susan Ruppert</a:t>
            </a:r>
          </a:p>
          <a:p>
            <a:pPr marL="0" indent="0">
              <a:buNone/>
            </a:pPr>
            <a:r>
              <a:rPr lang="en-US" sz="2400" dirty="0"/>
              <a:t>Alexander Bishop	Robert Esterl		Carin Hagberg		Mary O’Keefe	</a:t>
            </a:r>
          </a:p>
          <a:p>
            <a:pPr marL="0" indent="0">
              <a:buNone/>
            </a:pPr>
            <a:r>
              <a:rPr lang="en-US" sz="2400" dirty="0"/>
              <a:t>Evan Pivalizza		Era Buck		Moshtagh Farokhi	Ruth Levine	</a:t>
            </a:r>
          </a:p>
          <a:p>
            <a:pPr marL="0" indent="0">
              <a:buNone/>
            </a:pPr>
            <a:r>
              <a:rPr lang="en-US" sz="2400" dirty="0"/>
              <a:t>Gayle Olson		Omid Rahimi		</a:t>
            </a:r>
            <a:r>
              <a:rPr lang="en-US" sz="2400" b="1" dirty="0"/>
              <a:t>Jose E. Cavazos (Chair)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862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45D3755-C3E2-975E-DE68-CDECC4B52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02876"/>
            <a:ext cx="10873740" cy="913574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2024 Grant Awardees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78CEA4F-D72A-C069-6A51-328B103CA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7E473402-19FD-A5B0-5CB6-E5F3926D3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79D1CAD-2EA2-9376-7B64-0C3AC590F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16F8906-918C-BE0B-A4AB-6A1D48150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70BD87D-F7DA-961B-4024-A354DC87D16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44526" y="1276651"/>
            <a:ext cx="10626788" cy="5236694"/>
          </a:xfrm>
          <a:solidFill>
            <a:schemeClr val="tx1"/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600" b="0" i="1" dirty="0">
                <a:latin typeface="Calibri" panose="020F0502020204030204" pitchFamily="34" charset="0"/>
                <a:cs typeface="Calibri" panose="020F0502020204030204" pitchFamily="34" charset="0"/>
              </a:rPr>
              <a:t>Developing the Master Adaptive Learner: Coaching with Standardized Clinical Feedback               </a:t>
            </a:r>
          </a:p>
          <a:p>
            <a:pPr marL="0" indent="0">
              <a:buNone/>
            </a:pP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Andrea Cooley, DO, FACOS   Co-Investigator: Derek Holbrook, EdD.   </a:t>
            </a:r>
            <a:r>
              <a:rPr lang="en-US" sz="1800" b="1" i="0" u="sng" dirty="0">
                <a:solidFill>
                  <a:srgbClr val="7030A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UT Tyler SOM</a:t>
            </a:r>
            <a:endParaRPr lang="en-US" sz="1800" b="1" u="sng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600" b="0" i="1" dirty="0">
                <a:latin typeface="Calibri" panose="020F0502020204030204" pitchFamily="34" charset="0"/>
                <a:cs typeface="Calibri" panose="020F0502020204030204" pitchFamily="34" charset="0"/>
              </a:rPr>
              <a:t>Operationalizing App-Based Formative Feedback in Obstetrics and Gynecology Training to Establish Procedural Competency Benchmarks  </a:t>
            </a:r>
          </a:p>
          <a:p>
            <a:pPr marL="0" indent="0">
              <a:buNone/>
            </a:pP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R. Nicholas Burns, MD, FACOG   Co-Investigator(s):Stephanie Chang, MD, Emily Lin, MD</a:t>
            </a:r>
            <a:r>
              <a:rPr lang="en-US" sz="1800" u="sng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1800" b="1" u="sng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 Southwestern SOM</a:t>
            </a:r>
          </a:p>
          <a:p>
            <a:pPr marL="0" indent="0">
              <a:buNone/>
            </a:pPr>
            <a:r>
              <a:rPr lang="en-US" sz="2600" b="0" i="1" dirty="0">
                <a:latin typeface="Calibri" panose="020F0502020204030204" pitchFamily="34" charset="0"/>
                <a:cs typeface="Calibri" panose="020F0502020204030204" pitchFamily="34" charset="0"/>
              </a:rPr>
              <a:t>Expansion of Cardiothoracic Surgery Debate-Style Journal Club to a Global Community of Learners and Educators</a:t>
            </a:r>
          </a:p>
          <a:p>
            <a:pPr marL="0" indent="0">
              <a:buNone/>
            </a:pP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Mara B. </a:t>
            </a:r>
            <a:r>
              <a:rPr lang="en-US" sz="18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Antonoff</a:t>
            </a:r>
            <a:r>
              <a:rPr lang="en-US" sz="1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MD, FACS    Co-Investigator: Robert </a:t>
            </a:r>
            <a:r>
              <a:rPr lang="en-US" sz="18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Hetz</a:t>
            </a:r>
            <a:r>
              <a:rPr lang="en-US" sz="1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MD     </a:t>
            </a:r>
            <a:r>
              <a:rPr lang="en-US" sz="1800" b="1" u="sng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 MD Anderson Cancer Center</a:t>
            </a:r>
          </a:p>
          <a:p>
            <a:pPr marL="0" indent="0">
              <a:buNone/>
            </a:pPr>
            <a:r>
              <a:rPr lang="en-US" sz="2600" b="0" i="1" dirty="0">
                <a:latin typeface="Calibri" panose="020F0502020204030204" pitchFamily="34" charset="0"/>
                <a:cs typeface="Calibri" panose="020F0502020204030204" pitchFamily="34" charset="0"/>
              </a:rPr>
              <a:t>Increasing Health Equity Competencies through Implementation of a 10-Week Student-informed Summer Intensive Fellowship</a:t>
            </a:r>
          </a:p>
          <a:p>
            <a:pPr marL="0" indent="0">
              <a:buNone/>
            </a:pP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Jemima John, PhD, MPH        </a:t>
            </a:r>
            <a:r>
              <a:rPr lang="en-US" sz="1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Shreela Sharma	</a:t>
            </a:r>
            <a:r>
              <a:rPr lang="en-US" sz="1800" b="1" i="0" u="sng" dirty="0">
                <a:solidFill>
                  <a:srgbClr val="7030A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UT Health Houston SPH</a:t>
            </a:r>
          </a:p>
          <a:p>
            <a:pPr marL="0" indent="0">
              <a:buNone/>
            </a:pPr>
            <a:r>
              <a:rPr lang="en-US" sz="2600" b="0" i="1" dirty="0">
                <a:latin typeface="Calibri" panose="020F0502020204030204" pitchFamily="34" charset="0"/>
                <a:cs typeface="Calibri" panose="020F0502020204030204" pitchFamily="34" charset="0"/>
              </a:rPr>
              <a:t>The Hunter's House: A Virtual Reality Memory Palace for Surgical Education</a:t>
            </a:r>
          </a:p>
          <a:p>
            <a:pPr marL="0" indent="0">
              <a:buNone/>
            </a:pP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Joshua A. Roshal, MD    </a:t>
            </a:r>
            <a:r>
              <a:rPr lang="en-US" sz="1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University of Texas–Medical Branch</a:t>
            </a:r>
            <a:endParaRPr lang="en-US" sz="1100" b="0" i="0" dirty="0">
              <a:effectLst/>
            </a:endParaRPr>
          </a:p>
          <a:p>
            <a:pPr marL="0" indent="0">
              <a:buNone/>
            </a:pPr>
            <a:endParaRPr lang="en-US" sz="1100" b="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C0C0C0"/>
              </a:highlight>
            </a:endParaRPr>
          </a:p>
          <a:p>
            <a:pPr marL="0" indent="0" algn="ctr">
              <a:buNone/>
            </a:pPr>
            <a:endParaRPr lang="en-US" sz="1100" b="1" i="0" u="sng" dirty="0">
              <a:effectLst/>
            </a:endParaRPr>
          </a:p>
          <a:p>
            <a:endParaRPr lang="en-US" sz="11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312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21D62DB-2FA2-1258-309D-2113EBC75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Dr. Judith Drew Innovation in Health Science Education Award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8888C07-ED8E-FF14-E876-137CAC795E4D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92709" y="2148621"/>
            <a:ext cx="4182256" cy="4113076"/>
          </a:xfrm>
          <a:prstGeom prst="ellipse">
            <a:avLst/>
          </a:prstGeom>
          <a:ln w="762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65952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Swiss">
      <a:dk1>
        <a:srgbClr val="000000"/>
      </a:dk1>
      <a:lt1>
        <a:srgbClr val="FFFFFF"/>
      </a:lt1>
      <a:dk2>
        <a:srgbClr val="E4E4E4"/>
      </a:dk2>
      <a:lt2>
        <a:srgbClr val="7CA655"/>
      </a:lt2>
      <a:accent1>
        <a:srgbClr val="A9D4DB"/>
      </a:accent1>
      <a:accent2>
        <a:srgbClr val="FBE284"/>
      </a:accent2>
      <a:accent3>
        <a:srgbClr val="4495A2"/>
      </a:accent3>
      <a:accent4>
        <a:srgbClr val="AA5881"/>
      </a:accent4>
      <a:accent5>
        <a:srgbClr val="E06742"/>
      </a:accent5>
      <a:accent6>
        <a:srgbClr val="F9D448"/>
      </a:accent6>
      <a:hlink>
        <a:srgbClr val="4495A2"/>
      </a:hlink>
      <a:folHlink>
        <a:srgbClr val="AA5881"/>
      </a:folHlink>
    </a:clrScheme>
    <a:fontScheme name="Custom 175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78853419_Win32_SL_V5" id="{958D2C9E-948D-4354-BF9D-DF8AE3C2B240}" vid="{22D4A967-05D2-4D72-8594-54CFF341483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4B194E-8B30-4377-8C59-ECFB902D2A26}">
  <ds:schemaRefs>
    <ds:schemaRef ds:uri="16c05727-aa75-4e4a-9b5f-8a80a1165891"/>
    <ds:schemaRef ds:uri="http://schemas.microsoft.com/office/infopath/2007/PartnerControls"/>
    <ds:schemaRef ds:uri="http://purl.org/dc/elements/1.1/"/>
    <ds:schemaRef ds:uri="http://purl.org/dc/terms/"/>
    <ds:schemaRef ds:uri="http://www.w3.org/XML/1998/namespace"/>
    <ds:schemaRef ds:uri="230e9df3-be65-4c73-a93b-d1236ebd677e"/>
    <ds:schemaRef ds:uri="71af3243-3dd4-4a8d-8c0d-dd76da1f02a5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C21FFAC0-05A2-416A-B06C-C248395482C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2DB9E12-8AC3-4138-BF4D-720A5525AB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Geometric annual presentation</Template>
  <TotalTime>370</TotalTime>
  <Words>1616</Words>
  <Application>Microsoft Office PowerPoint</Application>
  <PresentationFormat>Widescreen</PresentationFormat>
  <Paragraphs>280</Paragraphs>
  <Slides>49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4" baseType="lpstr">
      <vt:lpstr>Arial</vt:lpstr>
      <vt:lpstr>Calibri</vt:lpstr>
      <vt:lpstr>Franklin Gothic Book</vt:lpstr>
      <vt:lpstr>Franklin Gothic Demi</vt:lpstr>
      <vt:lpstr>Custom</vt:lpstr>
      <vt:lpstr>UT Systems Kenneth I. Shine MD  Academy of Health Science Education 2024 Innovations In Health Science Education Meeting  </vt:lpstr>
      <vt:lpstr>Celebrating our 20th Year! Recognitions and Acknowledgments </vt:lpstr>
      <vt:lpstr>Behind the Scenes </vt:lpstr>
      <vt:lpstr>Thank You  Dr Len Cleary! </vt:lpstr>
      <vt:lpstr>Program was Successful Because of You</vt:lpstr>
      <vt:lpstr>Grants &amp;  Innovation Awards </vt:lpstr>
      <vt:lpstr>Recognition of the Committee      </vt:lpstr>
      <vt:lpstr>2024 Grant Awardees</vt:lpstr>
      <vt:lpstr>Dr. Judith Drew Innovation in Health Science Education Award </vt:lpstr>
      <vt:lpstr>Dr. Judith Drew Innovations Award Finalist</vt:lpstr>
      <vt:lpstr>Dr. Judith Drew Innovations Award Finalist</vt:lpstr>
      <vt:lpstr>Dr. Judith Drew Innovations Award Finalist</vt:lpstr>
      <vt:lpstr>Poster Awards </vt:lpstr>
      <vt:lpstr>Poster Judges </vt:lpstr>
      <vt:lpstr>Poster Awards </vt:lpstr>
      <vt:lpstr>Students / Trainee Awards </vt:lpstr>
      <vt:lpstr>UTMB Food Pantry “The Picnic Basket” Student Usage Outcomes </vt:lpstr>
      <vt:lpstr>Enhancing Health Literacy in CHFC3 Patients - A quality initiative: The Impact of Educational Binders on Heart Failure Management</vt:lpstr>
      <vt:lpstr>Words Matter: Examination of language use in a case of pediatric obesity</vt:lpstr>
      <vt:lpstr>Apples to Oranges: Comparing the Quality of Pre-Med Resources on TikTok and YouTube</vt:lpstr>
      <vt:lpstr>Impostor Syndrome and its Associated Factors</vt:lpstr>
      <vt:lpstr>The Power of Storytelling: A Novel Curriculum Strategy to Re-engage Physician Interns, Residents, and Fellows in the Art of Medicine </vt:lpstr>
      <vt:lpstr>Poster Awards </vt:lpstr>
      <vt:lpstr>The Art of Nursing Used to Enhance Therapeutic Communication</vt:lpstr>
      <vt:lpstr>Impact of Psychiatric Pharmacist-led Psychopharmacology Didactics for Psychiatry Residents</vt:lpstr>
      <vt:lpstr>Building Physician Educators:  The Pediatric Academic Medicine Summer Preceptorship Program</vt:lpstr>
      <vt:lpstr>Curricular Integration of Population Health through Interprofessional Community Engagement</vt:lpstr>
      <vt:lpstr>Using an Adaptive Approach to Integrating Health System Science and Community Service into Medical Education Curricula</vt:lpstr>
      <vt:lpstr>Simulators to Improve Confidence in Performing Joint Injections</vt:lpstr>
      <vt:lpstr>Advancing Interprofessional Competencies in Senior Medical and Nursing Students: A Large-Scale Mock Paging Activity </vt:lpstr>
      <vt:lpstr>People’s Choice Award !!  </vt:lpstr>
      <vt:lpstr>People’s Choice Award !! </vt:lpstr>
      <vt:lpstr>Induction of New Members</vt:lpstr>
      <vt:lpstr>Membership Committee </vt:lpstr>
      <vt:lpstr>Ammar M. Ahmed  MD </vt:lpstr>
      <vt:lpstr>Swathi Arur  Ph.D </vt:lpstr>
      <vt:lpstr>Saadia A. Faiz   MD </vt:lpstr>
      <vt:lpstr>Deepu Varughese George PhD, LMFT </vt:lpstr>
      <vt:lpstr>Philip E. Greilich   MD, MSc </vt:lpstr>
      <vt:lpstr>Melinda Hermanns PHD, RN, PMH-BC, CNE, PN/FCN, ANEF, ACUE</vt:lpstr>
      <vt:lpstr>Awdhesh Kalia   PhD </vt:lpstr>
      <vt:lpstr>Rekha Kar   PhD </vt:lpstr>
      <vt:lpstr>Janine Prange-Kiel   Ph.D. </vt:lpstr>
      <vt:lpstr>Alan Rampy DO, PhD, FCA</vt:lpstr>
      <vt:lpstr>E. Steve Roach  MD </vt:lpstr>
      <vt:lpstr>Andrew Everett Springer  DrPH </vt:lpstr>
      <vt:lpstr>Jennifer Swails   MD,FACP </vt:lpstr>
      <vt:lpstr>Misha F. Syed MD, MEHP  </vt:lpstr>
      <vt:lpstr>Thank you for attending the 2024 Innovations Meeting </vt:lpstr>
    </vt:vector>
  </TitlesOfParts>
  <Company>University of Texas Medical Branch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presentation</dc:title>
  <dc:creator>Szauter, Karen</dc:creator>
  <cp:lastModifiedBy>Szauter, Karen</cp:lastModifiedBy>
  <cp:revision>1</cp:revision>
  <cp:lastPrinted>2024-02-14T23:57:17Z</cp:lastPrinted>
  <dcterms:created xsi:type="dcterms:W3CDTF">2024-02-04T14:30:47Z</dcterms:created>
  <dcterms:modified xsi:type="dcterms:W3CDTF">2024-02-24T01:47:23Z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