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5143500" type="screen16x9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38" d="100"/>
          <a:sy n="138" d="100"/>
        </p:scale>
        <p:origin x="-108" y="-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F0418-B49E-470D-8779-F6319EB481E2}" type="datetimeFigureOut">
              <a:rPr lang="en-US" smtClean="0"/>
              <a:t>1/22/2013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ED436-C3B7-45BC-9377-FF0C25C59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05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47750"/>
            <a:ext cx="7772400" cy="1371601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181350"/>
            <a:ext cx="7772400" cy="9906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U. T. System Board of Regents’ Meeting</a:t>
            </a:r>
          </a:p>
          <a:p>
            <a:r>
              <a:rPr lang="en-US" dirty="0" smtClean="0"/>
              <a:t>Committee (if committee meeting)</a:t>
            </a:r>
          </a:p>
          <a:p>
            <a:r>
              <a:rPr lang="en-US" dirty="0" smtClean="0"/>
              <a:t>Month Year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419350"/>
            <a:ext cx="7772400" cy="6096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Presenter, Job Title</a:t>
            </a:r>
          </a:p>
        </p:txBody>
      </p:sp>
    </p:spTree>
    <p:extLst>
      <p:ext uri="{BB962C8B-B14F-4D97-AF65-F5344CB8AC3E}">
        <p14:creationId xmlns:p14="http://schemas.microsoft.com/office/powerpoint/2010/main" val="2004255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0884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71750"/>
            <a:ext cx="7772400" cy="1021556"/>
          </a:xfrm>
        </p:spPr>
        <p:txBody>
          <a:bodyPr anchor="t">
            <a:noAutofit/>
          </a:bodyPr>
          <a:lstStyle>
            <a:lvl1pPr algn="l">
              <a:defRPr sz="28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446610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405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86150"/>
            <a:ext cx="80772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85750"/>
            <a:ext cx="8077199" cy="30861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11203"/>
            <a:ext cx="80772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022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2003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2003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10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743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152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lnSpc>
                <a:spcPct val="100000"/>
              </a:lnSpc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1957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3242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269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27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55295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7EE2453-3BC3-4CDC-BBD4-144194DC3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04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7" r:id="rId4"/>
    <p:sldLayoutId id="2147483652" r:id="rId5"/>
    <p:sldLayoutId id="2147483654" r:id="rId6"/>
    <p:sldLayoutId id="2147483655" r:id="rId7"/>
    <p:sldLayoutId id="2147483656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2800" kern="1200">
          <a:solidFill>
            <a:srgbClr val="FFCC6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–"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–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»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U. T. System Board of Regents’ Meeting</a:t>
            </a:r>
          </a:p>
          <a:p>
            <a:r>
              <a:rPr lang="en-US" dirty="0"/>
              <a:t>Committee (if committee meeting)</a:t>
            </a:r>
          </a:p>
          <a:p>
            <a:r>
              <a:rPr lang="en-US" dirty="0" smtClean="0"/>
              <a:t>Month </a:t>
            </a:r>
            <a:r>
              <a:rPr lang="en-US" dirty="0"/>
              <a:t>Year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93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04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EE2453-3BC3-4CDC-BBD4-144194DC3BD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24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E2453-3BC3-4CDC-BBD4-144194DC3B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20</Words>
  <Application>Microsoft Office PowerPoint</Application>
  <PresentationFormat>On-screen Show (16:9)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UTSYSTEM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mtrevino</dc:creator>
  <cp:lastModifiedBy>mtrevino</cp:lastModifiedBy>
  <cp:revision>22</cp:revision>
  <dcterms:created xsi:type="dcterms:W3CDTF">2012-07-24T16:25:50Z</dcterms:created>
  <dcterms:modified xsi:type="dcterms:W3CDTF">2013-01-22T21:02:29Z</dcterms:modified>
</cp:coreProperties>
</file>