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 id="2147483694" r:id="rId2"/>
    <p:sldMasterId id="2147483685" r:id="rId3"/>
  </p:sldMasterIdLst>
  <p:notesMasterIdLst>
    <p:notesMasterId r:id="rId20"/>
  </p:notesMasterIdLst>
  <p:handoutMasterIdLst>
    <p:handoutMasterId r:id="rId21"/>
  </p:handoutMasterIdLst>
  <p:sldIdLst>
    <p:sldId id="292" r:id="rId4"/>
    <p:sldId id="321" r:id="rId5"/>
    <p:sldId id="318" r:id="rId6"/>
    <p:sldId id="319" r:id="rId7"/>
    <p:sldId id="322" r:id="rId8"/>
    <p:sldId id="360" r:id="rId9"/>
    <p:sldId id="361" r:id="rId10"/>
    <p:sldId id="359" r:id="rId11"/>
    <p:sldId id="367" r:id="rId12"/>
    <p:sldId id="325" r:id="rId13"/>
    <p:sldId id="363" r:id="rId14"/>
    <p:sldId id="365" r:id="rId15"/>
    <p:sldId id="351" r:id="rId16"/>
    <p:sldId id="349" r:id="rId17"/>
    <p:sldId id="350" r:id="rId18"/>
    <p:sldId id="36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bendschein" initials="MMA" lastIdx="18" clrIdx="0"/>
  <p:cmAuthor id="1" name="Fitzgerald,Donna" initials="F" lastIdx="15" clrIdx="1">
    <p:extLst>
      <p:ext uri="{19B8F6BF-5375-455C-9EA6-DF929625EA0E}">
        <p15:presenceInfo xmlns:p15="http://schemas.microsoft.com/office/powerpoint/2012/main" userId="S-1-5-21-802951002-2094223479-794563710-928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E92"/>
    <a:srgbClr val="1F497D"/>
    <a:srgbClr val="F58026"/>
    <a:srgbClr val="E131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6395" autoAdjust="0"/>
  </p:normalViewPr>
  <p:slideViewPr>
    <p:cSldViewPr>
      <p:cViewPr varScale="1">
        <p:scale>
          <a:sx n="84" d="100"/>
          <a:sy n="84" d="100"/>
        </p:scale>
        <p:origin x="1243" y="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7" d="100"/>
          <a:sy n="67" d="100"/>
        </p:scale>
        <p:origin x="-2160"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9A5EDC-81EC-41EB-B67D-9F62E869E40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037B420-6F98-47A6-8E3E-DAA739937083}">
      <dgm:prSet custT="1"/>
      <dgm:spPr/>
      <dgm:t>
        <a:bodyPr/>
        <a:lstStyle/>
        <a:p>
          <a:pPr rtl="0"/>
          <a:r>
            <a:rPr lang="en-US" sz="1600" i="0" baseline="0" dirty="0" smtClean="0">
              <a:latin typeface="Arial" panose="020B0604020202020204" pitchFamily="34" charset="0"/>
              <a:cs typeface="Arial" panose="020B0604020202020204" pitchFamily="34" charset="0"/>
            </a:rPr>
            <a:t>Organized by Quantum Leaps</a:t>
          </a:r>
          <a:endParaRPr lang="en-US" sz="1600" dirty="0">
            <a:latin typeface="Arial" panose="020B0604020202020204" pitchFamily="34" charset="0"/>
            <a:cs typeface="Arial" panose="020B0604020202020204" pitchFamily="34" charset="0"/>
          </a:endParaRPr>
        </a:p>
      </dgm:t>
    </dgm:pt>
    <dgm:pt modelId="{A2F66059-CC72-4CB8-B82B-8D8918086AC7}" type="parTrans" cxnId="{319591B0-102A-4778-8A8E-63400C7BBAEA}">
      <dgm:prSet/>
      <dgm:spPr/>
      <dgm:t>
        <a:bodyPr/>
        <a:lstStyle/>
        <a:p>
          <a:endParaRPr lang="en-US"/>
        </a:p>
      </dgm:t>
    </dgm:pt>
    <dgm:pt modelId="{7B531E76-E974-44ED-A5C9-1B6C16091F09}" type="sibTrans" cxnId="{319591B0-102A-4778-8A8E-63400C7BBAEA}">
      <dgm:prSet/>
      <dgm:spPr/>
      <dgm:t>
        <a:bodyPr/>
        <a:lstStyle/>
        <a:p>
          <a:endParaRPr lang="en-US"/>
        </a:p>
      </dgm:t>
    </dgm:pt>
    <dgm:pt modelId="{1F8A9D6B-0E03-4BCB-8934-991DBB0F3C8E}">
      <dgm:prSet custT="1"/>
      <dgm:spPr/>
      <dgm:t>
        <a:bodyPr/>
        <a:lstStyle/>
        <a:p>
          <a:pPr rtl="0"/>
          <a:r>
            <a:rPr lang="en-US" sz="1600" i="0" baseline="0" dirty="0" smtClean="0">
              <a:latin typeface="Arial" panose="020B0604020202020204" pitchFamily="34" charset="0"/>
              <a:cs typeface="Arial" panose="020B0604020202020204" pitchFamily="34" charset="0"/>
            </a:rPr>
            <a:t>Program Dashboard</a:t>
          </a:r>
          <a:endParaRPr lang="en-US" sz="1600" dirty="0">
            <a:latin typeface="Arial" panose="020B0604020202020204" pitchFamily="34" charset="0"/>
            <a:cs typeface="Arial" panose="020B0604020202020204" pitchFamily="34" charset="0"/>
          </a:endParaRPr>
        </a:p>
      </dgm:t>
    </dgm:pt>
    <dgm:pt modelId="{D20C1D08-697B-4634-AE9C-4C8158A31D7B}" type="parTrans" cxnId="{05B6DF6D-8F51-4693-8181-16EBF69D2759}">
      <dgm:prSet/>
      <dgm:spPr/>
      <dgm:t>
        <a:bodyPr/>
        <a:lstStyle/>
        <a:p>
          <a:endParaRPr lang="en-US"/>
        </a:p>
      </dgm:t>
    </dgm:pt>
    <dgm:pt modelId="{E5EF0041-311D-41AA-BEFE-99BD24578B08}" type="sibTrans" cxnId="{05B6DF6D-8F51-4693-8181-16EBF69D2759}">
      <dgm:prSet/>
      <dgm:spPr/>
      <dgm:t>
        <a:bodyPr/>
        <a:lstStyle/>
        <a:p>
          <a:endParaRPr lang="en-US"/>
        </a:p>
      </dgm:t>
    </dgm:pt>
    <dgm:pt modelId="{371F80C0-CFC9-4154-8797-2C4E4378D042}">
      <dgm:prSet custT="1"/>
      <dgm:spPr/>
      <dgm:t>
        <a:bodyPr/>
        <a:lstStyle/>
        <a:p>
          <a:pPr rtl="0"/>
          <a:r>
            <a:rPr lang="en-US" sz="1600" dirty="0" smtClean="0">
              <a:latin typeface="Arial" panose="020B0604020202020204" pitchFamily="34" charset="0"/>
              <a:cs typeface="Arial" panose="020B0604020202020204" pitchFamily="34" charset="0"/>
            </a:rPr>
            <a:t>Easy way to see R/Y/G status for all QL programs and projects</a:t>
          </a:r>
          <a:endParaRPr lang="en-US" sz="1600" dirty="0">
            <a:latin typeface="Arial" panose="020B0604020202020204" pitchFamily="34" charset="0"/>
            <a:cs typeface="Arial" panose="020B0604020202020204" pitchFamily="34" charset="0"/>
          </a:endParaRPr>
        </a:p>
      </dgm:t>
    </dgm:pt>
    <dgm:pt modelId="{2D862961-8294-4C8B-937F-144CF4A2F211}" type="parTrans" cxnId="{452D0316-CA2C-4018-BF96-7AB755CB45E2}">
      <dgm:prSet/>
      <dgm:spPr/>
      <dgm:t>
        <a:bodyPr/>
        <a:lstStyle/>
        <a:p>
          <a:endParaRPr lang="en-US"/>
        </a:p>
      </dgm:t>
    </dgm:pt>
    <dgm:pt modelId="{DECC7B8C-26B8-4328-9798-2E3A8002B08C}" type="sibTrans" cxnId="{452D0316-CA2C-4018-BF96-7AB755CB45E2}">
      <dgm:prSet/>
      <dgm:spPr/>
      <dgm:t>
        <a:bodyPr/>
        <a:lstStyle/>
        <a:p>
          <a:endParaRPr lang="en-US"/>
        </a:p>
      </dgm:t>
    </dgm:pt>
    <dgm:pt modelId="{355255E1-1C2D-49DD-A927-AA7BE26D0280}">
      <dgm:prSet custT="1"/>
      <dgm:spPr/>
      <dgm:t>
        <a:bodyPr/>
        <a:lstStyle/>
        <a:p>
          <a:pPr rtl="0"/>
          <a:r>
            <a:rPr lang="en-US" sz="1600" i="0" baseline="0" dirty="0" smtClean="0">
              <a:latin typeface="Arial" panose="020B0604020202020204" pitchFamily="34" charset="0"/>
              <a:cs typeface="Arial" panose="020B0604020202020204" pitchFamily="34" charset="0"/>
            </a:rPr>
            <a:t>Portfolio Manager</a:t>
          </a:r>
          <a:endParaRPr lang="en-US" sz="1600" dirty="0">
            <a:latin typeface="Arial" panose="020B0604020202020204" pitchFamily="34" charset="0"/>
            <a:cs typeface="Arial" panose="020B0604020202020204" pitchFamily="34" charset="0"/>
          </a:endParaRPr>
        </a:p>
      </dgm:t>
    </dgm:pt>
    <dgm:pt modelId="{3701FB18-F775-4D5A-B0C1-7740C41A7BB8}" type="parTrans" cxnId="{80C9A6FF-DDC3-4DCB-859A-4D7B9C6C54E5}">
      <dgm:prSet/>
      <dgm:spPr/>
      <dgm:t>
        <a:bodyPr/>
        <a:lstStyle/>
        <a:p>
          <a:endParaRPr lang="en-US"/>
        </a:p>
      </dgm:t>
    </dgm:pt>
    <dgm:pt modelId="{DD14804A-557D-4315-A70F-9D3D1CE49D50}" type="sibTrans" cxnId="{80C9A6FF-DDC3-4DCB-859A-4D7B9C6C54E5}">
      <dgm:prSet/>
      <dgm:spPr/>
      <dgm:t>
        <a:bodyPr/>
        <a:lstStyle/>
        <a:p>
          <a:endParaRPr lang="en-US"/>
        </a:p>
      </dgm:t>
    </dgm:pt>
    <dgm:pt modelId="{274742A6-C3BF-448B-A678-A021FE5F2E13}">
      <dgm:prSet custT="1"/>
      <dgm:spPr/>
      <dgm:t>
        <a:bodyPr/>
        <a:lstStyle/>
        <a:p>
          <a:pPr rtl="0"/>
          <a:r>
            <a:rPr lang="en-US" sz="1600" dirty="0" smtClean="0">
              <a:latin typeface="Arial" panose="020B0604020202020204" pitchFamily="34" charset="0"/>
              <a:cs typeface="Arial" panose="020B0604020202020204" pitchFamily="34" charset="0"/>
            </a:rPr>
            <a:t>Easy way to see all project schedules rolled up for a QL program schedule and milestones</a:t>
          </a:r>
          <a:endParaRPr lang="en-US" sz="1600" dirty="0">
            <a:latin typeface="Arial" panose="020B0604020202020204" pitchFamily="34" charset="0"/>
            <a:cs typeface="Arial" panose="020B0604020202020204" pitchFamily="34" charset="0"/>
          </a:endParaRPr>
        </a:p>
      </dgm:t>
    </dgm:pt>
    <dgm:pt modelId="{1806D61D-A46D-4219-85ED-51149E790189}" type="parTrans" cxnId="{AB30345D-6AD1-417F-A9E3-9A7198098B6C}">
      <dgm:prSet/>
      <dgm:spPr/>
      <dgm:t>
        <a:bodyPr/>
        <a:lstStyle/>
        <a:p>
          <a:endParaRPr lang="en-US"/>
        </a:p>
      </dgm:t>
    </dgm:pt>
    <dgm:pt modelId="{F93097B1-5FD4-4D12-B078-F62D3ECCDC41}" type="sibTrans" cxnId="{AB30345D-6AD1-417F-A9E3-9A7198098B6C}">
      <dgm:prSet/>
      <dgm:spPr/>
      <dgm:t>
        <a:bodyPr/>
        <a:lstStyle/>
        <a:p>
          <a:endParaRPr lang="en-US"/>
        </a:p>
      </dgm:t>
    </dgm:pt>
    <dgm:pt modelId="{42FD978A-CBF9-41FE-92A3-E0B46BEDCBE3}">
      <dgm:prSet custT="1"/>
      <dgm:spPr/>
      <dgm:t>
        <a:bodyPr/>
        <a:lstStyle/>
        <a:p>
          <a:pPr rtl="0"/>
          <a:r>
            <a:rPr lang="en-US" sz="1600" i="0" baseline="0" dirty="0" smtClean="0">
              <a:latin typeface="Arial" panose="020B0604020202020204" pitchFamily="34" charset="0"/>
              <a:cs typeface="Arial" panose="020B0604020202020204" pitchFamily="34" charset="0"/>
            </a:rPr>
            <a:t>Program Status Portfolio Report</a:t>
          </a:r>
          <a:endParaRPr lang="en-US" sz="1600" dirty="0">
            <a:latin typeface="Arial" panose="020B0604020202020204" pitchFamily="34" charset="0"/>
            <a:cs typeface="Arial" panose="020B0604020202020204" pitchFamily="34" charset="0"/>
          </a:endParaRPr>
        </a:p>
      </dgm:t>
    </dgm:pt>
    <dgm:pt modelId="{AFC87413-8256-47BF-8A6D-27EA2555539C}" type="parTrans" cxnId="{8EAB4360-54EC-42F2-A432-531B02C69DAE}">
      <dgm:prSet/>
      <dgm:spPr/>
      <dgm:t>
        <a:bodyPr/>
        <a:lstStyle/>
        <a:p>
          <a:endParaRPr lang="en-US"/>
        </a:p>
      </dgm:t>
    </dgm:pt>
    <dgm:pt modelId="{987858F7-4D85-42B1-A058-9AF09F61275D}" type="sibTrans" cxnId="{8EAB4360-54EC-42F2-A432-531B02C69DAE}">
      <dgm:prSet/>
      <dgm:spPr/>
      <dgm:t>
        <a:bodyPr/>
        <a:lstStyle/>
        <a:p>
          <a:endParaRPr lang="en-US"/>
        </a:p>
      </dgm:t>
    </dgm:pt>
    <dgm:pt modelId="{0E51C4FE-0EEE-4B01-8A1B-D457E9C9C448}">
      <dgm:prSet custT="1"/>
      <dgm:spPr/>
      <dgm:t>
        <a:bodyPr/>
        <a:lstStyle/>
        <a:p>
          <a:pPr rtl="0">
            <a:tabLst/>
          </a:pPr>
          <a:r>
            <a:rPr lang="en-US" sz="1600" dirty="0" smtClean="0">
              <a:latin typeface="Arial" panose="020B0604020202020204" pitchFamily="34" charset="0"/>
              <a:cs typeface="Arial" panose="020B0604020202020204" pitchFamily="34" charset="0"/>
            </a:rPr>
            <a:t>High level status, timeline, issues, and risks for selected program and their related projects</a:t>
          </a:r>
          <a:endParaRPr lang="en-US" sz="1600" dirty="0">
            <a:latin typeface="Arial" panose="020B0604020202020204" pitchFamily="34" charset="0"/>
            <a:cs typeface="Arial" panose="020B0604020202020204" pitchFamily="34" charset="0"/>
          </a:endParaRPr>
        </a:p>
      </dgm:t>
    </dgm:pt>
    <dgm:pt modelId="{E56A2658-DC35-4F73-BE12-4D38551D1D51}" type="parTrans" cxnId="{8D4AB4AB-0BE5-4D16-8A98-564201AEA261}">
      <dgm:prSet/>
      <dgm:spPr/>
      <dgm:t>
        <a:bodyPr/>
        <a:lstStyle/>
        <a:p>
          <a:endParaRPr lang="en-US"/>
        </a:p>
      </dgm:t>
    </dgm:pt>
    <dgm:pt modelId="{0BE9F174-4A4E-4E3B-BA5C-BD974D3188E8}" type="sibTrans" cxnId="{8D4AB4AB-0BE5-4D16-8A98-564201AEA261}">
      <dgm:prSet/>
      <dgm:spPr/>
      <dgm:t>
        <a:bodyPr/>
        <a:lstStyle/>
        <a:p>
          <a:endParaRPr lang="en-US"/>
        </a:p>
      </dgm:t>
    </dgm:pt>
    <dgm:pt modelId="{FF02C3FE-1DDF-448B-959B-B15D1266B989}">
      <dgm:prSet custT="1"/>
      <dgm:spPr/>
      <dgm:t>
        <a:bodyPr/>
        <a:lstStyle/>
        <a:p>
          <a:pPr rtl="0"/>
          <a:r>
            <a:rPr lang="en-US" sz="1600" i="0" baseline="0" dirty="0" smtClean="0">
              <a:latin typeface="Arial" panose="020B0604020202020204" pitchFamily="34" charset="0"/>
              <a:cs typeface="Arial" panose="020B0604020202020204" pitchFamily="34" charset="0"/>
            </a:rPr>
            <a:t>Program Financials Report</a:t>
          </a:r>
          <a:endParaRPr lang="en-US" sz="1600" dirty="0">
            <a:latin typeface="Arial" panose="020B0604020202020204" pitchFamily="34" charset="0"/>
            <a:cs typeface="Arial" panose="020B0604020202020204" pitchFamily="34" charset="0"/>
          </a:endParaRPr>
        </a:p>
      </dgm:t>
    </dgm:pt>
    <dgm:pt modelId="{FFFCC182-6751-4466-9CDD-A5AE8BE22307}" type="parTrans" cxnId="{021E0A6E-99A0-49EF-9DE8-2C8279981788}">
      <dgm:prSet/>
      <dgm:spPr/>
      <dgm:t>
        <a:bodyPr/>
        <a:lstStyle/>
        <a:p>
          <a:endParaRPr lang="en-US"/>
        </a:p>
      </dgm:t>
    </dgm:pt>
    <dgm:pt modelId="{2B7C2D79-D771-42D5-AE1F-9EF932083DDB}" type="sibTrans" cxnId="{021E0A6E-99A0-49EF-9DE8-2C8279981788}">
      <dgm:prSet/>
      <dgm:spPr/>
      <dgm:t>
        <a:bodyPr/>
        <a:lstStyle/>
        <a:p>
          <a:endParaRPr lang="en-US"/>
        </a:p>
      </dgm:t>
    </dgm:pt>
    <dgm:pt modelId="{3C9EDDA0-CBB8-4BDA-9257-46A5B75C851B}">
      <dgm:prSet custT="1"/>
      <dgm:spPr/>
      <dgm:t>
        <a:bodyPr/>
        <a:lstStyle/>
        <a:p>
          <a:pPr rtl="0"/>
          <a:r>
            <a:rPr lang="en-US" sz="1600" dirty="0" smtClean="0">
              <a:latin typeface="Arial" panose="020B0604020202020204" pitchFamily="34" charset="0"/>
              <a:cs typeface="Arial" panose="020B0604020202020204" pitchFamily="34" charset="0"/>
            </a:rPr>
            <a:t>View of approved budget and actual expenses from </a:t>
          </a:r>
          <a:r>
            <a:rPr lang="en-US" sz="1600" dirty="0" err="1" smtClean="0">
              <a:latin typeface="Arial" panose="020B0604020202020204" pitchFamily="34" charset="0"/>
              <a:cs typeface="Arial" panose="020B0604020202020204" pitchFamily="34" charset="0"/>
            </a:rPr>
            <a:t>Peoplesoft</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dgm:t>
    </dgm:pt>
    <dgm:pt modelId="{14E5043F-D217-4790-9A6C-50EF8AA4F5F8}" type="parTrans" cxnId="{43A1EFB0-B385-4F24-80B2-7FEE9ABFC659}">
      <dgm:prSet/>
      <dgm:spPr/>
      <dgm:t>
        <a:bodyPr/>
        <a:lstStyle/>
        <a:p>
          <a:endParaRPr lang="en-US"/>
        </a:p>
      </dgm:t>
    </dgm:pt>
    <dgm:pt modelId="{45DEFE6C-F090-4BDE-9F59-70A33915FEF0}" type="sibTrans" cxnId="{43A1EFB0-B385-4F24-80B2-7FEE9ABFC659}">
      <dgm:prSet/>
      <dgm:spPr/>
      <dgm:t>
        <a:bodyPr/>
        <a:lstStyle/>
        <a:p>
          <a:endParaRPr lang="en-US"/>
        </a:p>
      </dgm:t>
    </dgm:pt>
    <dgm:pt modelId="{D9B72F45-8851-448A-BF4B-D6F586253652}">
      <dgm:prSet custT="1"/>
      <dgm:spPr/>
      <dgm:t>
        <a:bodyPr/>
        <a:lstStyle/>
        <a:p>
          <a:pPr rtl="0"/>
          <a:r>
            <a:rPr lang="en-US" sz="1600" i="0" baseline="0" dirty="0" smtClean="0">
              <a:latin typeface="Arial" panose="020B0604020202020204" pitchFamily="34" charset="0"/>
              <a:cs typeface="Arial" panose="020B0604020202020204" pitchFamily="34" charset="0"/>
            </a:rPr>
            <a:t>QL Staffing Report</a:t>
          </a:r>
          <a:endParaRPr lang="en-US" sz="1600" dirty="0">
            <a:latin typeface="Arial" panose="020B0604020202020204" pitchFamily="34" charset="0"/>
            <a:cs typeface="Arial" panose="020B0604020202020204" pitchFamily="34" charset="0"/>
          </a:endParaRPr>
        </a:p>
      </dgm:t>
    </dgm:pt>
    <dgm:pt modelId="{D522B9D7-7786-44E8-BCF8-B4DB82871526}" type="parTrans" cxnId="{084F70E4-96A5-4C60-BF68-973DA9FB40AC}">
      <dgm:prSet/>
      <dgm:spPr/>
      <dgm:t>
        <a:bodyPr/>
        <a:lstStyle/>
        <a:p>
          <a:endParaRPr lang="en-US"/>
        </a:p>
      </dgm:t>
    </dgm:pt>
    <dgm:pt modelId="{97D8D469-4505-4303-8F4B-C2517CF05E90}" type="sibTrans" cxnId="{084F70E4-96A5-4C60-BF68-973DA9FB40AC}">
      <dgm:prSet/>
      <dgm:spPr/>
      <dgm:t>
        <a:bodyPr/>
        <a:lstStyle/>
        <a:p>
          <a:endParaRPr lang="en-US"/>
        </a:p>
      </dgm:t>
    </dgm:pt>
    <dgm:pt modelId="{8B337DE0-AC09-4FC1-9E37-679E9D02A69C}">
      <dgm:prSet custT="1"/>
      <dgm:spPr/>
      <dgm:t>
        <a:bodyPr/>
        <a:lstStyle/>
        <a:p>
          <a:pPr rtl="0"/>
          <a:r>
            <a:rPr lang="en-US" sz="1600" dirty="0" smtClean="0">
              <a:latin typeface="Arial" panose="020B0604020202020204" pitchFamily="34" charset="0"/>
              <a:cs typeface="Arial" panose="020B0604020202020204" pitchFamily="34" charset="0"/>
            </a:rPr>
            <a:t>Ability to view who is working on QL by staff level and institution</a:t>
          </a:r>
          <a:endParaRPr lang="en-US" sz="1600" dirty="0">
            <a:latin typeface="Arial" panose="020B0604020202020204" pitchFamily="34" charset="0"/>
            <a:cs typeface="Arial" panose="020B0604020202020204" pitchFamily="34" charset="0"/>
          </a:endParaRPr>
        </a:p>
      </dgm:t>
    </dgm:pt>
    <dgm:pt modelId="{A27CDB9B-86B9-46DE-AB93-E8AD6A87EE49}" type="parTrans" cxnId="{7E55F5E2-4348-4289-980E-E5C806E4E844}">
      <dgm:prSet/>
      <dgm:spPr/>
      <dgm:t>
        <a:bodyPr/>
        <a:lstStyle/>
        <a:p>
          <a:endParaRPr lang="en-US"/>
        </a:p>
      </dgm:t>
    </dgm:pt>
    <dgm:pt modelId="{DE605E96-5965-4F2E-83E6-DBFBF038BF41}" type="sibTrans" cxnId="{7E55F5E2-4348-4289-980E-E5C806E4E844}">
      <dgm:prSet/>
      <dgm:spPr/>
      <dgm:t>
        <a:bodyPr/>
        <a:lstStyle/>
        <a:p>
          <a:endParaRPr lang="en-US"/>
        </a:p>
      </dgm:t>
    </dgm:pt>
    <dgm:pt modelId="{71CBC698-22DD-4DC6-8D02-3A0CC88629B6}">
      <dgm:prSet custT="1"/>
      <dgm:spPr/>
      <dgm:t>
        <a:bodyPr/>
        <a:lstStyle/>
        <a:p>
          <a:pPr rtl="0"/>
          <a:r>
            <a:rPr lang="en-US" sz="1600" dirty="0" smtClean="0">
              <a:latin typeface="Arial" panose="020B0604020202020204" pitchFamily="34" charset="0"/>
              <a:cs typeface="Arial" panose="020B0604020202020204" pitchFamily="34" charset="0"/>
            </a:rPr>
            <a:t>Access to high level information is provided for all programs and projects</a:t>
          </a:r>
          <a:endParaRPr lang="en-US" sz="1600" dirty="0">
            <a:latin typeface="Arial" panose="020B0604020202020204" pitchFamily="34" charset="0"/>
            <a:cs typeface="Arial" panose="020B0604020202020204" pitchFamily="34" charset="0"/>
          </a:endParaRPr>
        </a:p>
      </dgm:t>
    </dgm:pt>
    <dgm:pt modelId="{C6F17853-859A-47BF-9EAE-9560E508B483}" type="parTrans" cxnId="{2521DCA0-699A-405D-8702-103D11FEE131}">
      <dgm:prSet/>
      <dgm:spPr/>
      <dgm:t>
        <a:bodyPr/>
        <a:lstStyle/>
        <a:p>
          <a:endParaRPr lang="en-US"/>
        </a:p>
      </dgm:t>
    </dgm:pt>
    <dgm:pt modelId="{2CB41B3E-4470-4C9B-8598-AFD65239F95F}" type="sibTrans" cxnId="{2521DCA0-699A-405D-8702-103D11FEE131}">
      <dgm:prSet/>
      <dgm:spPr/>
      <dgm:t>
        <a:bodyPr/>
        <a:lstStyle/>
        <a:p>
          <a:endParaRPr lang="en-US"/>
        </a:p>
      </dgm:t>
    </dgm:pt>
    <dgm:pt modelId="{4E623D3B-9434-49DC-B52A-5CFA1782F092}">
      <dgm:prSet custT="1"/>
      <dgm:spPr/>
      <dgm:t>
        <a:bodyPr/>
        <a:lstStyle/>
        <a:p>
          <a:pPr rtl="0"/>
          <a:r>
            <a:rPr lang="en-US" sz="1600" dirty="0" smtClean="0">
              <a:latin typeface="Arial" panose="020B0604020202020204" pitchFamily="34" charset="0"/>
              <a:cs typeface="Arial" panose="020B0604020202020204" pitchFamily="34" charset="0"/>
            </a:rPr>
            <a:t>More – Changes, Issues, Risks</a:t>
          </a:r>
          <a:endParaRPr lang="en-US" sz="1600" dirty="0">
            <a:latin typeface="Arial" panose="020B0604020202020204" pitchFamily="34" charset="0"/>
            <a:cs typeface="Arial" panose="020B0604020202020204" pitchFamily="34" charset="0"/>
          </a:endParaRPr>
        </a:p>
      </dgm:t>
    </dgm:pt>
    <dgm:pt modelId="{56507261-7EC8-4CB7-8C99-3E9ACE7065FD}" type="parTrans" cxnId="{854D8DAA-6F39-4504-9216-2D158C7B2BCB}">
      <dgm:prSet/>
      <dgm:spPr/>
      <dgm:t>
        <a:bodyPr/>
        <a:lstStyle/>
        <a:p>
          <a:endParaRPr lang="en-US"/>
        </a:p>
      </dgm:t>
    </dgm:pt>
    <dgm:pt modelId="{38792947-900E-4F86-A348-D27DE317D5B8}" type="sibTrans" cxnId="{854D8DAA-6F39-4504-9216-2D158C7B2BCB}">
      <dgm:prSet/>
      <dgm:spPr/>
      <dgm:t>
        <a:bodyPr/>
        <a:lstStyle/>
        <a:p>
          <a:endParaRPr lang="en-US"/>
        </a:p>
      </dgm:t>
    </dgm:pt>
    <dgm:pt modelId="{C6ABA940-DD37-4613-9F13-E461995901DD}">
      <dgm:prSet custT="1"/>
      <dgm:spPr/>
      <dgm:t>
        <a:bodyPr/>
        <a:lstStyle/>
        <a:p>
          <a:pPr rtl="0"/>
          <a:r>
            <a:rPr lang="en-US" sz="1600" dirty="0" smtClean="0">
              <a:latin typeface="Arial" panose="020B0604020202020204" pitchFamily="34" charset="0"/>
              <a:cs typeface="Arial" panose="020B0604020202020204" pitchFamily="34" charset="0"/>
            </a:rPr>
            <a:t>Provides access to a Change, Issue, and Risk (CRI)  Register summary for a portfolio of projects.</a:t>
          </a:r>
          <a:endParaRPr lang="en-US" sz="1600" dirty="0">
            <a:latin typeface="Arial" panose="020B0604020202020204" pitchFamily="34" charset="0"/>
            <a:cs typeface="Arial" panose="020B0604020202020204" pitchFamily="34" charset="0"/>
          </a:endParaRPr>
        </a:p>
      </dgm:t>
    </dgm:pt>
    <dgm:pt modelId="{E96B3ED8-29D4-4685-BDD6-DC7B3135B7B0}" type="parTrans" cxnId="{AD5D8614-1DDC-4B19-BD99-D53AA381F834}">
      <dgm:prSet/>
      <dgm:spPr/>
      <dgm:t>
        <a:bodyPr/>
        <a:lstStyle/>
        <a:p>
          <a:endParaRPr lang="en-US"/>
        </a:p>
      </dgm:t>
    </dgm:pt>
    <dgm:pt modelId="{532C4FE9-6F69-428F-BECA-F31D6CD1046B}" type="sibTrans" cxnId="{AD5D8614-1DDC-4B19-BD99-D53AA381F834}">
      <dgm:prSet/>
      <dgm:spPr/>
      <dgm:t>
        <a:bodyPr/>
        <a:lstStyle/>
        <a:p>
          <a:endParaRPr lang="en-US"/>
        </a:p>
      </dgm:t>
    </dgm:pt>
    <dgm:pt modelId="{CB62E592-405E-4B57-A06B-87C435C9DA91}" type="pres">
      <dgm:prSet presAssocID="{FC9A5EDC-81EC-41EB-B67D-9F62E869E40B}" presName="Name0" presStyleCnt="0">
        <dgm:presLayoutVars>
          <dgm:dir/>
          <dgm:animLvl val="lvl"/>
          <dgm:resizeHandles val="exact"/>
        </dgm:presLayoutVars>
      </dgm:prSet>
      <dgm:spPr/>
      <dgm:t>
        <a:bodyPr/>
        <a:lstStyle/>
        <a:p>
          <a:endParaRPr lang="en-US"/>
        </a:p>
      </dgm:t>
    </dgm:pt>
    <dgm:pt modelId="{0420C5FB-6CB4-4029-A398-02955C53AA9A}" type="pres">
      <dgm:prSet presAssocID="{0037B420-6F98-47A6-8E3E-DAA739937083}" presName="linNode" presStyleCnt="0"/>
      <dgm:spPr/>
    </dgm:pt>
    <dgm:pt modelId="{781ABD91-E206-45E5-B3C3-C0714E86765F}" type="pres">
      <dgm:prSet presAssocID="{0037B420-6F98-47A6-8E3E-DAA739937083}" presName="parentText" presStyleLbl="node1" presStyleIdx="0" presStyleCnt="7">
        <dgm:presLayoutVars>
          <dgm:chMax val="1"/>
          <dgm:bulletEnabled val="1"/>
        </dgm:presLayoutVars>
      </dgm:prSet>
      <dgm:spPr/>
      <dgm:t>
        <a:bodyPr/>
        <a:lstStyle/>
        <a:p>
          <a:endParaRPr lang="en-US"/>
        </a:p>
      </dgm:t>
    </dgm:pt>
    <dgm:pt modelId="{8BB00FCF-B0F1-4A19-88B4-C855EC32B3ED}" type="pres">
      <dgm:prSet presAssocID="{0037B420-6F98-47A6-8E3E-DAA739937083}" presName="descendantText" presStyleLbl="alignAccFollowNode1" presStyleIdx="0" presStyleCnt="7">
        <dgm:presLayoutVars>
          <dgm:bulletEnabled val="1"/>
        </dgm:presLayoutVars>
      </dgm:prSet>
      <dgm:spPr/>
      <dgm:t>
        <a:bodyPr/>
        <a:lstStyle/>
        <a:p>
          <a:endParaRPr lang="en-US"/>
        </a:p>
      </dgm:t>
    </dgm:pt>
    <dgm:pt modelId="{E284B54A-2250-46AF-8950-C1E54B87DD48}" type="pres">
      <dgm:prSet presAssocID="{7B531E76-E974-44ED-A5C9-1B6C16091F09}" presName="sp" presStyleCnt="0"/>
      <dgm:spPr/>
    </dgm:pt>
    <dgm:pt modelId="{21DE60F8-6537-447C-8B95-253B538E447F}" type="pres">
      <dgm:prSet presAssocID="{1F8A9D6B-0E03-4BCB-8934-991DBB0F3C8E}" presName="linNode" presStyleCnt="0"/>
      <dgm:spPr/>
    </dgm:pt>
    <dgm:pt modelId="{4F6482EE-0040-45D4-9C56-933C137811A1}" type="pres">
      <dgm:prSet presAssocID="{1F8A9D6B-0E03-4BCB-8934-991DBB0F3C8E}" presName="parentText" presStyleLbl="node1" presStyleIdx="1" presStyleCnt="7">
        <dgm:presLayoutVars>
          <dgm:chMax val="1"/>
          <dgm:bulletEnabled val="1"/>
        </dgm:presLayoutVars>
      </dgm:prSet>
      <dgm:spPr/>
      <dgm:t>
        <a:bodyPr/>
        <a:lstStyle/>
        <a:p>
          <a:endParaRPr lang="en-US"/>
        </a:p>
      </dgm:t>
    </dgm:pt>
    <dgm:pt modelId="{447F9D5C-B8FB-49BC-9F47-FF4DD2B77448}" type="pres">
      <dgm:prSet presAssocID="{1F8A9D6B-0E03-4BCB-8934-991DBB0F3C8E}" presName="descendantText" presStyleLbl="alignAccFollowNode1" presStyleIdx="1" presStyleCnt="7">
        <dgm:presLayoutVars>
          <dgm:bulletEnabled val="1"/>
        </dgm:presLayoutVars>
      </dgm:prSet>
      <dgm:spPr/>
      <dgm:t>
        <a:bodyPr/>
        <a:lstStyle/>
        <a:p>
          <a:endParaRPr lang="en-US"/>
        </a:p>
      </dgm:t>
    </dgm:pt>
    <dgm:pt modelId="{B4034460-97E1-416F-9466-53352875AE6A}" type="pres">
      <dgm:prSet presAssocID="{E5EF0041-311D-41AA-BEFE-99BD24578B08}" presName="sp" presStyleCnt="0"/>
      <dgm:spPr/>
    </dgm:pt>
    <dgm:pt modelId="{2AFA646F-A20E-4752-AD82-AB22F0413520}" type="pres">
      <dgm:prSet presAssocID="{355255E1-1C2D-49DD-A927-AA7BE26D0280}" presName="linNode" presStyleCnt="0"/>
      <dgm:spPr/>
    </dgm:pt>
    <dgm:pt modelId="{5A756C05-A734-41C8-8C3E-F60FEFA9700D}" type="pres">
      <dgm:prSet presAssocID="{355255E1-1C2D-49DD-A927-AA7BE26D0280}" presName="parentText" presStyleLbl="node1" presStyleIdx="2" presStyleCnt="7">
        <dgm:presLayoutVars>
          <dgm:chMax val="1"/>
          <dgm:bulletEnabled val="1"/>
        </dgm:presLayoutVars>
      </dgm:prSet>
      <dgm:spPr/>
      <dgm:t>
        <a:bodyPr/>
        <a:lstStyle/>
        <a:p>
          <a:endParaRPr lang="en-US"/>
        </a:p>
      </dgm:t>
    </dgm:pt>
    <dgm:pt modelId="{19ECB88A-6DF3-4B02-92A0-160B41F12BF9}" type="pres">
      <dgm:prSet presAssocID="{355255E1-1C2D-49DD-A927-AA7BE26D0280}" presName="descendantText" presStyleLbl="alignAccFollowNode1" presStyleIdx="2" presStyleCnt="7">
        <dgm:presLayoutVars>
          <dgm:bulletEnabled val="1"/>
        </dgm:presLayoutVars>
      </dgm:prSet>
      <dgm:spPr/>
      <dgm:t>
        <a:bodyPr/>
        <a:lstStyle/>
        <a:p>
          <a:endParaRPr lang="en-US"/>
        </a:p>
      </dgm:t>
    </dgm:pt>
    <dgm:pt modelId="{47DCC272-BE2F-4A3C-8E0A-0D9F4E5D7A3D}" type="pres">
      <dgm:prSet presAssocID="{DD14804A-557D-4315-A70F-9D3D1CE49D50}" presName="sp" presStyleCnt="0"/>
      <dgm:spPr/>
    </dgm:pt>
    <dgm:pt modelId="{8F60887D-8683-4743-8568-6793ADDF4D3C}" type="pres">
      <dgm:prSet presAssocID="{42FD978A-CBF9-41FE-92A3-E0B46BEDCBE3}" presName="linNode" presStyleCnt="0"/>
      <dgm:spPr/>
    </dgm:pt>
    <dgm:pt modelId="{852E9447-B91B-41F5-8DA7-BF6B6AAB719B}" type="pres">
      <dgm:prSet presAssocID="{42FD978A-CBF9-41FE-92A3-E0B46BEDCBE3}" presName="parentText" presStyleLbl="node1" presStyleIdx="3" presStyleCnt="7">
        <dgm:presLayoutVars>
          <dgm:chMax val="1"/>
          <dgm:bulletEnabled val="1"/>
        </dgm:presLayoutVars>
      </dgm:prSet>
      <dgm:spPr/>
      <dgm:t>
        <a:bodyPr/>
        <a:lstStyle/>
        <a:p>
          <a:endParaRPr lang="en-US"/>
        </a:p>
      </dgm:t>
    </dgm:pt>
    <dgm:pt modelId="{FDF9B278-9D04-4A73-9D2C-A4D7B776A7CD}" type="pres">
      <dgm:prSet presAssocID="{42FD978A-CBF9-41FE-92A3-E0B46BEDCBE3}" presName="descendantText" presStyleLbl="alignAccFollowNode1" presStyleIdx="3" presStyleCnt="7">
        <dgm:presLayoutVars>
          <dgm:bulletEnabled val="1"/>
        </dgm:presLayoutVars>
      </dgm:prSet>
      <dgm:spPr/>
      <dgm:t>
        <a:bodyPr/>
        <a:lstStyle/>
        <a:p>
          <a:endParaRPr lang="en-US"/>
        </a:p>
      </dgm:t>
    </dgm:pt>
    <dgm:pt modelId="{837A55F0-6668-42BA-8C1E-E3BA6573C0FC}" type="pres">
      <dgm:prSet presAssocID="{987858F7-4D85-42B1-A058-9AF09F61275D}" presName="sp" presStyleCnt="0"/>
      <dgm:spPr/>
    </dgm:pt>
    <dgm:pt modelId="{9D9E2FB1-4ACB-4F68-8FD4-C0FC962EF2FD}" type="pres">
      <dgm:prSet presAssocID="{FF02C3FE-1DDF-448B-959B-B15D1266B989}" presName="linNode" presStyleCnt="0"/>
      <dgm:spPr/>
    </dgm:pt>
    <dgm:pt modelId="{9BD307C4-3CCC-45B6-A27B-56E6F1344B3B}" type="pres">
      <dgm:prSet presAssocID="{FF02C3FE-1DDF-448B-959B-B15D1266B989}" presName="parentText" presStyleLbl="node1" presStyleIdx="4" presStyleCnt="7">
        <dgm:presLayoutVars>
          <dgm:chMax val="1"/>
          <dgm:bulletEnabled val="1"/>
        </dgm:presLayoutVars>
      </dgm:prSet>
      <dgm:spPr/>
      <dgm:t>
        <a:bodyPr/>
        <a:lstStyle/>
        <a:p>
          <a:endParaRPr lang="en-US"/>
        </a:p>
      </dgm:t>
    </dgm:pt>
    <dgm:pt modelId="{837F8CBD-F352-4AF6-AE1E-64ED8AEE9583}" type="pres">
      <dgm:prSet presAssocID="{FF02C3FE-1DDF-448B-959B-B15D1266B989}" presName="descendantText" presStyleLbl="alignAccFollowNode1" presStyleIdx="4" presStyleCnt="7">
        <dgm:presLayoutVars>
          <dgm:bulletEnabled val="1"/>
        </dgm:presLayoutVars>
      </dgm:prSet>
      <dgm:spPr/>
      <dgm:t>
        <a:bodyPr/>
        <a:lstStyle/>
        <a:p>
          <a:endParaRPr lang="en-US"/>
        </a:p>
      </dgm:t>
    </dgm:pt>
    <dgm:pt modelId="{28BA3853-D0BE-4E10-B6AC-7F9C929869F5}" type="pres">
      <dgm:prSet presAssocID="{2B7C2D79-D771-42D5-AE1F-9EF932083DDB}" presName="sp" presStyleCnt="0"/>
      <dgm:spPr/>
    </dgm:pt>
    <dgm:pt modelId="{125100AF-99BA-46FD-87D7-2CAB0ABE12FE}" type="pres">
      <dgm:prSet presAssocID="{D9B72F45-8851-448A-BF4B-D6F586253652}" presName="linNode" presStyleCnt="0"/>
      <dgm:spPr/>
    </dgm:pt>
    <dgm:pt modelId="{01AEC89C-BBAD-46AE-AE66-4AB956C8C849}" type="pres">
      <dgm:prSet presAssocID="{D9B72F45-8851-448A-BF4B-D6F586253652}" presName="parentText" presStyleLbl="node1" presStyleIdx="5" presStyleCnt="7">
        <dgm:presLayoutVars>
          <dgm:chMax val="1"/>
          <dgm:bulletEnabled val="1"/>
        </dgm:presLayoutVars>
      </dgm:prSet>
      <dgm:spPr/>
      <dgm:t>
        <a:bodyPr/>
        <a:lstStyle/>
        <a:p>
          <a:endParaRPr lang="en-US"/>
        </a:p>
      </dgm:t>
    </dgm:pt>
    <dgm:pt modelId="{844F06DD-64A7-4E3F-A370-7728A2A118D1}" type="pres">
      <dgm:prSet presAssocID="{D9B72F45-8851-448A-BF4B-D6F586253652}" presName="descendantText" presStyleLbl="alignAccFollowNode1" presStyleIdx="5" presStyleCnt="7">
        <dgm:presLayoutVars>
          <dgm:bulletEnabled val="1"/>
        </dgm:presLayoutVars>
      </dgm:prSet>
      <dgm:spPr/>
      <dgm:t>
        <a:bodyPr/>
        <a:lstStyle/>
        <a:p>
          <a:endParaRPr lang="en-US"/>
        </a:p>
      </dgm:t>
    </dgm:pt>
    <dgm:pt modelId="{47D6A752-F51D-4151-8467-D1A8FB38EE69}" type="pres">
      <dgm:prSet presAssocID="{97D8D469-4505-4303-8F4B-C2517CF05E90}" presName="sp" presStyleCnt="0"/>
      <dgm:spPr/>
    </dgm:pt>
    <dgm:pt modelId="{61C8E1BB-452D-4A79-BEF6-FC3B9422A5F6}" type="pres">
      <dgm:prSet presAssocID="{4E623D3B-9434-49DC-B52A-5CFA1782F092}" presName="linNode" presStyleCnt="0"/>
      <dgm:spPr/>
    </dgm:pt>
    <dgm:pt modelId="{57EC2D35-0C4F-46A6-8163-79B3A03AC6E9}" type="pres">
      <dgm:prSet presAssocID="{4E623D3B-9434-49DC-B52A-5CFA1782F092}" presName="parentText" presStyleLbl="node1" presStyleIdx="6" presStyleCnt="7">
        <dgm:presLayoutVars>
          <dgm:chMax val="1"/>
          <dgm:bulletEnabled val="1"/>
        </dgm:presLayoutVars>
      </dgm:prSet>
      <dgm:spPr/>
      <dgm:t>
        <a:bodyPr/>
        <a:lstStyle/>
        <a:p>
          <a:endParaRPr lang="en-US"/>
        </a:p>
      </dgm:t>
    </dgm:pt>
    <dgm:pt modelId="{04C88242-49C9-499C-B066-0282A74A748D}" type="pres">
      <dgm:prSet presAssocID="{4E623D3B-9434-49DC-B52A-5CFA1782F092}" presName="descendantText" presStyleLbl="alignAccFollowNode1" presStyleIdx="6" presStyleCnt="7">
        <dgm:presLayoutVars>
          <dgm:bulletEnabled val="1"/>
        </dgm:presLayoutVars>
      </dgm:prSet>
      <dgm:spPr/>
      <dgm:t>
        <a:bodyPr/>
        <a:lstStyle/>
        <a:p>
          <a:endParaRPr lang="en-US"/>
        </a:p>
      </dgm:t>
    </dgm:pt>
  </dgm:ptLst>
  <dgm:cxnLst>
    <dgm:cxn modelId="{389CE1F4-C39A-42C5-9667-E2AFCBC4AB50}" type="presOf" srcId="{274742A6-C3BF-448B-A678-A021FE5F2E13}" destId="{19ECB88A-6DF3-4B02-92A0-160B41F12BF9}" srcOrd="0" destOrd="0" presId="urn:microsoft.com/office/officeart/2005/8/layout/vList5"/>
    <dgm:cxn modelId="{4DFDBCBA-D355-48CC-B907-E82585DAD15D}" type="presOf" srcId="{FF02C3FE-1DDF-448B-959B-B15D1266B989}" destId="{9BD307C4-3CCC-45B6-A27B-56E6F1344B3B}" srcOrd="0" destOrd="0" presId="urn:microsoft.com/office/officeart/2005/8/layout/vList5"/>
    <dgm:cxn modelId="{7E55F5E2-4348-4289-980E-E5C806E4E844}" srcId="{D9B72F45-8851-448A-BF4B-D6F586253652}" destId="{8B337DE0-AC09-4FC1-9E37-679E9D02A69C}" srcOrd="0" destOrd="0" parTransId="{A27CDB9B-86B9-46DE-AB93-E8AD6A87EE49}" sibTransId="{DE605E96-5965-4F2E-83E6-DBFBF038BF41}"/>
    <dgm:cxn modelId="{2521DCA0-699A-405D-8702-103D11FEE131}" srcId="{0037B420-6F98-47A6-8E3E-DAA739937083}" destId="{71CBC698-22DD-4DC6-8D02-3A0CC88629B6}" srcOrd="0" destOrd="0" parTransId="{C6F17853-859A-47BF-9EAE-9560E508B483}" sibTransId="{2CB41B3E-4470-4C9B-8598-AFD65239F95F}"/>
    <dgm:cxn modelId="{E8EBCA17-507A-4085-8D2B-88D3EC0223E5}" type="presOf" srcId="{71CBC698-22DD-4DC6-8D02-3A0CC88629B6}" destId="{8BB00FCF-B0F1-4A19-88B4-C855EC32B3ED}" srcOrd="0" destOrd="0" presId="urn:microsoft.com/office/officeart/2005/8/layout/vList5"/>
    <dgm:cxn modelId="{8EAB4360-54EC-42F2-A432-531B02C69DAE}" srcId="{FC9A5EDC-81EC-41EB-B67D-9F62E869E40B}" destId="{42FD978A-CBF9-41FE-92A3-E0B46BEDCBE3}" srcOrd="3" destOrd="0" parTransId="{AFC87413-8256-47BF-8A6D-27EA2555539C}" sibTransId="{987858F7-4D85-42B1-A058-9AF09F61275D}"/>
    <dgm:cxn modelId="{80C9A6FF-DDC3-4DCB-859A-4D7B9C6C54E5}" srcId="{FC9A5EDC-81EC-41EB-B67D-9F62E869E40B}" destId="{355255E1-1C2D-49DD-A927-AA7BE26D0280}" srcOrd="2" destOrd="0" parTransId="{3701FB18-F775-4D5A-B0C1-7740C41A7BB8}" sibTransId="{DD14804A-557D-4315-A70F-9D3D1CE49D50}"/>
    <dgm:cxn modelId="{D9994197-1226-4245-908D-FAB929E2A3DF}" type="presOf" srcId="{42FD978A-CBF9-41FE-92A3-E0B46BEDCBE3}" destId="{852E9447-B91B-41F5-8DA7-BF6B6AAB719B}" srcOrd="0" destOrd="0" presId="urn:microsoft.com/office/officeart/2005/8/layout/vList5"/>
    <dgm:cxn modelId="{DDC126B7-3162-431F-9F72-19D14BFC31B3}" type="presOf" srcId="{355255E1-1C2D-49DD-A927-AA7BE26D0280}" destId="{5A756C05-A734-41C8-8C3E-F60FEFA9700D}" srcOrd="0" destOrd="0" presId="urn:microsoft.com/office/officeart/2005/8/layout/vList5"/>
    <dgm:cxn modelId="{05B6DF6D-8F51-4693-8181-16EBF69D2759}" srcId="{FC9A5EDC-81EC-41EB-B67D-9F62E869E40B}" destId="{1F8A9D6B-0E03-4BCB-8934-991DBB0F3C8E}" srcOrd="1" destOrd="0" parTransId="{D20C1D08-697B-4634-AE9C-4C8158A31D7B}" sibTransId="{E5EF0041-311D-41AA-BEFE-99BD24578B08}"/>
    <dgm:cxn modelId="{452D0316-CA2C-4018-BF96-7AB755CB45E2}" srcId="{1F8A9D6B-0E03-4BCB-8934-991DBB0F3C8E}" destId="{371F80C0-CFC9-4154-8797-2C4E4378D042}" srcOrd="0" destOrd="0" parTransId="{2D862961-8294-4C8B-937F-144CF4A2F211}" sibTransId="{DECC7B8C-26B8-4328-9798-2E3A8002B08C}"/>
    <dgm:cxn modelId="{021E0A6E-99A0-49EF-9DE8-2C8279981788}" srcId="{FC9A5EDC-81EC-41EB-B67D-9F62E869E40B}" destId="{FF02C3FE-1DDF-448B-959B-B15D1266B989}" srcOrd="4" destOrd="0" parTransId="{FFFCC182-6751-4466-9CDD-A5AE8BE22307}" sibTransId="{2B7C2D79-D771-42D5-AE1F-9EF932083DDB}"/>
    <dgm:cxn modelId="{AB30345D-6AD1-417F-A9E3-9A7198098B6C}" srcId="{355255E1-1C2D-49DD-A927-AA7BE26D0280}" destId="{274742A6-C3BF-448B-A678-A021FE5F2E13}" srcOrd="0" destOrd="0" parTransId="{1806D61D-A46D-4219-85ED-51149E790189}" sibTransId="{F93097B1-5FD4-4D12-B078-F62D3ECCDC41}"/>
    <dgm:cxn modelId="{40CBB816-E155-4894-9565-F1D403CDECF5}" type="presOf" srcId="{8B337DE0-AC09-4FC1-9E37-679E9D02A69C}" destId="{844F06DD-64A7-4E3F-A370-7728A2A118D1}" srcOrd="0" destOrd="0" presId="urn:microsoft.com/office/officeart/2005/8/layout/vList5"/>
    <dgm:cxn modelId="{22CA37D4-A901-4A65-A61A-219984BDCDCD}" type="presOf" srcId="{4E623D3B-9434-49DC-B52A-5CFA1782F092}" destId="{57EC2D35-0C4F-46A6-8163-79B3A03AC6E9}" srcOrd="0" destOrd="0" presId="urn:microsoft.com/office/officeart/2005/8/layout/vList5"/>
    <dgm:cxn modelId="{319591B0-102A-4778-8A8E-63400C7BBAEA}" srcId="{FC9A5EDC-81EC-41EB-B67D-9F62E869E40B}" destId="{0037B420-6F98-47A6-8E3E-DAA739937083}" srcOrd="0" destOrd="0" parTransId="{A2F66059-CC72-4CB8-B82B-8D8918086AC7}" sibTransId="{7B531E76-E974-44ED-A5C9-1B6C16091F09}"/>
    <dgm:cxn modelId="{E77F9D6B-D9E2-4B0E-8DFE-88D4AFC53F2C}" type="presOf" srcId="{C6ABA940-DD37-4613-9F13-E461995901DD}" destId="{04C88242-49C9-499C-B066-0282A74A748D}" srcOrd="0" destOrd="0" presId="urn:microsoft.com/office/officeart/2005/8/layout/vList5"/>
    <dgm:cxn modelId="{854D8DAA-6F39-4504-9216-2D158C7B2BCB}" srcId="{FC9A5EDC-81EC-41EB-B67D-9F62E869E40B}" destId="{4E623D3B-9434-49DC-B52A-5CFA1782F092}" srcOrd="6" destOrd="0" parTransId="{56507261-7EC8-4CB7-8C99-3E9ACE7065FD}" sibTransId="{38792947-900E-4F86-A348-D27DE317D5B8}"/>
    <dgm:cxn modelId="{AD5D8614-1DDC-4B19-BD99-D53AA381F834}" srcId="{4E623D3B-9434-49DC-B52A-5CFA1782F092}" destId="{C6ABA940-DD37-4613-9F13-E461995901DD}" srcOrd="0" destOrd="0" parTransId="{E96B3ED8-29D4-4685-BDD6-DC7B3135B7B0}" sibTransId="{532C4FE9-6F69-428F-BECA-F31D6CD1046B}"/>
    <dgm:cxn modelId="{8D4AB4AB-0BE5-4D16-8A98-564201AEA261}" srcId="{42FD978A-CBF9-41FE-92A3-E0B46BEDCBE3}" destId="{0E51C4FE-0EEE-4B01-8A1B-D457E9C9C448}" srcOrd="0" destOrd="0" parTransId="{E56A2658-DC35-4F73-BE12-4D38551D1D51}" sibTransId="{0BE9F174-4A4E-4E3B-BA5C-BD974D3188E8}"/>
    <dgm:cxn modelId="{43A1EFB0-B385-4F24-80B2-7FEE9ABFC659}" srcId="{FF02C3FE-1DDF-448B-959B-B15D1266B989}" destId="{3C9EDDA0-CBB8-4BDA-9257-46A5B75C851B}" srcOrd="0" destOrd="0" parTransId="{14E5043F-D217-4790-9A6C-50EF8AA4F5F8}" sibTransId="{45DEFE6C-F090-4BDE-9F59-70A33915FEF0}"/>
    <dgm:cxn modelId="{E83418FC-56E8-43AF-9DB2-21F6A68A7D2F}" type="presOf" srcId="{371F80C0-CFC9-4154-8797-2C4E4378D042}" destId="{447F9D5C-B8FB-49BC-9F47-FF4DD2B77448}" srcOrd="0" destOrd="0" presId="urn:microsoft.com/office/officeart/2005/8/layout/vList5"/>
    <dgm:cxn modelId="{70FABA0E-6A5B-42A0-8D73-FA8AFBB9BC91}" type="presOf" srcId="{1F8A9D6B-0E03-4BCB-8934-991DBB0F3C8E}" destId="{4F6482EE-0040-45D4-9C56-933C137811A1}" srcOrd="0" destOrd="0" presId="urn:microsoft.com/office/officeart/2005/8/layout/vList5"/>
    <dgm:cxn modelId="{AB46425B-4EE1-4E6B-9246-75E9B57CA3C9}" type="presOf" srcId="{0E51C4FE-0EEE-4B01-8A1B-D457E9C9C448}" destId="{FDF9B278-9D04-4A73-9D2C-A4D7B776A7CD}" srcOrd="0" destOrd="0" presId="urn:microsoft.com/office/officeart/2005/8/layout/vList5"/>
    <dgm:cxn modelId="{8F146C82-A120-4336-BDF7-E07DA5C38B1C}" type="presOf" srcId="{D9B72F45-8851-448A-BF4B-D6F586253652}" destId="{01AEC89C-BBAD-46AE-AE66-4AB956C8C849}" srcOrd="0" destOrd="0" presId="urn:microsoft.com/office/officeart/2005/8/layout/vList5"/>
    <dgm:cxn modelId="{084F70E4-96A5-4C60-BF68-973DA9FB40AC}" srcId="{FC9A5EDC-81EC-41EB-B67D-9F62E869E40B}" destId="{D9B72F45-8851-448A-BF4B-D6F586253652}" srcOrd="5" destOrd="0" parTransId="{D522B9D7-7786-44E8-BCF8-B4DB82871526}" sibTransId="{97D8D469-4505-4303-8F4B-C2517CF05E90}"/>
    <dgm:cxn modelId="{A2359B22-3197-4767-974D-8B70BF789AA6}" type="presOf" srcId="{FC9A5EDC-81EC-41EB-B67D-9F62E869E40B}" destId="{CB62E592-405E-4B57-A06B-87C435C9DA91}" srcOrd="0" destOrd="0" presId="urn:microsoft.com/office/officeart/2005/8/layout/vList5"/>
    <dgm:cxn modelId="{F06E720F-922E-413F-A382-8390B5A38FDD}" type="presOf" srcId="{3C9EDDA0-CBB8-4BDA-9257-46A5B75C851B}" destId="{837F8CBD-F352-4AF6-AE1E-64ED8AEE9583}" srcOrd="0" destOrd="0" presId="urn:microsoft.com/office/officeart/2005/8/layout/vList5"/>
    <dgm:cxn modelId="{DE5AD0CB-672F-4669-87E6-B77DA5B071A4}" type="presOf" srcId="{0037B420-6F98-47A6-8E3E-DAA739937083}" destId="{781ABD91-E206-45E5-B3C3-C0714E86765F}" srcOrd="0" destOrd="0" presId="urn:microsoft.com/office/officeart/2005/8/layout/vList5"/>
    <dgm:cxn modelId="{A610E6BA-C44D-44D0-8704-8C811B985498}" type="presParOf" srcId="{CB62E592-405E-4B57-A06B-87C435C9DA91}" destId="{0420C5FB-6CB4-4029-A398-02955C53AA9A}" srcOrd="0" destOrd="0" presId="urn:microsoft.com/office/officeart/2005/8/layout/vList5"/>
    <dgm:cxn modelId="{821506CD-820A-4EB6-BE93-C7787B3380AC}" type="presParOf" srcId="{0420C5FB-6CB4-4029-A398-02955C53AA9A}" destId="{781ABD91-E206-45E5-B3C3-C0714E86765F}" srcOrd="0" destOrd="0" presId="urn:microsoft.com/office/officeart/2005/8/layout/vList5"/>
    <dgm:cxn modelId="{23F40503-31E2-4AB4-BEC9-B6BD1165349D}" type="presParOf" srcId="{0420C5FB-6CB4-4029-A398-02955C53AA9A}" destId="{8BB00FCF-B0F1-4A19-88B4-C855EC32B3ED}" srcOrd="1" destOrd="0" presId="urn:microsoft.com/office/officeart/2005/8/layout/vList5"/>
    <dgm:cxn modelId="{BFE49CF8-BD2F-4EFF-A790-C3F421570E55}" type="presParOf" srcId="{CB62E592-405E-4B57-A06B-87C435C9DA91}" destId="{E284B54A-2250-46AF-8950-C1E54B87DD48}" srcOrd="1" destOrd="0" presId="urn:microsoft.com/office/officeart/2005/8/layout/vList5"/>
    <dgm:cxn modelId="{F8842CFB-1F12-40E4-8F0B-2D266739AB3B}" type="presParOf" srcId="{CB62E592-405E-4B57-A06B-87C435C9DA91}" destId="{21DE60F8-6537-447C-8B95-253B538E447F}" srcOrd="2" destOrd="0" presId="urn:microsoft.com/office/officeart/2005/8/layout/vList5"/>
    <dgm:cxn modelId="{67962A57-ACD8-4E23-824A-6D78A9379963}" type="presParOf" srcId="{21DE60F8-6537-447C-8B95-253B538E447F}" destId="{4F6482EE-0040-45D4-9C56-933C137811A1}" srcOrd="0" destOrd="0" presId="urn:microsoft.com/office/officeart/2005/8/layout/vList5"/>
    <dgm:cxn modelId="{8CBFE9BA-C5CB-4653-B7D9-F14DF5FF14F8}" type="presParOf" srcId="{21DE60F8-6537-447C-8B95-253B538E447F}" destId="{447F9D5C-B8FB-49BC-9F47-FF4DD2B77448}" srcOrd="1" destOrd="0" presId="urn:microsoft.com/office/officeart/2005/8/layout/vList5"/>
    <dgm:cxn modelId="{6CEF0A8E-1291-4015-A987-7333D7461E0C}" type="presParOf" srcId="{CB62E592-405E-4B57-A06B-87C435C9DA91}" destId="{B4034460-97E1-416F-9466-53352875AE6A}" srcOrd="3" destOrd="0" presId="urn:microsoft.com/office/officeart/2005/8/layout/vList5"/>
    <dgm:cxn modelId="{04673EB3-3400-4B21-B0EA-3C30825FC92F}" type="presParOf" srcId="{CB62E592-405E-4B57-A06B-87C435C9DA91}" destId="{2AFA646F-A20E-4752-AD82-AB22F0413520}" srcOrd="4" destOrd="0" presId="urn:microsoft.com/office/officeart/2005/8/layout/vList5"/>
    <dgm:cxn modelId="{AB2A372B-48C5-4B8B-B18E-C71984EEE73C}" type="presParOf" srcId="{2AFA646F-A20E-4752-AD82-AB22F0413520}" destId="{5A756C05-A734-41C8-8C3E-F60FEFA9700D}" srcOrd="0" destOrd="0" presId="urn:microsoft.com/office/officeart/2005/8/layout/vList5"/>
    <dgm:cxn modelId="{75D0BB10-60F4-47E8-9C9D-2D6E29ABE37F}" type="presParOf" srcId="{2AFA646F-A20E-4752-AD82-AB22F0413520}" destId="{19ECB88A-6DF3-4B02-92A0-160B41F12BF9}" srcOrd="1" destOrd="0" presId="urn:microsoft.com/office/officeart/2005/8/layout/vList5"/>
    <dgm:cxn modelId="{6B4111AA-9512-4B5F-A181-607D2F380B5A}" type="presParOf" srcId="{CB62E592-405E-4B57-A06B-87C435C9DA91}" destId="{47DCC272-BE2F-4A3C-8E0A-0D9F4E5D7A3D}" srcOrd="5" destOrd="0" presId="urn:microsoft.com/office/officeart/2005/8/layout/vList5"/>
    <dgm:cxn modelId="{5EB0AB8D-5781-4B41-844F-328A87C99187}" type="presParOf" srcId="{CB62E592-405E-4B57-A06B-87C435C9DA91}" destId="{8F60887D-8683-4743-8568-6793ADDF4D3C}" srcOrd="6" destOrd="0" presId="urn:microsoft.com/office/officeart/2005/8/layout/vList5"/>
    <dgm:cxn modelId="{F98FF1FA-C93A-42C6-AAC0-B9B72E552085}" type="presParOf" srcId="{8F60887D-8683-4743-8568-6793ADDF4D3C}" destId="{852E9447-B91B-41F5-8DA7-BF6B6AAB719B}" srcOrd="0" destOrd="0" presId="urn:microsoft.com/office/officeart/2005/8/layout/vList5"/>
    <dgm:cxn modelId="{85693468-10C2-44AA-95E4-8D1D4E4BE7A6}" type="presParOf" srcId="{8F60887D-8683-4743-8568-6793ADDF4D3C}" destId="{FDF9B278-9D04-4A73-9D2C-A4D7B776A7CD}" srcOrd="1" destOrd="0" presId="urn:microsoft.com/office/officeart/2005/8/layout/vList5"/>
    <dgm:cxn modelId="{650D8CF7-A870-4A94-9C53-3D60017DD2C2}" type="presParOf" srcId="{CB62E592-405E-4B57-A06B-87C435C9DA91}" destId="{837A55F0-6668-42BA-8C1E-E3BA6573C0FC}" srcOrd="7" destOrd="0" presId="urn:microsoft.com/office/officeart/2005/8/layout/vList5"/>
    <dgm:cxn modelId="{8344FD17-7B77-4C39-8C5D-FA7F3F52D6CE}" type="presParOf" srcId="{CB62E592-405E-4B57-A06B-87C435C9DA91}" destId="{9D9E2FB1-4ACB-4F68-8FD4-C0FC962EF2FD}" srcOrd="8" destOrd="0" presId="urn:microsoft.com/office/officeart/2005/8/layout/vList5"/>
    <dgm:cxn modelId="{491DCCE2-8E94-4ABB-937F-8FE6D8485DEC}" type="presParOf" srcId="{9D9E2FB1-4ACB-4F68-8FD4-C0FC962EF2FD}" destId="{9BD307C4-3CCC-45B6-A27B-56E6F1344B3B}" srcOrd="0" destOrd="0" presId="urn:microsoft.com/office/officeart/2005/8/layout/vList5"/>
    <dgm:cxn modelId="{48C774F1-FC67-405E-A346-D19D205883E9}" type="presParOf" srcId="{9D9E2FB1-4ACB-4F68-8FD4-C0FC962EF2FD}" destId="{837F8CBD-F352-4AF6-AE1E-64ED8AEE9583}" srcOrd="1" destOrd="0" presId="urn:microsoft.com/office/officeart/2005/8/layout/vList5"/>
    <dgm:cxn modelId="{F3B42271-0D92-424E-A793-64A4A2137C1F}" type="presParOf" srcId="{CB62E592-405E-4B57-A06B-87C435C9DA91}" destId="{28BA3853-D0BE-4E10-B6AC-7F9C929869F5}" srcOrd="9" destOrd="0" presId="urn:microsoft.com/office/officeart/2005/8/layout/vList5"/>
    <dgm:cxn modelId="{B6458B4D-51AE-44CC-AB09-85C7555AE6BC}" type="presParOf" srcId="{CB62E592-405E-4B57-A06B-87C435C9DA91}" destId="{125100AF-99BA-46FD-87D7-2CAB0ABE12FE}" srcOrd="10" destOrd="0" presId="urn:microsoft.com/office/officeart/2005/8/layout/vList5"/>
    <dgm:cxn modelId="{79E8F8FC-EB17-4B86-970A-1DA5CEF39306}" type="presParOf" srcId="{125100AF-99BA-46FD-87D7-2CAB0ABE12FE}" destId="{01AEC89C-BBAD-46AE-AE66-4AB956C8C849}" srcOrd="0" destOrd="0" presId="urn:microsoft.com/office/officeart/2005/8/layout/vList5"/>
    <dgm:cxn modelId="{019AD17E-EE63-42CE-9BB1-2D759C6DF9F6}" type="presParOf" srcId="{125100AF-99BA-46FD-87D7-2CAB0ABE12FE}" destId="{844F06DD-64A7-4E3F-A370-7728A2A118D1}" srcOrd="1" destOrd="0" presId="urn:microsoft.com/office/officeart/2005/8/layout/vList5"/>
    <dgm:cxn modelId="{0B99F8F7-88C6-4EF1-82E9-9092A18078AB}" type="presParOf" srcId="{CB62E592-405E-4B57-A06B-87C435C9DA91}" destId="{47D6A752-F51D-4151-8467-D1A8FB38EE69}" srcOrd="11" destOrd="0" presId="urn:microsoft.com/office/officeart/2005/8/layout/vList5"/>
    <dgm:cxn modelId="{DE89AD8B-801C-4113-A01F-69DC30865076}" type="presParOf" srcId="{CB62E592-405E-4B57-A06B-87C435C9DA91}" destId="{61C8E1BB-452D-4A79-BEF6-FC3B9422A5F6}" srcOrd="12" destOrd="0" presId="urn:microsoft.com/office/officeart/2005/8/layout/vList5"/>
    <dgm:cxn modelId="{7F86DF1C-D38B-499E-AEFC-4E10B9E4C5E1}" type="presParOf" srcId="{61C8E1BB-452D-4A79-BEF6-FC3B9422A5F6}" destId="{57EC2D35-0C4F-46A6-8163-79B3A03AC6E9}" srcOrd="0" destOrd="0" presId="urn:microsoft.com/office/officeart/2005/8/layout/vList5"/>
    <dgm:cxn modelId="{B69984B9-61E6-44E4-82DB-10DF9A4D6E16}" type="presParOf" srcId="{61C8E1BB-452D-4A79-BEF6-FC3B9422A5F6}" destId="{04C88242-49C9-499C-B066-0282A74A748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9A5EDC-81EC-41EB-B67D-9F62E869E40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037B420-6F98-47A6-8E3E-DAA739937083}">
      <dgm:prSet custT="1"/>
      <dgm:spPr/>
      <dgm:t>
        <a:bodyPr/>
        <a:lstStyle/>
        <a:p>
          <a:pPr rtl="0"/>
          <a:r>
            <a:rPr lang="en-US" sz="1600" i="0" baseline="0" dirty="0" smtClean="0">
              <a:latin typeface="Arial" panose="020B0604020202020204" pitchFamily="34" charset="0"/>
              <a:cs typeface="Arial" panose="020B0604020202020204" pitchFamily="34" charset="0"/>
            </a:rPr>
            <a:t>Organized by Institution</a:t>
          </a:r>
          <a:endParaRPr lang="en-US" sz="1600" dirty="0">
            <a:latin typeface="Arial" panose="020B0604020202020204" pitchFamily="34" charset="0"/>
            <a:cs typeface="Arial" panose="020B0604020202020204" pitchFamily="34" charset="0"/>
          </a:endParaRPr>
        </a:p>
      </dgm:t>
    </dgm:pt>
    <dgm:pt modelId="{A2F66059-CC72-4CB8-B82B-8D8918086AC7}" type="parTrans" cxnId="{319591B0-102A-4778-8A8E-63400C7BBAEA}">
      <dgm:prSet/>
      <dgm:spPr/>
      <dgm:t>
        <a:bodyPr/>
        <a:lstStyle/>
        <a:p>
          <a:endParaRPr lang="en-US"/>
        </a:p>
      </dgm:t>
    </dgm:pt>
    <dgm:pt modelId="{7B531E76-E974-44ED-A5C9-1B6C16091F09}" type="sibTrans" cxnId="{319591B0-102A-4778-8A8E-63400C7BBAEA}">
      <dgm:prSet/>
      <dgm:spPr/>
      <dgm:t>
        <a:bodyPr/>
        <a:lstStyle/>
        <a:p>
          <a:endParaRPr lang="en-US"/>
        </a:p>
      </dgm:t>
    </dgm:pt>
    <dgm:pt modelId="{355255E1-1C2D-49DD-A927-AA7BE26D0280}">
      <dgm:prSet custT="1"/>
      <dgm:spPr/>
      <dgm:t>
        <a:bodyPr/>
        <a:lstStyle/>
        <a:p>
          <a:pPr rtl="0"/>
          <a:r>
            <a:rPr lang="en-US" sz="1600" i="0" baseline="0" dirty="0" smtClean="0">
              <a:latin typeface="Arial" panose="020B0604020202020204" pitchFamily="34" charset="0"/>
              <a:cs typeface="Arial" panose="020B0604020202020204" pitchFamily="34" charset="0"/>
            </a:rPr>
            <a:t>Portfolio Manager</a:t>
          </a:r>
          <a:endParaRPr lang="en-US" sz="1600" dirty="0">
            <a:latin typeface="Arial" panose="020B0604020202020204" pitchFamily="34" charset="0"/>
            <a:cs typeface="Arial" panose="020B0604020202020204" pitchFamily="34" charset="0"/>
          </a:endParaRPr>
        </a:p>
      </dgm:t>
    </dgm:pt>
    <dgm:pt modelId="{3701FB18-F775-4D5A-B0C1-7740C41A7BB8}" type="parTrans" cxnId="{80C9A6FF-DDC3-4DCB-859A-4D7B9C6C54E5}">
      <dgm:prSet/>
      <dgm:spPr/>
      <dgm:t>
        <a:bodyPr/>
        <a:lstStyle/>
        <a:p>
          <a:endParaRPr lang="en-US"/>
        </a:p>
      </dgm:t>
    </dgm:pt>
    <dgm:pt modelId="{DD14804A-557D-4315-A70F-9D3D1CE49D50}" type="sibTrans" cxnId="{80C9A6FF-DDC3-4DCB-859A-4D7B9C6C54E5}">
      <dgm:prSet/>
      <dgm:spPr/>
      <dgm:t>
        <a:bodyPr/>
        <a:lstStyle/>
        <a:p>
          <a:endParaRPr lang="en-US"/>
        </a:p>
      </dgm:t>
    </dgm:pt>
    <dgm:pt modelId="{274742A6-C3BF-448B-A678-A021FE5F2E13}">
      <dgm:prSet custT="1"/>
      <dgm:spPr/>
      <dgm:t>
        <a:bodyPr/>
        <a:lstStyle/>
        <a:p>
          <a:pPr rtl="0"/>
          <a:r>
            <a:rPr lang="en-US" sz="1600" dirty="0" smtClean="0">
              <a:latin typeface="Arial" panose="020B0604020202020204" pitchFamily="34" charset="0"/>
              <a:cs typeface="Arial" panose="020B0604020202020204" pitchFamily="34" charset="0"/>
            </a:rPr>
            <a:t>Easy way to see % complete (for tasks not effort) for projects in a selected portfolio </a:t>
          </a:r>
          <a:endParaRPr lang="en-US" sz="1600" dirty="0">
            <a:latin typeface="Arial" panose="020B0604020202020204" pitchFamily="34" charset="0"/>
            <a:cs typeface="Arial" panose="020B0604020202020204" pitchFamily="34" charset="0"/>
          </a:endParaRPr>
        </a:p>
      </dgm:t>
    </dgm:pt>
    <dgm:pt modelId="{1806D61D-A46D-4219-85ED-51149E790189}" type="parTrans" cxnId="{AB30345D-6AD1-417F-A9E3-9A7198098B6C}">
      <dgm:prSet/>
      <dgm:spPr/>
      <dgm:t>
        <a:bodyPr/>
        <a:lstStyle/>
        <a:p>
          <a:endParaRPr lang="en-US"/>
        </a:p>
      </dgm:t>
    </dgm:pt>
    <dgm:pt modelId="{F93097B1-5FD4-4D12-B078-F62D3ECCDC41}" type="sibTrans" cxnId="{AB30345D-6AD1-417F-A9E3-9A7198098B6C}">
      <dgm:prSet/>
      <dgm:spPr/>
      <dgm:t>
        <a:bodyPr/>
        <a:lstStyle/>
        <a:p>
          <a:endParaRPr lang="en-US"/>
        </a:p>
      </dgm:t>
    </dgm:pt>
    <dgm:pt modelId="{42FD978A-CBF9-41FE-92A3-E0B46BEDCBE3}">
      <dgm:prSet custT="1"/>
      <dgm:spPr/>
      <dgm:t>
        <a:bodyPr/>
        <a:lstStyle/>
        <a:p>
          <a:pPr rtl="0"/>
          <a:r>
            <a:rPr lang="en-US" sz="1600" i="0" baseline="0" dirty="0" smtClean="0">
              <a:latin typeface="Arial" panose="020B0604020202020204" pitchFamily="34" charset="0"/>
              <a:cs typeface="Arial" panose="020B0604020202020204" pitchFamily="34" charset="0"/>
            </a:rPr>
            <a:t>Project Status Portfolio Report</a:t>
          </a:r>
          <a:endParaRPr lang="en-US" sz="1600" dirty="0">
            <a:latin typeface="Arial" panose="020B0604020202020204" pitchFamily="34" charset="0"/>
            <a:cs typeface="Arial" panose="020B0604020202020204" pitchFamily="34" charset="0"/>
          </a:endParaRPr>
        </a:p>
      </dgm:t>
    </dgm:pt>
    <dgm:pt modelId="{AFC87413-8256-47BF-8A6D-27EA2555539C}" type="parTrans" cxnId="{8EAB4360-54EC-42F2-A432-531B02C69DAE}">
      <dgm:prSet/>
      <dgm:spPr/>
      <dgm:t>
        <a:bodyPr/>
        <a:lstStyle/>
        <a:p>
          <a:endParaRPr lang="en-US"/>
        </a:p>
      </dgm:t>
    </dgm:pt>
    <dgm:pt modelId="{987858F7-4D85-42B1-A058-9AF09F61275D}" type="sibTrans" cxnId="{8EAB4360-54EC-42F2-A432-531B02C69DAE}">
      <dgm:prSet/>
      <dgm:spPr/>
      <dgm:t>
        <a:bodyPr/>
        <a:lstStyle/>
        <a:p>
          <a:endParaRPr lang="en-US"/>
        </a:p>
      </dgm:t>
    </dgm:pt>
    <dgm:pt modelId="{0E51C4FE-0EEE-4B01-8A1B-D457E9C9C448}">
      <dgm:prSet custT="1"/>
      <dgm:spPr/>
      <dgm:t>
        <a:bodyPr/>
        <a:lstStyle/>
        <a:p>
          <a:pPr rtl="0">
            <a:tabLst/>
          </a:pPr>
          <a:r>
            <a:rPr lang="en-US" sz="1600" dirty="0" smtClean="0">
              <a:latin typeface="Arial" panose="020B0604020202020204" pitchFamily="34" charset="0"/>
              <a:cs typeface="Arial" panose="020B0604020202020204" pitchFamily="34" charset="0"/>
            </a:rPr>
            <a:t>Report that shows status, timeline, issues, and risks for projects in a selected portfolio</a:t>
          </a:r>
          <a:endParaRPr lang="en-US" sz="1600" dirty="0">
            <a:latin typeface="Arial" panose="020B0604020202020204" pitchFamily="34" charset="0"/>
            <a:cs typeface="Arial" panose="020B0604020202020204" pitchFamily="34" charset="0"/>
          </a:endParaRPr>
        </a:p>
      </dgm:t>
    </dgm:pt>
    <dgm:pt modelId="{E56A2658-DC35-4F73-BE12-4D38551D1D51}" type="parTrans" cxnId="{8D4AB4AB-0BE5-4D16-8A98-564201AEA261}">
      <dgm:prSet/>
      <dgm:spPr/>
      <dgm:t>
        <a:bodyPr/>
        <a:lstStyle/>
        <a:p>
          <a:endParaRPr lang="en-US"/>
        </a:p>
      </dgm:t>
    </dgm:pt>
    <dgm:pt modelId="{0BE9F174-4A4E-4E3B-BA5C-BD974D3188E8}" type="sibTrans" cxnId="{8D4AB4AB-0BE5-4D16-8A98-564201AEA261}">
      <dgm:prSet/>
      <dgm:spPr/>
      <dgm:t>
        <a:bodyPr/>
        <a:lstStyle/>
        <a:p>
          <a:endParaRPr lang="en-US"/>
        </a:p>
      </dgm:t>
    </dgm:pt>
    <dgm:pt modelId="{FF02C3FE-1DDF-448B-959B-B15D1266B989}">
      <dgm:prSet custT="1"/>
      <dgm:spPr/>
      <dgm:t>
        <a:bodyPr/>
        <a:lstStyle/>
        <a:p>
          <a:pPr rtl="0"/>
          <a:r>
            <a:rPr lang="en-US" sz="1600" i="0" baseline="0" dirty="0" smtClean="0">
              <a:latin typeface="Arial" panose="020B0604020202020204" pitchFamily="34" charset="0"/>
              <a:cs typeface="Arial" panose="020B0604020202020204" pitchFamily="34" charset="0"/>
            </a:rPr>
            <a:t>More – Changes, Issues, Risks</a:t>
          </a:r>
          <a:endParaRPr lang="en-US" sz="1600" dirty="0">
            <a:latin typeface="Arial" panose="020B0604020202020204" pitchFamily="34" charset="0"/>
            <a:cs typeface="Arial" panose="020B0604020202020204" pitchFamily="34" charset="0"/>
          </a:endParaRPr>
        </a:p>
      </dgm:t>
    </dgm:pt>
    <dgm:pt modelId="{FFFCC182-6751-4466-9CDD-A5AE8BE22307}" type="parTrans" cxnId="{021E0A6E-99A0-49EF-9DE8-2C8279981788}">
      <dgm:prSet/>
      <dgm:spPr/>
      <dgm:t>
        <a:bodyPr/>
        <a:lstStyle/>
        <a:p>
          <a:endParaRPr lang="en-US"/>
        </a:p>
      </dgm:t>
    </dgm:pt>
    <dgm:pt modelId="{2B7C2D79-D771-42D5-AE1F-9EF932083DDB}" type="sibTrans" cxnId="{021E0A6E-99A0-49EF-9DE8-2C8279981788}">
      <dgm:prSet/>
      <dgm:spPr/>
      <dgm:t>
        <a:bodyPr/>
        <a:lstStyle/>
        <a:p>
          <a:endParaRPr lang="en-US"/>
        </a:p>
      </dgm:t>
    </dgm:pt>
    <dgm:pt modelId="{3C9EDDA0-CBB8-4BDA-9257-46A5B75C851B}">
      <dgm:prSet custT="1"/>
      <dgm:spPr/>
      <dgm:t>
        <a:bodyPr/>
        <a:lstStyle/>
        <a:p>
          <a:pPr rtl="0"/>
          <a:r>
            <a:rPr lang="en-US" sz="1600" dirty="0" smtClean="0">
              <a:latin typeface="Arial" panose="020B0604020202020204" pitchFamily="34" charset="0"/>
              <a:cs typeface="Arial" panose="020B0604020202020204" pitchFamily="34" charset="0"/>
            </a:rPr>
            <a:t>Provides access to a Change, Issue, and Risk (CRI)  Register summary for projects in selected portfolio</a:t>
          </a:r>
          <a:endParaRPr lang="en-US" sz="1600" dirty="0">
            <a:latin typeface="Arial" panose="020B0604020202020204" pitchFamily="34" charset="0"/>
            <a:cs typeface="Arial" panose="020B0604020202020204" pitchFamily="34" charset="0"/>
          </a:endParaRPr>
        </a:p>
      </dgm:t>
    </dgm:pt>
    <dgm:pt modelId="{14E5043F-D217-4790-9A6C-50EF8AA4F5F8}" type="parTrans" cxnId="{43A1EFB0-B385-4F24-80B2-7FEE9ABFC659}">
      <dgm:prSet/>
      <dgm:spPr/>
      <dgm:t>
        <a:bodyPr/>
        <a:lstStyle/>
        <a:p>
          <a:endParaRPr lang="en-US"/>
        </a:p>
      </dgm:t>
    </dgm:pt>
    <dgm:pt modelId="{45DEFE6C-F090-4BDE-9F59-70A33915FEF0}" type="sibTrans" cxnId="{43A1EFB0-B385-4F24-80B2-7FEE9ABFC659}">
      <dgm:prSet/>
      <dgm:spPr/>
      <dgm:t>
        <a:bodyPr/>
        <a:lstStyle/>
        <a:p>
          <a:endParaRPr lang="en-US"/>
        </a:p>
      </dgm:t>
    </dgm:pt>
    <dgm:pt modelId="{FC5B102A-2CA1-458E-AE6A-4D141CD9B067}">
      <dgm:prSet custT="1"/>
      <dgm:spPr/>
      <dgm:t>
        <a:bodyPr/>
        <a:lstStyle/>
        <a:p>
          <a:pPr rtl="0"/>
          <a:r>
            <a:rPr lang="en-US" sz="1600" dirty="0" smtClean="0">
              <a:latin typeface="Arial" panose="020B0604020202020204" pitchFamily="34" charset="0"/>
              <a:cs typeface="Arial" panose="020B0604020202020204" pitchFamily="34" charset="0"/>
            </a:rPr>
            <a:t>Milestones Due this Period</a:t>
          </a:r>
          <a:endParaRPr lang="en-US" sz="1600" dirty="0">
            <a:latin typeface="Arial" panose="020B0604020202020204" pitchFamily="34" charset="0"/>
            <a:cs typeface="Arial" panose="020B0604020202020204" pitchFamily="34" charset="0"/>
          </a:endParaRPr>
        </a:p>
      </dgm:t>
    </dgm:pt>
    <dgm:pt modelId="{2AB7F85C-1E3C-4915-B48F-2E44970A8E24}" type="parTrans" cxnId="{FC166C34-BB40-434C-96F0-6EA7315B5AC4}">
      <dgm:prSet/>
      <dgm:spPr/>
      <dgm:t>
        <a:bodyPr/>
        <a:lstStyle/>
        <a:p>
          <a:endParaRPr lang="en-US"/>
        </a:p>
      </dgm:t>
    </dgm:pt>
    <dgm:pt modelId="{6DF271C2-7509-45EC-988A-3A15E3326722}" type="sibTrans" cxnId="{FC166C34-BB40-434C-96F0-6EA7315B5AC4}">
      <dgm:prSet/>
      <dgm:spPr/>
      <dgm:t>
        <a:bodyPr/>
        <a:lstStyle/>
        <a:p>
          <a:endParaRPr lang="en-US"/>
        </a:p>
      </dgm:t>
    </dgm:pt>
    <dgm:pt modelId="{030DD778-6A68-485A-9902-041A73299029}">
      <dgm:prSet custT="1"/>
      <dgm:spPr/>
      <dgm:t>
        <a:bodyPr/>
        <a:lstStyle/>
        <a:p>
          <a:pPr rtl="0"/>
          <a:r>
            <a:rPr lang="en-US" sz="1600" dirty="0" smtClean="0">
              <a:latin typeface="Arial" panose="020B0604020202020204" pitchFamily="34" charset="0"/>
              <a:cs typeface="Arial" panose="020B0604020202020204" pitchFamily="34" charset="0"/>
            </a:rPr>
            <a:t>Lists open milestones and highlights date variances for projects in a selected portfolio </a:t>
          </a:r>
          <a:endParaRPr lang="en-US" sz="1600" dirty="0">
            <a:latin typeface="Arial" panose="020B0604020202020204" pitchFamily="34" charset="0"/>
            <a:cs typeface="Arial" panose="020B0604020202020204" pitchFamily="34" charset="0"/>
          </a:endParaRPr>
        </a:p>
      </dgm:t>
    </dgm:pt>
    <dgm:pt modelId="{804AC4FE-ECB8-49FE-B7FE-8B884053058E}" type="parTrans" cxnId="{68F680F8-5DC2-4224-B4EA-D60AB1D67A7F}">
      <dgm:prSet/>
      <dgm:spPr/>
      <dgm:t>
        <a:bodyPr/>
        <a:lstStyle/>
        <a:p>
          <a:endParaRPr lang="en-US"/>
        </a:p>
      </dgm:t>
    </dgm:pt>
    <dgm:pt modelId="{CD6BF229-F94B-4EEA-8CDF-7582B5A35328}" type="sibTrans" cxnId="{68F680F8-5DC2-4224-B4EA-D60AB1D67A7F}">
      <dgm:prSet/>
      <dgm:spPr/>
      <dgm:t>
        <a:bodyPr/>
        <a:lstStyle/>
        <a:p>
          <a:endParaRPr lang="en-US"/>
        </a:p>
      </dgm:t>
    </dgm:pt>
    <dgm:pt modelId="{3FBE9FE4-76B0-4FF8-9ED9-4937AF723BC5}">
      <dgm:prSet custT="1"/>
      <dgm:spPr/>
      <dgm:t>
        <a:bodyPr/>
        <a:lstStyle/>
        <a:p>
          <a:pPr rtl="0"/>
          <a:r>
            <a:rPr lang="en-US" sz="1600" dirty="0" smtClean="0">
              <a:latin typeface="Arial" panose="020B0604020202020204" pitchFamily="34" charset="0"/>
              <a:cs typeface="Arial" panose="020B0604020202020204" pitchFamily="34" charset="0"/>
            </a:rPr>
            <a:t>Access to detail project information is granted to projects specific to your institution</a:t>
          </a:r>
          <a:endParaRPr lang="en-US" sz="1600" dirty="0">
            <a:latin typeface="Arial" panose="020B0604020202020204" pitchFamily="34" charset="0"/>
            <a:cs typeface="Arial" panose="020B0604020202020204" pitchFamily="34" charset="0"/>
          </a:endParaRPr>
        </a:p>
      </dgm:t>
    </dgm:pt>
    <dgm:pt modelId="{D0B034C3-0922-4378-98B6-0BE9653D74AC}" type="parTrans" cxnId="{1079BBE1-42E8-44D6-BCAB-0A8EE68E7CD7}">
      <dgm:prSet/>
      <dgm:spPr/>
      <dgm:t>
        <a:bodyPr/>
        <a:lstStyle/>
        <a:p>
          <a:endParaRPr lang="en-US"/>
        </a:p>
      </dgm:t>
    </dgm:pt>
    <dgm:pt modelId="{69629D75-0222-4112-86AE-E390B77ED675}" type="sibTrans" cxnId="{1079BBE1-42E8-44D6-BCAB-0A8EE68E7CD7}">
      <dgm:prSet/>
      <dgm:spPr/>
      <dgm:t>
        <a:bodyPr/>
        <a:lstStyle/>
        <a:p>
          <a:endParaRPr lang="en-US"/>
        </a:p>
      </dgm:t>
    </dgm:pt>
    <dgm:pt modelId="{0912B9AC-8B53-4682-A849-3BC97D931BCB}">
      <dgm:prSet custT="1"/>
      <dgm:spPr/>
      <dgm:t>
        <a:bodyPr/>
        <a:lstStyle/>
        <a:p>
          <a:pPr rtl="0"/>
          <a:r>
            <a:rPr lang="en-US" sz="1600" dirty="0" smtClean="0">
              <a:latin typeface="Arial" panose="020B0604020202020204" pitchFamily="34" charset="0"/>
              <a:cs typeface="Arial" panose="020B0604020202020204" pitchFamily="34" charset="0"/>
            </a:rPr>
            <a:t>Project Dashboard</a:t>
          </a:r>
          <a:endParaRPr lang="en-US" sz="1600" dirty="0">
            <a:latin typeface="Arial" panose="020B0604020202020204" pitchFamily="34" charset="0"/>
            <a:cs typeface="Arial" panose="020B0604020202020204" pitchFamily="34" charset="0"/>
          </a:endParaRPr>
        </a:p>
      </dgm:t>
    </dgm:pt>
    <dgm:pt modelId="{124D6348-D0A1-44F8-85F6-6C0483F7F6C3}" type="parTrans" cxnId="{319BA46B-EB28-419C-A5DF-82F0F8DA0058}">
      <dgm:prSet/>
      <dgm:spPr/>
      <dgm:t>
        <a:bodyPr/>
        <a:lstStyle/>
        <a:p>
          <a:endParaRPr lang="en-US"/>
        </a:p>
      </dgm:t>
    </dgm:pt>
    <dgm:pt modelId="{42D5470F-EF06-47F9-9D3E-30C3AE3BB724}" type="sibTrans" cxnId="{319BA46B-EB28-419C-A5DF-82F0F8DA0058}">
      <dgm:prSet/>
      <dgm:spPr/>
      <dgm:t>
        <a:bodyPr/>
        <a:lstStyle/>
        <a:p>
          <a:endParaRPr lang="en-US"/>
        </a:p>
      </dgm:t>
    </dgm:pt>
    <dgm:pt modelId="{FC9E480F-76F8-4675-8F57-AEB5B4883A0E}">
      <dgm:prSet custT="1"/>
      <dgm:spPr/>
      <dgm:t>
        <a:bodyPr/>
        <a:lstStyle/>
        <a:p>
          <a:pPr rtl="0"/>
          <a:r>
            <a:rPr lang="en-US" sz="1600" dirty="0" smtClean="0">
              <a:latin typeface="Arial" panose="020B0604020202020204" pitchFamily="34" charset="0"/>
              <a:cs typeface="Arial" panose="020B0604020202020204" pitchFamily="34" charset="0"/>
            </a:rPr>
            <a:t>Easy way to see R/Y/G status for projects in a selected portfolio</a:t>
          </a:r>
          <a:endParaRPr lang="en-US" sz="1600" dirty="0">
            <a:latin typeface="Arial" panose="020B0604020202020204" pitchFamily="34" charset="0"/>
            <a:cs typeface="Arial" panose="020B0604020202020204" pitchFamily="34" charset="0"/>
          </a:endParaRPr>
        </a:p>
      </dgm:t>
    </dgm:pt>
    <dgm:pt modelId="{40BCB0E3-008B-49F7-828B-579D5133E06A}" type="parTrans" cxnId="{4F251C07-8759-43FE-8B0B-11B82FD0F195}">
      <dgm:prSet/>
      <dgm:spPr/>
      <dgm:t>
        <a:bodyPr/>
        <a:lstStyle/>
        <a:p>
          <a:endParaRPr lang="en-US"/>
        </a:p>
      </dgm:t>
    </dgm:pt>
    <dgm:pt modelId="{D692F26A-6712-433F-BAB0-FA4EA3EDD2BF}" type="sibTrans" cxnId="{4F251C07-8759-43FE-8B0B-11B82FD0F195}">
      <dgm:prSet/>
      <dgm:spPr/>
      <dgm:t>
        <a:bodyPr/>
        <a:lstStyle/>
        <a:p>
          <a:endParaRPr lang="en-US"/>
        </a:p>
      </dgm:t>
    </dgm:pt>
    <dgm:pt modelId="{CB62E592-405E-4B57-A06B-87C435C9DA91}" type="pres">
      <dgm:prSet presAssocID="{FC9A5EDC-81EC-41EB-B67D-9F62E869E40B}" presName="Name0" presStyleCnt="0">
        <dgm:presLayoutVars>
          <dgm:dir/>
          <dgm:animLvl val="lvl"/>
          <dgm:resizeHandles val="exact"/>
        </dgm:presLayoutVars>
      </dgm:prSet>
      <dgm:spPr/>
      <dgm:t>
        <a:bodyPr/>
        <a:lstStyle/>
        <a:p>
          <a:endParaRPr lang="en-US"/>
        </a:p>
      </dgm:t>
    </dgm:pt>
    <dgm:pt modelId="{0420C5FB-6CB4-4029-A398-02955C53AA9A}" type="pres">
      <dgm:prSet presAssocID="{0037B420-6F98-47A6-8E3E-DAA739937083}" presName="linNode" presStyleCnt="0"/>
      <dgm:spPr/>
    </dgm:pt>
    <dgm:pt modelId="{781ABD91-E206-45E5-B3C3-C0714E86765F}" type="pres">
      <dgm:prSet presAssocID="{0037B420-6F98-47A6-8E3E-DAA739937083}" presName="parentText" presStyleLbl="node1" presStyleIdx="0" presStyleCnt="6">
        <dgm:presLayoutVars>
          <dgm:chMax val="1"/>
          <dgm:bulletEnabled val="1"/>
        </dgm:presLayoutVars>
      </dgm:prSet>
      <dgm:spPr/>
      <dgm:t>
        <a:bodyPr/>
        <a:lstStyle/>
        <a:p>
          <a:endParaRPr lang="en-US"/>
        </a:p>
      </dgm:t>
    </dgm:pt>
    <dgm:pt modelId="{48D78457-7840-411B-9D98-86FCAF7EC7FE}" type="pres">
      <dgm:prSet presAssocID="{0037B420-6F98-47A6-8E3E-DAA739937083}" presName="descendantText" presStyleLbl="alignAccFollowNode1" presStyleIdx="0" presStyleCnt="6">
        <dgm:presLayoutVars>
          <dgm:bulletEnabled val="1"/>
        </dgm:presLayoutVars>
      </dgm:prSet>
      <dgm:spPr/>
      <dgm:t>
        <a:bodyPr/>
        <a:lstStyle/>
        <a:p>
          <a:endParaRPr lang="en-US"/>
        </a:p>
      </dgm:t>
    </dgm:pt>
    <dgm:pt modelId="{E284B54A-2250-46AF-8950-C1E54B87DD48}" type="pres">
      <dgm:prSet presAssocID="{7B531E76-E974-44ED-A5C9-1B6C16091F09}" presName="sp" presStyleCnt="0"/>
      <dgm:spPr/>
    </dgm:pt>
    <dgm:pt modelId="{CD20699C-B0AB-4CEB-A98E-6FAA71C03E77}" type="pres">
      <dgm:prSet presAssocID="{0912B9AC-8B53-4682-A849-3BC97D931BCB}" presName="linNode" presStyleCnt="0"/>
      <dgm:spPr/>
    </dgm:pt>
    <dgm:pt modelId="{D6A418BE-3793-456D-BB40-007451E0DDFC}" type="pres">
      <dgm:prSet presAssocID="{0912B9AC-8B53-4682-A849-3BC97D931BCB}" presName="parentText" presStyleLbl="node1" presStyleIdx="1" presStyleCnt="6">
        <dgm:presLayoutVars>
          <dgm:chMax val="1"/>
          <dgm:bulletEnabled val="1"/>
        </dgm:presLayoutVars>
      </dgm:prSet>
      <dgm:spPr/>
      <dgm:t>
        <a:bodyPr/>
        <a:lstStyle/>
        <a:p>
          <a:endParaRPr lang="en-US"/>
        </a:p>
      </dgm:t>
    </dgm:pt>
    <dgm:pt modelId="{E4005EF1-7CE6-4D32-9B68-421125FD2A54}" type="pres">
      <dgm:prSet presAssocID="{0912B9AC-8B53-4682-A849-3BC97D931BCB}" presName="descendantText" presStyleLbl="alignAccFollowNode1" presStyleIdx="1" presStyleCnt="6">
        <dgm:presLayoutVars>
          <dgm:bulletEnabled val="1"/>
        </dgm:presLayoutVars>
      </dgm:prSet>
      <dgm:spPr/>
      <dgm:t>
        <a:bodyPr/>
        <a:lstStyle/>
        <a:p>
          <a:endParaRPr lang="en-US"/>
        </a:p>
      </dgm:t>
    </dgm:pt>
    <dgm:pt modelId="{E7213CE1-4F3C-45A8-87FB-7AC6D684185B}" type="pres">
      <dgm:prSet presAssocID="{42D5470F-EF06-47F9-9D3E-30C3AE3BB724}" presName="sp" presStyleCnt="0"/>
      <dgm:spPr/>
    </dgm:pt>
    <dgm:pt modelId="{2AFA646F-A20E-4752-AD82-AB22F0413520}" type="pres">
      <dgm:prSet presAssocID="{355255E1-1C2D-49DD-A927-AA7BE26D0280}" presName="linNode" presStyleCnt="0"/>
      <dgm:spPr/>
    </dgm:pt>
    <dgm:pt modelId="{5A756C05-A734-41C8-8C3E-F60FEFA9700D}" type="pres">
      <dgm:prSet presAssocID="{355255E1-1C2D-49DD-A927-AA7BE26D0280}" presName="parentText" presStyleLbl="node1" presStyleIdx="2" presStyleCnt="6" custLinFactNeighborY="8202">
        <dgm:presLayoutVars>
          <dgm:chMax val="1"/>
          <dgm:bulletEnabled val="1"/>
        </dgm:presLayoutVars>
      </dgm:prSet>
      <dgm:spPr/>
      <dgm:t>
        <a:bodyPr/>
        <a:lstStyle/>
        <a:p>
          <a:endParaRPr lang="en-US"/>
        </a:p>
      </dgm:t>
    </dgm:pt>
    <dgm:pt modelId="{19ECB88A-6DF3-4B02-92A0-160B41F12BF9}" type="pres">
      <dgm:prSet presAssocID="{355255E1-1C2D-49DD-A927-AA7BE26D0280}" presName="descendantText" presStyleLbl="alignAccFollowNode1" presStyleIdx="2" presStyleCnt="6">
        <dgm:presLayoutVars>
          <dgm:bulletEnabled val="1"/>
        </dgm:presLayoutVars>
      </dgm:prSet>
      <dgm:spPr/>
      <dgm:t>
        <a:bodyPr/>
        <a:lstStyle/>
        <a:p>
          <a:endParaRPr lang="en-US"/>
        </a:p>
      </dgm:t>
    </dgm:pt>
    <dgm:pt modelId="{47DCC272-BE2F-4A3C-8E0A-0D9F4E5D7A3D}" type="pres">
      <dgm:prSet presAssocID="{DD14804A-557D-4315-A70F-9D3D1CE49D50}" presName="sp" presStyleCnt="0"/>
      <dgm:spPr/>
    </dgm:pt>
    <dgm:pt modelId="{6E29AF82-4880-40B6-9966-9EB04D7143B5}" type="pres">
      <dgm:prSet presAssocID="{FC5B102A-2CA1-458E-AE6A-4D141CD9B067}" presName="linNode" presStyleCnt="0"/>
      <dgm:spPr/>
    </dgm:pt>
    <dgm:pt modelId="{F0EBC478-7DDC-49FB-A925-09EC430634D4}" type="pres">
      <dgm:prSet presAssocID="{FC5B102A-2CA1-458E-AE6A-4D141CD9B067}" presName="parentText" presStyleLbl="node1" presStyleIdx="3" presStyleCnt="6">
        <dgm:presLayoutVars>
          <dgm:chMax val="1"/>
          <dgm:bulletEnabled val="1"/>
        </dgm:presLayoutVars>
      </dgm:prSet>
      <dgm:spPr/>
      <dgm:t>
        <a:bodyPr/>
        <a:lstStyle/>
        <a:p>
          <a:endParaRPr lang="en-US"/>
        </a:p>
      </dgm:t>
    </dgm:pt>
    <dgm:pt modelId="{1EF68583-BF8D-46DA-8963-F5878DE69134}" type="pres">
      <dgm:prSet presAssocID="{FC5B102A-2CA1-458E-AE6A-4D141CD9B067}" presName="descendantText" presStyleLbl="alignAccFollowNode1" presStyleIdx="3" presStyleCnt="6">
        <dgm:presLayoutVars>
          <dgm:bulletEnabled val="1"/>
        </dgm:presLayoutVars>
      </dgm:prSet>
      <dgm:spPr/>
      <dgm:t>
        <a:bodyPr/>
        <a:lstStyle/>
        <a:p>
          <a:endParaRPr lang="en-US"/>
        </a:p>
      </dgm:t>
    </dgm:pt>
    <dgm:pt modelId="{28D510F6-3C4D-453D-80A2-01D5BCB8C419}" type="pres">
      <dgm:prSet presAssocID="{6DF271C2-7509-45EC-988A-3A15E3326722}" presName="sp" presStyleCnt="0"/>
      <dgm:spPr/>
    </dgm:pt>
    <dgm:pt modelId="{8F60887D-8683-4743-8568-6793ADDF4D3C}" type="pres">
      <dgm:prSet presAssocID="{42FD978A-CBF9-41FE-92A3-E0B46BEDCBE3}" presName="linNode" presStyleCnt="0"/>
      <dgm:spPr/>
    </dgm:pt>
    <dgm:pt modelId="{852E9447-B91B-41F5-8DA7-BF6B6AAB719B}" type="pres">
      <dgm:prSet presAssocID="{42FD978A-CBF9-41FE-92A3-E0B46BEDCBE3}" presName="parentText" presStyleLbl="node1" presStyleIdx="4" presStyleCnt="6">
        <dgm:presLayoutVars>
          <dgm:chMax val="1"/>
          <dgm:bulletEnabled val="1"/>
        </dgm:presLayoutVars>
      </dgm:prSet>
      <dgm:spPr/>
      <dgm:t>
        <a:bodyPr/>
        <a:lstStyle/>
        <a:p>
          <a:endParaRPr lang="en-US"/>
        </a:p>
      </dgm:t>
    </dgm:pt>
    <dgm:pt modelId="{FDF9B278-9D04-4A73-9D2C-A4D7B776A7CD}" type="pres">
      <dgm:prSet presAssocID="{42FD978A-CBF9-41FE-92A3-E0B46BEDCBE3}" presName="descendantText" presStyleLbl="alignAccFollowNode1" presStyleIdx="4" presStyleCnt="6">
        <dgm:presLayoutVars>
          <dgm:bulletEnabled val="1"/>
        </dgm:presLayoutVars>
      </dgm:prSet>
      <dgm:spPr/>
      <dgm:t>
        <a:bodyPr/>
        <a:lstStyle/>
        <a:p>
          <a:endParaRPr lang="en-US"/>
        </a:p>
      </dgm:t>
    </dgm:pt>
    <dgm:pt modelId="{837A55F0-6668-42BA-8C1E-E3BA6573C0FC}" type="pres">
      <dgm:prSet presAssocID="{987858F7-4D85-42B1-A058-9AF09F61275D}" presName="sp" presStyleCnt="0"/>
      <dgm:spPr/>
    </dgm:pt>
    <dgm:pt modelId="{9D9E2FB1-4ACB-4F68-8FD4-C0FC962EF2FD}" type="pres">
      <dgm:prSet presAssocID="{FF02C3FE-1DDF-448B-959B-B15D1266B989}" presName="linNode" presStyleCnt="0"/>
      <dgm:spPr/>
    </dgm:pt>
    <dgm:pt modelId="{9BD307C4-3CCC-45B6-A27B-56E6F1344B3B}" type="pres">
      <dgm:prSet presAssocID="{FF02C3FE-1DDF-448B-959B-B15D1266B989}" presName="parentText" presStyleLbl="node1" presStyleIdx="5" presStyleCnt="6">
        <dgm:presLayoutVars>
          <dgm:chMax val="1"/>
          <dgm:bulletEnabled val="1"/>
        </dgm:presLayoutVars>
      </dgm:prSet>
      <dgm:spPr/>
      <dgm:t>
        <a:bodyPr/>
        <a:lstStyle/>
        <a:p>
          <a:endParaRPr lang="en-US"/>
        </a:p>
      </dgm:t>
    </dgm:pt>
    <dgm:pt modelId="{837F8CBD-F352-4AF6-AE1E-64ED8AEE9583}" type="pres">
      <dgm:prSet presAssocID="{FF02C3FE-1DDF-448B-959B-B15D1266B989}" presName="descendantText" presStyleLbl="alignAccFollowNode1" presStyleIdx="5" presStyleCnt="6">
        <dgm:presLayoutVars>
          <dgm:bulletEnabled val="1"/>
        </dgm:presLayoutVars>
      </dgm:prSet>
      <dgm:spPr/>
      <dgm:t>
        <a:bodyPr/>
        <a:lstStyle/>
        <a:p>
          <a:endParaRPr lang="en-US"/>
        </a:p>
      </dgm:t>
    </dgm:pt>
  </dgm:ptLst>
  <dgm:cxnLst>
    <dgm:cxn modelId="{389CE1F4-C39A-42C5-9667-E2AFCBC4AB50}" type="presOf" srcId="{274742A6-C3BF-448B-A678-A021FE5F2E13}" destId="{19ECB88A-6DF3-4B02-92A0-160B41F12BF9}" srcOrd="0" destOrd="0" presId="urn:microsoft.com/office/officeart/2005/8/layout/vList5"/>
    <dgm:cxn modelId="{4DFDBCBA-D355-48CC-B907-E82585DAD15D}" type="presOf" srcId="{FF02C3FE-1DDF-448B-959B-B15D1266B989}" destId="{9BD307C4-3CCC-45B6-A27B-56E6F1344B3B}" srcOrd="0" destOrd="0" presId="urn:microsoft.com/office/officeart/2005/8/layout/vList5"/>
    <dgm:cxn modelId="{8EAB4360-54EC-42F2-A432-531B02C69DAE}" srcId="{FC9A5EDC-81EC-41EB-B67D-9F62E869E40B}" destId="{42FD978A-CBF9-41FE-92A3-E0B46BEDCBE3}" srcOrd="4" destOrd="0" parTransId="{AFC87413-8256-47BF-8A6D-27EA2555539C}" sibTransId="{987858F7-4D85-42B1-A058-9AF09F61275D}"/>
    <dgm:cxn modelId="{4F251C07-8759-43FE-8B0B-11B82FD0F195}" srcId="{0912B9AC-8B53-4682-A849-3BC97D931BCB}" destId="{FC9E480F-76F8-4675-8F57-AEB5B4883A0E}" srcOrd="0" destOrd="0" parTransId="{40BCB0E3-008B-49F7-828B-579D5133E06A}" sibTransId="{D692F26A-6712-433F-BAB0-FA4EA3EDD2BF}"/>
    <dgm:cxn modelId="{80C9A6FF-DDC3-4DCB-859A-4D7B9C6C54E5}" srcId="{FC9A5EDC-81EC-41EB-B67D-9F62E869E40B}" destId="{355255E1-1C2D-49DD-A927-AA7BE26D0280}" srcOrd="2" destOrd="0" parTransId="{3701FB18-F775-4D5A-B0C1-7740C41A7BB8}" sibTransId="{DD14804A-557D-4315-A70F-9D3D1CE49D50}"/>
    <dgm:cxn modelId="{8F3041D5-FD86-4DC1-A3A6-C254084E7A8F}" type="presOf" srcId="{030DD778-6A68-485A-9902-041A73299029}" destId="{1EF68583-BF8D-46DA-8963-F5878DE69134}" srcOrd="0" destOrd="0" presId="urn:microsoft.com/office/officeart/2005/8/layout/vList5"/>
    <dgm:cxn modelId="{D9994197-1226-4245-908D-FAB929E2A3DF}" type="presOf" srcId="{42FD978A-CBF9-41FE-92A3-E0B46BEDCBE3}" destId="{852E9447-B91B-41F5-8DA7-BF6B6AAB719B}" srcOrd="0" destOrd="0" presId="urn:microsoft.com/office/officeart/2005/8/layout/vList5"/>
    <dgm:cxn modelId="{DDC126B7-3162-431F-9F72-19D14BFC31B3}" type="presOf" srcId="{355255E1-1C2D-49DD-A927-AA7BE26D0280}" destId="{5A756C05-A734-41C8-8C3E-F60FEFA9700D}" srcOrd="0" destOrd="0" presId="urn:microsoft.com/office/officeart/2005/8/layout/vList5"/>
    <dgm:cxn modelId="{C5746FE9-1084-4C40-8F9E-111D4A96A4C1}" type="presOf" srcId="{0912B9AC-8B53-4682-A849-3BC97D931BCB}" destId="{D6A418BE-3793-456D-BB40-007451E0DDFC}" srcOrd="0" destOrd="0" presId="urn:microsoft.com/office/officeart/2005/8/layout/vList5"/>
    <dgm:cxn modelId="{68F680F8-5DC2-4224-B4EA-D60AB1D67A7F}" srcId="{FC5B102A-2CA1-458E-AE6A-4D141CD9B067}" destId="{030DD778-6A68-485A-9902-041A73299029}" srcOrd="0" destOrd="0" parTransId="{804AC4FE-ECB8-49FE-B7FE-8B884053058E}" sibTransId="{CD6BF229-F94B-4EEA-8CDF-7582B5A35328}"/>
    <dgm:cxn modelId="{319BA46B-EB28-419C-A5DF-82F0F8DA0058}" srcId="{FC9A5EDC-81EC-41EB-B67D-9F62E869E40B}" destId="{0912B9AC-8B53-4682-A849-3BC97D931BCB}" srcOrd="1" destOrd="0" parTransId="{124D6348-D0A1-44F8-85F6-6C0483F7F6C3}" sibTransId="{42D5470F-EF06-47F9-9D3E-30C3AE3BB724}"/>
    <dgm:cxn modelId="{021E0A6E-99A0-49EF-9DE8-2C8279981788}" srcId="{FC9A5EDC-81EC-41EB-B67D-9F62E869E40B}" destId="{FF02C3FE-1DDF-448B-959B-B15D1266B989}" srcOrd="5" destOrd="0" parTransId="{FFFCC182-6751-4466-9CDD-A5AE8BE22307}" sibTransId="{2B7C2D79-D771-42D5-AE1F-9EF932083DDB}"/>
    <dgm:cxn modelId="{AB30345D-6AD1-417F-A9E3-9A7198098B6C}" srcId="{355255E1-1C2D-49DD-A927-AA7BE26D0280}" destId="{274742A6-C3BF-448B-A678-A021FE5F2E13}" srcOrd="0" destOrd="0" parTransId="{1806D61D-A46D-4219-85ED-51149E790189}" sibTransId="{F93097B1-5FD4-4D12-B078-F62D3ECCDC41}"/>
    <dgm:cxn modelId="{A4791FBF-5FA1-4B68-B4EE-66FABEB07E49}" type="presOf" srcId="{3FBE9FE4-76B0-4FF8-9ED9-4937AF723BC5}" destId="{48D78457-7840-411B-9D98-86FCAF7EC7FE}" srcOrd="0" destOrd="0" presId="urn:microsoft.com/office/officeart/2005/8/layout/vList5"/>
    <dgm:cxn modelId="{1079BBE1-42E8-44D6-BCAB-0A8EE68E7CD7}" srcId="{0037B420-6F98-47A6-8E3E-DAA739937083}" destId="{3FBE9FE4-76B0-4FF8-9ED9-4937AF723BC5}" srcOrd="0" destOrd="0" parTransId="{D0B034C3-0922-4378-98B6-0BE9653D74AC}" sibTransId="{69629D75-0222-4112-86AE-E390B77ED675}"/>
    <dgm:cxn modelId="{319591B0-102A-4778-8A8E-63400C7BBAEA}" srcId="{FC9A5EDC-81EC-41EB-B67D-9F62E869E40B}" destId="{0037B420-6F98-47A6-8E3E-DAA739937083}" srcOrd="0" destOrd="0" parTransId="{A2F66059-CC72-4CB8-B82B-8D8918086AC7}" sibTransId="{7B531E76-E974-44ED-A5C9-1B6C16091F09}"/>
    <dgm:cxn modelId="{F3B4714D-DF11-4954-A0AB-E3466C7C13ED}" type="presOf" srcId="{FC5B102A-2CA1-458E-AE6A-4D141CD9B067}" destId="{F0EBC478-7DDC-49FB-A925-09EC430634D4}" srcOrd="0" destOrd="0" presId="urn:microsoft.com/office/officeart/2005/8/layout/vList5"/>
    <dgm:cxn modelId="{8D4AB4AB-0BE5-4D16-8A98-564201AEA261}" srcId="{42FD978A-CBF9-41FE-92A3-E0B46BEDCBE3}" destId="{0E51C4FE-0EEE-4B01-8A1B-D457E9C9C448}" srcOrd="0" destOrd="0" parTransId="{E56A2658-DC35-4F73-BE12-4D38551D1D51}" sibTransId="{0BE9F174-4A4E-4E3B-BA5C-BD974D3188E8}"/>
    <dgm:cxn modelId="{43A1EFB0-B385-4F24-80B2-7FEE9ABFC659}" srcId="{FF02C3FE-1DDF-448B-959B-B15D1266B989}" destId="{3C9EDDA0-CBB8-4BDA-9257-46A5B75C851B}" srcOrd="0" destOrd="0" parTransId="{14E5043F-D217-4790-9A6C-50EF8AA4F5F8}" sibTransId="{45DEFE6C-F090-4BDE-9F59-70A33915FEF0}"/>
    <dgm:cxn modelId="{CDD65B11-D5E8-4E52-BA50-64C8B5E197FF}" type="presOf" srcId="{FC9E480F-76F8-4675-8F57-AEB5B4883A0E}" destId="{E4005EF1-7CE6-4D32-9B68-421125FD2A54}" srcOrd="0" destOrd="0" presId="urn:microsoft.com/office/officeart/2005/8/layout/vList5"/>
    <dgm:cxn modelId="{AB46425B-4EE1-4E6B-9246-75E9B57CA3C9}" type="presOf" srcId="{0E51C4FE-0EEE-4B01-8A1B-D457E9C9C448}" destId="{FDF9B278-9D04-4A73-9D2C-A4D7B776A7CD}" srcOrd="0" destOrd="0" presId="urn:microsoft.com/office/officeart/2005/8/layout/vList5"/>
    <dgm:cxn modelId="{FC166C34-BB40-434C-96F0-6EA7315B5AC4}" srcId="{FC9A5EDC-81EC-41EB-B67D-9F62E869E40B}" destId="{FC5B102A-2CA1-458E-AE6A-4D141CD9B067}" srcOrd="3" destOrd="0" parTransId="{2AB7F85C-1E3C-4915-B48F-2E44970A8E24}" sibTransId="{6DF271C2-7509-45EC-988A-3A15E3326722}"/>
    <dgm:cxn modelId="{A2359B22-3197-4767-974D-8B70BF789AA6}" type="presOf" srcId="{FC9A5EDC-81EC-41EB-B67D-9F62E869E40B}" destId="{CB62E592-405E-4B57-A06B-87C435C9DA91}" srcOrd="0" destOrd="0" presId="urn:microsoft.com/office/officeart/2005/8/layout/vList5"/>
    <dgm:cxn modelId="{F06E720F-922E-413F-A382-8390B5A38FDD}" type="presOf" srcId="{3C9EDDA0-CBB8-4BDA-9257-46A5B75C851B}" destId="{837F8CBD-F352-4AF6-AE1E-64ED8AEE9583}" srcOrd="0" destOrd="0" presId="urn:microsoft.com/office/officeart/2005/8/layout/vList5"/>
    <dgm:cxn modelId="{DE5AD0CB-672F-4669-87E6-B77DA5B071A4}" type="presOf" srcId="{0037B420-6F98-47A6-8E3E-DAA739937083}" destId="{781ABD91-E206-45E5-B3C3-C0714E86765F}" srcOrd="0" destOrd="0" presId="urn:microsoft.com/office/officeart/2005/8/layout/vList5"/>
    <dgm:cxn modelId="{A610E6BA-C44D-44D0-8704-8C811B985498}" type="presParOf" srcId="{CB62E592-405E-4B57-A06B-87C435C9DA91}" destId="{0420C5FB-6CB4-4029-A398-02955C53AA9A}" srcOrd="0" destOrd="0" presId="urn:microsoft.com/office/officeart/2005/8/layout/vList5"/>
    <dgm:cxn modelId="{821506CD-820A-4EB6-BE93-C7787B3380AC}" type="presParOf" srcId="{0420C5FB-6CB4-4029-A398-02955C53AA9A}" destId="{781ABD91-E206-45E5-B3C3-C0714E86765F}" srcOrd="0" destOrd="0" presId="urn:microsoft.com/office/officeart/2005/8/layout/vList5"/>
    <dgm:cxn modelId="{BA27EE42-0FFE-40F6-86E9-3EC118B12FCE}" type="presParOf" srcId="{0420C5FB-6CB4-4029-A398-02955C53AA9A}" destId="{48D78457-7840-411B-9D98-86FCAF7EC7FE}" srcOrd="1" destOrd="0" presId="urn:microsoft.com/office/officeart/2005/8/layout/vList5"/>
    <dgm:cxn modelId="{BFE49CF8-BD2F-4EFF-A790-C3F421570E55}" type="presParOf" srcId="{CB62E592-405E-4B57-A06B-87C435C9DA91}" destId="{E284B54A-2250-46AF-8950-C1E54B87DD48}" srcOrd="1" destOrd="0" presId="urn:microsoft.com/office/officeart/2005/8/layout/vList5"/>
    <dgm:cxn modelId="{E5DD37BC-19A1-487B-AD1B-9D0FF96A0161}" type="presParOf" srcId="{CB62E592-405E-4B57-A06B-87C435C9DA91}" destId="{CD20699C-B0AB-4CEB-A98E-6FAA71C03E77}" srcOrd="2" destOrd="0" presId="urn:microsoft.com/office/officeart/2005/8/layout/vList5"/>
    <dgm:cxn modelId="{1EF87637-86DE-45B1-BDA2-2C224FFEA880}" type="presParOf" srcId="{CD20699C-B0AB-4CEB-A98E-6FAA71C03E77}" destId="{D6A418BE-3793-456D-BB40-007451E0DDFC}" srcOrd="0" destOrd="0" presId="urn:microsoft.com/office/officeart/2005/8/layout/vList5"/>
    <dgm:cxn modelId="{49AD8174-1E12-4CB7-81AF-1BA417D7B3D0}" type="presParOf" srcId="{CD20699C-B0AB-4CEB-A98E-6FAA71C03E77}" destId="{E4005EF1-7CE6-4D32-9B68-421125FD2A54}" srcOrd="1" destOrd="0" presId="urn:microsoft.com/office/officeart/2005/8/layout/vList5"/>
    <dgm:cxn modelId="{07AF0C02-70FB-4976-AED9-D4199D846715}" type="presParOf" srcId="{CB62E592-405E-4B57-A06B-87C435C9DA91}" destId="{E7213CE1-4F3C-45A8-87FB-7AC6D684185B}" srcOrd="3" destOrd="0" presId="urn:microsoft.com/office/officeart/2005/8/layout/vList5"/>
    <dgm:cxn modelId="{04673EB3-3400-4B21-B0EA-3C30825FC92F}" type="presParOf" srcId="{CB62E592-405E-4B57-A06B-87C435C9DA91}" destId="{2AFA646F-A20E-4752-AD82-AB22F0413520}" srcOrd="4" destOrd="0" presId="urn:microsoft.com/office/officeart/2005/8/layout/vList5"/>
    <dgm:cxn modelId="{AB2A372B-48C5-4B8B-B18E-C71984EEE73C}" type="presParOf" srcId="{2AFA646F-A20E-4752-AD82-AB22F0413520}" destId="{5A756C05-A734-41C8-8C3E-F60FEFA9700D}" srcOrd="0" destOrd="0" presId="urn:microsoft.com/office/officeart/2005/8/layout/vList5"/>
    <dgm:cxn modelId="{75D0BB10-60F4-47E8-9C9D-2D6E29ABE37F}" type="presParOf" srcId="{2AFA646F-A20E-4752-AD82-AB22F0413520}" destId="{19ECB88A-6DF3-4B02-92A0-160B41F12BF9}" srcOrd="1" destOrd="0" presId="urn:microsoft.com/office/officeart/2005/8/layout/vList5"/>
    <dgm:cxn modelId="{6B4111AA-9512-4B5F-A181-607D2F380B5A}" type="presParOf" srcId="{CB62E592-405E-4B57-A06B-87C435C9DA91}" destId="{47DCC272-BE2F-4A3C-8E0A-0D9F4E5D7A3D}" srcOrd="5" destOrd="0" presId="urn:microsoft.com/office/officeart/2005/8/layout/vList5"/>
    <dgm:cxn modelId="{BA4E2623-EE25-438B-BD7E-0EBE30B66029}" type="presParOf" srcId="{CB62E592-405E-4B57-A06B-87C435C9DA91}" destId="{6E29AF82-4880-40B6-9966-9EB04D7143B5}" srcOrd="6" destOrd="0" presId="urn:microsoft.com/office/officeart/2005/8/layout/vList5"/>
    <dgm:cxn modelId="{FC6DD88C-D0B4-400B-9476-3FC9668D0C44}" type="presParOf" srcId="{6E29AF82-4880-40B6-9966-9EB04D7143B5}" destId="{F0EBC478-7DDC-49FB-A925-09EC430634D4}" srcOrd="0" destOrd="0" presId="urn:microsoft.com/office/officeart/2005/8/layout/vList5"/>
    <dgm:cxn modelId="{A99C943E-5702-4537-A45A-D61C22CD5F80}" type="presParOf" srcId="{6E29AF82-4880-40B6-9966-9EB04D7143B5}" destId="{1EF68583-BF8D-46DA-8963-F5878DE69134}" srcOrd="1" destOrd="0" presId="urn:microsoft.com/office/officeart/2005/8/layout/vList5"/>
    <dgm:cxn modelId="{E78D45EB-FE23-4750-8D56-7C33FBF2E7C4}" type="presParOf" srcId="{CB62E592-405E-4B57-A06B-87C435C9DA91}" destId="{28D510F6-3C4D-453D-80A2-01D5BCB8C419}" srcOrd="7" destOrd="0" presId="urn:microsoft.com/office/officeart/2005/8/layout/vList5"/>
    <dgm:cxn modelId="{5EB0AB8D-5781-4B41-844F-328A87C99187}" type="presParOf" srcId="{CB62E592-405E-4B57-A06B-87C435C9DA91}" destId="{8F60887D-8683-4743-8568-6793ADDF4D3C}" srcOrd="8" destOrd="0" presId="urn:microsoft.com/office/officeart/2005/8/layout/vList5"/>
    <dgm:cxn modelId="{F98FF1FA-C93A-42C6-AAC0-B9B72E552085}" type="presParOf" srcId="{8F60887D-8683-4743-8568-6793ADDF4D3C}" destId="{852E9447-B91B-41F5-8DA7-BF6B6AAB719B}" srcOrd="0" destOrd="0" presId="urn:microsoft.com/office/officeart/2005/8/layout/vList5"/>
    <dgm:cxn modelId="{85693468-10C2-44AA-95E4-8D1D4E4BE7A6}" type="presParOf" srcId="{8F60887D-8683-4743-8568-6793ADDF4D3C}" destId="{FDF9B278-9D04-4A73-9D2C-A4D7B776A7CD}" srcOrd="1" destOrd="0" presId="urn:microsoft.com/office/officeart/2005/8/layout/vList5"/>
    <dgm:cxn modelId="{650D8CF7-A870-4A94-9C53-3D60017DD2C2}" type="presParOf" srcId="{CB62E592-405E-4B57-A06B-87C435C9DA91}" destId="{837A55F0-6668-42BA-8C1E-E3BA6573C0FC}" srcOrd="9" destOrd="0" presId="urn:microsoft.com/office/officeart/2005/8/layout/vList5"/>
    <dgm:cxn modelId="{8344FD17-7B77-4C39-8C5D-FA7F3F52D6CE}" type="presParOf" srcId="{CB62E592-405E-4B57-A06B-87C435C9DA91}" destId="{9D9E2FB1-4ACB-4F68-8FD4-C0FC962EF2FD}" srcOrd="10" destOrd="0" presId="urn:microsoft.com/office/officeart/2005/8/layout/vList5"/>
    <dgm:cxn modelId="{491DCCE2-8E94-4ABB-937F-8FE6D8485DEC}" type="presParOf" srcId="{9D9E2FB1-4ACB-4F68-8FD4-C0FC962EF2FD}" destId="{9BD307C4-3CCC-45B6-A27B-56E6F1344B3B}" srcOrd="0" destOrd="0" presId="urn:microsoft.com/office/officeart/2005/8/layout/vList5"/>
    <dgm:cxn modelId="{48C774F1-FC67-405E-A346-D19D205883E9}" type="presParOf" srcId="{9D9E2FB1-4ACB-4F68-8FD4-C0FC962EF2FD}" destId="{837F8CBD-F352-4AF6-AE1E-64ED8AEE958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0FCF-B0F1-4A19-88B4-C855EC32B3ED}">
      <dsp:nvSpPr>
        <dsp:cNvPr id="0" name=""/>
        <dsp:cNvSpPr/>
      </dsp:nvSpPr>
      <dsp:spPr>
        <a:xfrm rot="5400000">
          <a:off x="5333126" y="-2304309"/>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Access to high level information is provided for all programs and projects</a:t>
          </a:r>
          <a:endParaRPr lang="en-US" sz="1600" kern="1200" dirty="0">
            <a:latin typeface="Arial" panose="020B0604020202020204" pitchFamily="34" charset="0"/>
            <a:cs typeface="Arial" panose="020B0604020202020204" pitchFamily="34" charset="0"/>
          </a:endParaRPr>
        </a:p>
      </dsp:txBody>
      <dsp:txXfrm rot="-5400000">
        <a:off x="2962656" y="91838"/>
        <a:ext cx="5241267" cy="474649"/>
      </dsp:txXfrm>
    </dsp:sp>
    <dsp:sp modelId="{781ABD91-E206-45E5-B3C3-C0714E86765F}">
      <dsp:nvSpPr>
        <dsp:cNvPr id="0" name=""/>
        <dsp:cNvSpPr/>
      </dsp:nvSpPr>
      <dsp:spPr>
        <a:xfrm>
          <a:off x="0" y="410"/>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Organized by Quantum Leaps</a:t>
          </a:r>
          <a:endParaRPr lang="en-US" sz="1600" kern="1200" dirty="0">
            <a:latin typeface="Arial" panose="020B0604020202020204" pitchFamily="34" charset="0"/>
            <a:cs typeface="Arial" panose="020B0604020202020204" pitchFamily="34" charset="0"/>
          </a:endParaRPr>
        </a:p>
      </dsp:txBody>
      <dsp:txXfrm>
        <a:off x="32097" y="32507"/>
        <a:ext cx="2898462" cy="593310"/>
      </dsp:txXfrm>
    </dsp:sp>
    <dsp:sp modelId="{447F9D5C-B8FB-49BC-9F47-FF4DD2B77448}">
      <dsp:nvSpPr>
        <dsp:cNvPr id="0" name=""/>
        <dsp:cNvSpPr/>
      </dsp:nvSpPr>
      <dsp:spPr>
        <a:xfrm rot="5400000">
          <a:off x="5333126" y="-1613930"/>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Easy way to see R/Y/G status for all QL programs and projects</a:t>
          </a:r>
          <a:endParaRPr lang="en-US" sz="1600" kern="1200" dirty="0">
            <a:latin typeface="Arial" panose="020B0604020202020204" pitchFamily="34" charset="0"/>
            <a:cs typeface="Arial" panose="020B0604020202020204" pitchFamily="34" charset="0"/>
          </a:endParaRPr>
        </a:p>
      </dsp:txBody>
      <dsp:txXfrm rot="-5400000">
        <a:off x="2962656" y="782217"/>
        <a:ext cx="5241267" cy="474649"/>
      </dsp:txXfrm>
    </dsp:sp>
    <dsp:sp modelId="{4F6482EE-0040-45D4-9C56-933C137811A1}">
      <dsp:nvSpPr>
        <dsp:cNvPr id="0" name=""/>
        <dsp:cNvSpPr/>
      </dsp:nvSpPr>
      <dsp:spPr>
        <a:xfrm>
          <a:off x="0" y="690789"/>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Program Dashboard</a:t>
          </a:r>
          <a:endParaRPr lang="en-US" sz="1600" kern="1200" dirty="0">
            <a:latin typeface="Arial" panose="020B0604020202020204" pitchFamily="34" charset="0"/>
            <a:cs typeface="Arial" panose="020B0604020202020204" pitchFamily="34" charset="0"/>
          </a:endParaRPr>
        </a:p>
      </dsp:txBody>
      <dsp:txXfrm>
        <a:off x="32097" y="722886"/>
        <a:ext cx="2898462" cy="593310"/>
      </dsp:txXfrm>
    </dsp:sp>
    <dsp:sp modelId="{19ECB88A-6DF3-4B02-92A0-160B41F12BF9}">
      <dsp:nvSpPr>
        <dsp:cNvPr id="0" name=""/>
        <dsp:cNvSpPr/>
      </dsp:nvSpPr>
      <dsp:spPr>
        <a:xfrm rot="5400000">
          <a:off x="5333126" y="-923551"/>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Easy way to see all project schedules rolled up for a QL program schedule and milestones</a:t>
          </a:r>
          <a:endParaRPr lang="en-US" sz="1600" kern="1200" dirty="0">
            <a:latin typeface="Arial" panose="020B0604020202020204" pitchFamily="34" charset="0"/>
            <a:cs typeface="Arial" panose="020B0604020202020204" pitchFamily="34" charset="0"/>
          </a:endParaRPr>
        </a:p>
      </dsp:txBody>
      <dsp:txXfrm rot="-5400000">
        <a:off x="2962656" y="1472596"/>
        <a:ext cx="5241267" cy="474649"/>
      </dsp:txXfrm>
    </dsp:sp>
    <dsp:sp modelId="{5A756C05-A734-41C8-8C3E-F60FEFA9700D}">
      <dsp:nvSpPr>
        <dsp:cNvPr id="0" name=""/>
        <dsp:cNvSpPr/>
      </dsp:nvSpPr>
      <dsp:spPr>
        <a:xfrm>
          <a:off x="0" y="1381168"/>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Portfolio Manager</a:t>
          </a:r>
          <a:endParaRPr lang="en-US" sz="1600" kern="1200" dirty="0">
            <a:latin typeface="Arial" panose="020B0604020202020204" pitchFamily="34" charset="0"/>
            <a:cs typeface="Arial" panose="020B0604020202020204" pitchFamily="34" charset="0"/>
          </a:endParaRPr>
        </a:p>
      </dsp:txBody>
      <dsp:txXfrm>
        <a:off x="32097" y="1413265"/>
        <a:ext cx="2898462" cy="593310"/>
      </dsp:txXfrm>
    </dsp:sp>
    <dsp:sp modelId="{FDF9B278-9D04-4A73-9D2C-A4D7B776A7CD}">
      <dsp:nvSpPr>
        <dsp:cNvPr id="0" name=""/>
        <dsp:cNvSpPr/>
      </dsp:nvSpPr>
      <dsp:spPr>
        <a:xfrm rot="5400000">
          <a:off x="5333126" y="-233172"/>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tabLst/>
          </a:pPr>
          <a:r>
            <a:rPr lang="en-US" sz="1600" kern="1200" dirty="0" smtClean="0">
              <a:latin typeface="Arial" panose="020B0604020202020204" pitchFamily="34" charset="0"/>
              <a:cs typeface="Arial" panose="020B0604020202020204" pitchFamily="34" charset="0"/>
            </a:rPr>
            <a:t>High level status, timeline, issues, and risks for selected program and their related projects</a:t>
          </a:r>
          <a:endParaRPr lang="en-US" sz="1600" kern="1200" dirty="0">
            <a:latin typeface="Arial" panose="020B0604020202020204" pitchFamily="34" charset="0"/>
            <a:cs typeface="Arial" panose="020B0604020202020204" pitchFamily="34" charset="0"/>
          </a:endParaRPr>
        </a:p>
      </dsp:txBody>
      <dsp:txXfrm rot="-5400000">
        <a:off x="2962656" y="2162975"/>
        <a:ext cx="5241267" cy="474649"/>
      </dsp:txXfrm>
    </dsp:sp>
    <dsp:sp modelId="{852E9447-B91B-41F5-8DA7-BF6B6AAB719B}">
      <dsp:nvSpPr>
        <dsp:cNvPr id="0" name=""/>
        <dsp:cNvSpPr/>
      </dsp:nvSpPr>
      <dsp:spPr>
        <a:xfrm>
          <a:off x="0" y="2071547"/>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Program Status Portfolio Report</a:t>
          </a:r>
          <a:endParaRPr lang="en-US" sz="1600" kern="1200" dirty="0">
            <a:latin typeface="Arial" panose="020B0604020202020204" pitchFamily="34" charset="0"/>
            <a:cs typeface="Arial" panose="020B0604020202020204" pitchFamily="34" charset="0"/>
          </a:endParaRPr>
        </a:p>
      </dsp:txBody>
      <dsp:txXfrm>
        <a:off x="32097" y="2103644"/>
        <a:ext cx="2898462" cy="593310"/>
      </dsp:txXfrm>
    </dsp:sp>
    <dsp:sp modelId="{837F8CBD-F352-4AF6-AE1E-64ED8AEE9583}">
      <dsp:nvSpPr>
        <dsp:cNvPr id="0" name=""/>
        <dsp:cNvSpPr/>
      </dsp:nvSpPr>
      <dsp:spPr>
        <a:xfrm rot="5400000">
          <a:off x="5333126" y="457207"/>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View of approved budget and actual expenses from </a:t>
          </a:r>
          <a:r>
            <a:rPr lang="en-US" sz="1600" kern="1200" dirty="0" err="1" smtClean="0">
              <a:latin typeface="Arial" panose="020B0604020202020204" pitchFamily="34" charset="0"/>
              <a:cs typeface="Arial" panose="020B0604020202020204" pitchFamily="34" charset="0"/>
            </a:rPr>
            <a:t>Peoplesoft</a:t>
          </a:r>
          <a:r>
            <a:rPr lang="en-US" sz="1600" kern="1200" dirty="0" smtClean="0">
              <a:latin typeface="Arial" panose="020B0604020202020204" pitchFamily="34" charset="0"/>
              <a:cs typeface="Arial" panose="020B0604020202020204" pitchFamily="34" charset="0"/>
            </a:rPr>
            <a:t>.</a:t>
          </a:r>
          <a:endParaRPr lang="en-US" sz="1600" kern="1200" dirty="0">
            <a:latin typeface="Arial" panose="020B0604020202020204" pitchFamily="34" charset="0"/>
            <a:cs typeface="Arial" panose="020B0604020202020204" pitchFamily="34" charset="0"/>
          </a:endParaRPr>
        </a:p>
      </dsp:txBody>
      <dsp:txXfrm rot="-5400000">
        <a:off x="2962656" y="2853355"/>
        <a:ext cx="5241267" cy="474649"/>
      </dsp:txXfrm>
    </dsp:sp>
    <dsp:sp modelId="{9BD307C4-3CCC-45B6-A27B-56E6F1344B3B}">
      <dsp:nvSpPr>
        <dsp:cNvPr id="0" name=""/>
        <dsp:cNvSpPr/>
      </dsp:nvSpPr>
      <dsp:spPr>
        <a:xfrm>
          <a:off x="0" y="2761927"/>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Program Financials Report</a:t>
          </a:r>
          <a:endParaRPr lang="en-US" sz="1600" kern="1200" dirty="0">
            <a:latin typeface="Arial" panose="020B0604020202020204" pitchFamily="34" charset="0"/>
            <a:cs typeface="Arial" panose="020B0604020202020204" pitchFamily="34" charset="0"/>
          </a:endParaRPr>
        </a:p>
      </dsp:txBody>
      <dsp:txXfrm>
        <a:off x="32097" y="2794024"/>
        <a:ext cx="2898462" cy="593310"/>
      </dsp:txXfrm>
    </dsp:sp>
    <dsp:sp modelId="{844F06DD-64A7-4E3F-A370-7728A2A118D1}">
      <dsp:nvSpPr>
        <dsp:cNvPr id="0" name=""/>
        <dsp:cNvSpPr/>
      </dsp:nvSpPr>
      <dsp:spPr>
        <a:xfrm rot="5400000">
          <a:off x="5333126" y="1147586"/>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Ability to view who is working on QL by staff level and institution</a:t>
          </a:r>
          <a:endParaRPr lang="en-US" sz="1600" kern="1200" dirty="0">
            <a:latin typeface="Arial" panose="020B0604020202020204" pitchFamily="34" charset="0"/>
            <a:cs typeface="Arial" panose="020B0604020202020204" pitchFamily="34" charset="0"/>
          </a:endParaRPr>
        </a:p>
      </dsp:txBody>
      <dsp:txXfrm rot="-5400000">
        <a:off x="2962656" y="3543734"/>
        <a:ext cx="5241267" cy="474649"/>
      </dsp:txXfrm>
    </dsp:sp>
    <dsp:sp modelId="{01AEC89C-BBAD-46AE-AE66-4AB956C8C849}">
      <dsp:nvSpPr>
        <dsp:cNvPr id="0" name=""/>
        <dsp:cNvSpPr/>
      </dsp:nvSpPr>
      <dsp:spPr>
        <a:xfrm>
          <a:off x="0" y="3452306"/>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QL Staffing Report</a:t>
          </a:r>
          <a:endParaRPr lang="en-US" sz="1600" kern="1200" dirty="0">
            <a:latin typeface="Arial" panose="020B0604020202020204" pitchFamily="34" charset="0"/>
            <a:cs typeface="Arial" panose="020B0604020202020204" pitchFamily="34" charset="0"/>
          </a:endParaRPr>
        </a:p>
      </dsp:txBody>
      <dsp:txXfrm>
        <a:off x="32097" y="3484403"/>
        <a:ext cx="2898462" cy="593310"/>
      </dsp:txXfrm>
    </dsp:sp>
    <dsp:sp modelId="{04C88242-49C9-499C-B066-0282A74A748D}">
      <dsp:nvSpPr>
        <dsp:cNvPr id="0" name=""/>
        <dsp:cNvSpPr/>
      </dsp:nvSpPr>
      <dsp:spPr>
        <a:xfrm rot="5400000">
          <a:off x="5333126" y="1837965"/>
          <a:ext cx="526003"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Provides access to a Change, Issue, and Risk (CRI)  Register summary for a portfolio of projects.</a:t>
          </a:r>
          <a:endParaRPr lang="en-US" sz="1600" kern="1200" dirty="0">
            <a:latin typeface="Arial" panose="020B0604020202020204" pitchFamily="34" charset="0"/>
            <a:cs typeface="Arial" panose="020B0604020202020204" pitchFamily="34" charset="0"/>
          </a:endParaRPr>
        </a:p>
      </dsp:txBody>
      <dsp:txXfrm rot="-5400000">
        <a:off x="2962656" y="4234113"/>
        <a:ext cx="5241267" cy="474649"/>
      </dsp:txXfrm>
    </dsp:sp>
    <dsp:sp modelId="{57EC2D35-0C4F-46A6-8163-79B3A03AC6E9}">
      <dsp:nvSpPr>
        <dsp:cNvPr id="0" name=""/>
        <dsp:cNvSpPr/>
      </dsp:nvSpPr>
      <dsp:spPr>
        <a:xfrm>
          <a:off x="0" y="4142685"/>
          <a:ext cx="2962656" cy="6575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More – Changes, Issues, Risks</a:t>
          </a:r>
          <a:endParaRPr lang="en-US" sz="1600" kern="1200" dirty="0">
            <a:latin typeface="Arial" panose="020B0604020202020204" pitchFamily="34" charset="0"/>
            <a:cs typeface="Arial" panose="020B0604020202020204" pitchFamily="34" charset="0"/>
          </a:endParaRPr>
        </a:p>
      </dsp:txBody>
      <dsp:txXfrm>
        <a:off x="32097" y="4174782"/>
        <a:ext cx="2898462" cy="593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78457-7840-411B-9D98-86FCAF7EC7FE}">
      <dsp:nvSpPr>
        <dsp:cNvPr id="0" name=""/>
        <dsp:cNvSpPr/>
      </dsp:nvSpPr>
      <dsp:spPr>
        <a:xfrm rot="5400000">
          <a:off x="5289058" y="-2248316"/>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Access to detail project information is granted to projects specific to your institution</a:t>
          </a:r>
          <a:endParaRPr lang="en-US" sz="1600" kern="1200" dirty="0">
            <a:latin typeface="Arial" panose="020B0604020202020204" pitchFamily="34" charset="0"/>
            <a:cs typeface="Arial" panose="020B0604020202020204" pitchFamily="34" charset="0"/>
          </a:endParaRPr>
        </a:p>
      </dsp:txBody>
      <dsp:txXfrm rot="-5400000">
        <a:off x="2962656" y="108066"/>
        <a:ext cx="5236964" cy="554179"/>
      </dsp:txXfrm>
    </dsp:sp>
    <dsp:sp modelId="{781ABD91-E206-45E5-B3C3-C0714E86765F}">
      <dsp:nvSpPr>
        <dsp:cNvPr id="0" name=""/>
        <dsp:cNvSpPr/>
      </dsp:nvSpPr>
      <dsp:spPr>
        <a:xfrm>
          <a:off x="0" y="1318"/>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Organized by Institution</a:t>
          </a:r>
          <a:endParaRPr lang="en-US" sz="1600" kern="1200" dirty="0">
            <a:latin typeface="Arial" panose="020B0604020202020204" pitchFamily="34" charset="0"/>
            <a:cs typeface="Arial" panose="020B0604020202020204" pitchFamily="34" charset="0"/>
          </a:endParaRPr>
        </a:p>
      </dsp:txBody>
      <dsp:txXfrm>
        <a:off x="37475" y="38793"/>
        <a:ext cx="2887706" cy="692724"/>
      </dsp:txXfrm>
    </dsp:sp>
    <dsp:sp modelId="{E4005EF1-7CE6-4D32-9B68-421125FD2A54}">
      <dsp:nvSpPr>
        <dsp:cNvPr id="0" name=""/>
        <dsp:cNvSpPr/>
      </dsp:nvSpPr>
      <dsp:spPr>
        <a:xfrm rot="5400000">
          <a:off x="5289058" y="-1442258"/>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Easy way to see R/Y/G status for projects in a selected portfolio</a:t>
          </a:r>
          <a:endParaRPr lang="en-US" sz="1600" kern="1200" dirty="0">
            <a:latin typeface="Arial" panose="020B0604020202020204" pitchFamily="34" charset="0"/>
            <a:cs typeface="Arial" panose="020B0604020202020204" pitchFamily="34" charset="0"/>
          </a:endParaRPr>
        </a:p>
      </dsp:txBody>
      <dsp:txXfrm rot="-5400000">
        <a:off x="2962656" y="914124"/>
        <a:ext cx="5236964" cy="554179"/>
      </dsp:txXfrm>
    </dsp:sp>
    <dsp:sp modelId="{D6A418BE-3793-456D-BB40-007451E0DDFC}">
      <dsp:nvSpPr>
        <dsp:cNvPr id="0" name=""/>
        <dsp:cNvSpPr/>
      </dsp:nvSpPr>
      <dsp:spPr>
        <a:xfrm>
          <a:off x="0" y="807376"/>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Project Dashboard</a:t>
          </a:r>
          <a:endParaRPr lang="en-US" sz="1600" kern="1200" dirty="0">
            <a:latin typeface="Arial" panose="020B0604020202020204" pitchFamily="34" charset="0"/>
            <a:cs typeface="Arial" panose="020B0604020202020204" pitchFamily="34" charset="0"/>
          </a:endParaRPr>
        </a:p>
      </dsp:txBody>
      <dsp:txXfrm>
        <a:off x="37475" y="844851"/>
        <a:ext cx="2887706" cy="692724"/>
      </dsp:txXfrm>
    </dsp:sp>
    <dsp:sp modelId="{19ECB88A-6DF3-4B02-92A0-160B41F12BF9}">
      <dsp:nvSpPr>
        <dsp:cNvPr id="0" name=""/>
        <dsp:cNvSpPr/>
      </dsp:nvSpPr>
      <dsp:spPr>
        <a:xfrm rot="5400000">
          <a:off x="5289058" y="-636200"/>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Easy way to see % complete (for tasks not effort) for projects in a selected portfolio </a:t>
          </a:r>
          <a:endParaRPr lang="en-US" sz="1600" kern="1200" dirty="0">
            <a:latin typeface="Arial" panose="020B0604020202020204" pitchFamily="34" charset="0"/>
            <a:cs typeface="Arial" panose="020B0604020202020204" pitchFamily="34" charset="0"/>
          </a:endParaRPr>
        </a:p>
      </dsp:txBody>
      <dsp:txXfrm rot="-5400000">
        <a:off x="2962656" y="1720182"/>
        <a:ext cx="5236964" cy="554179"/>
      </dsp:txXfrm>
    </dsp:sp>
    <dsp:sp modelId="{5A756C05-A734-41C8-8C3E-F60FEFA9700D}">
      <dsp:nvSpPr>
        <dsp:cNvPr id="0" name=""/>
        <dsp:cNvSpPr/>
      </dsp:nvSpPr>
      <dsp:spPr>
        <a:xfrm>
          <a:off x="0" y="1676398"/>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Portfolio Manager</a:t>
          </a:r>
          <a:endParaRPr lang="en-US" sz="1600" kern="1200" dirty="0">
            <a:latin typeface="Arial" panose="020B0604020202020204" pitchFamily="34" charset="0"/>
            <a:cs typeface="Arial" panose="020B0604020202020204" pitchFamily="34" charset="0"/>
          </a:endParaRPr>
        </a:p>
      </dsp:txBody>
      <dsp:txXfrm>
        <a:off x="37475" y="1713873"/>
        <a:ext cx="2887706" cy="692724"/>
      </dsp:txXfrm>
    </dsp:sp>
    <dsp:sp modelId="{1EF68583-BF8D-46DA-8963-F5878DE69134}">
      <dsp:nvSpPr>
        <dsp:cNvPr id="0" name=""/>
        <dsp:cNvSpPr/>
      </dsp:nvSpPr>
      <dsp:spPr>
        <a:xfrm rot="5400000">
          <a:off x="5289058" y="169856"/>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Lists open milestones and highlights date variances for projects in a selected portfolio </a:t>
          </a:r>
          <a:endParaRPr lang="en-US" sz="1600" kern="1200" dirty="0">
            <a:latin typeface="Arial" panose="020B0604020202020204" pitchFamily="34" charset="0"/>
            <a:cs typeface="Arial" panose="020B0604020202020204" pitchFamily="34" charset="0"/>
          </a:endParaRPr>
        </a:p>
      </dsp:txBody>
      <dsp:txXfrm rot="-5400000">
        <a:off x="2962656" y="2526238"/>
        <a:ext cx="5236964" cy="554179"/>
      </dsp:txXfrm>
    </dsp:sp>
    <dsp:sp modelId="{F0EBC478-7DDC-49FB-A925-09EC430634D4}">
      <dsp:nvSpPr>
        <dsp:cNvPr id="0" name=""/>
        <dsp:cNvSpPr/>
      </dsp:nvSpPr>
      <dsp:spPr>
        <a:xfrm>
          <a:off x="0" y="2419491"/>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Milestones Due this Period</a:t>
          </a:r>
          <a:endParaRPr lang="en-US" sz="1600" kern="1200" dirty="0">
            <a:latin typeface="Arial" panose="020B0604020202020204" pitchFamily="34" charset="0"/>
            <a:cs typeface="Arial" panose="020B0604020202020204" pitchFamily="34" charset="0"/>
          </a:endParaRPr>
        </a:p>
      </dsp:txBody>
      <dsp:txXfrm>
        <a:off x="37475" y="2456966"/>
        <a:ext cx="2887706" cy="692724"/>
      </dsp:txXfrm>
    </dsp:sp>
    <dsp:sp modelId="{FDF9B278-9D04-4A73-9D2C-A4D7B776A7CD}">
      <dsp:nvSpPr>
        <dsp:cNvPr id="0" name=""/>
        <dsp:cNvSpPr/>
      </dsp:nvSpPr>
      <dsp:spPr>
        <a:xfrm rot="5400000">
          <a:off x="5289058" y="975914"/>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tabLst/>
          </a:pPr>
          <a:r>
            <a:rPr lang="en-US" sz="1600" kern="1200" dirty="0" smtClean="0">
              <a:latin typeface="Arial" panose="020B0604020202020204" pitchFamily="34" charset="0"/>
              <a:cs typeface="Arial" panose="020B0604020202020204" pitchFamily="34" charset="0"/>
            </a:rPr>
            <a:t>Report that shows status, timeline, issues, and risks for projects in a selected portfolio</a:t>
          </a:r>
          <a:endParaRPr lang="en-US" sz="1600" kern="1200" dirty="0">
            <a:latin typeface="Arial" panose="020B0604020202020204" pitchFamily="34" charset="0"/>
            <a:cs typeface="Arial" panose="020B0604020202020204" pitchFamily="34" charset="0"/>
          </a:endParaRPr>
        </a:p>
      </dsp:txBody>
      <dsp:txXfrm rot="-5400000">
        <a:off x="2962656" y="3332296"/>
        <a:ext cx="5236964" cy="554179"/>
      </dsp:txXfrm>
    </dsp:sp>
    <dsp:sp modelId="{852E9447-B91B-41F5-8DA7-BF6B6AAB719B}">
      <dsp:nvSpPr>
        <dsp:cNvPr id="0" name=""/>
        <dsp:cNvSpPr/>
      </dsp:nvSpPr>
      <dsp:spPr>
        <a:xfrm>
          <a:off x="0" y="3225549"/>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Project Status Portfolio Report</a:t>
          </a:r>
          <a:endParaRPr lang="en-US" sz="1600" kern="1200" dirty="0">
            <a:latin typeface="Arial" panose="020B0604020202020204" pitchFamily="34" charset="0"/>
            <a:cs typeface="Arial" panose="020B0604020202020204" pitchFamily="34" charset="0"/>
          </a:endParaRPr>
        </a:p>
      </dsp:txBody>
      <dsp:txXfrm>
        <a:off x="37475" y="3263024"/>
        <a:ext cx="2887706" cy="692724"/>
      </dsp:txXfrm>
    </dsp:sp>
    <dsp:sp modelId="{837F8CBD-F352-4AF6-AE1E-64ED8AEE9583}">
      <dsp:nvSpPr>
        <dsp:cNvPr id="0" name=""/>
        <dsp:cNvSpPr/>
      </dsp:nvSpPr>
      <dsp:spPr>
        <a:xfrm rot="5400000">
          <a:off x="5289058" y="1781972"/>
          <a:ext cx="61413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latin typeface="Arial" panose="020B0604020202020204" pitchFamily="34" charset="0"/>
              <a:cs typeface="Arial" panose="020B0604020202020204" pitchFamily="34" charset="0"/>
            </a:rPr>
            <a:t>Provides access to a Change, Issue, and Risk (CRI)  Register summary for projects in selected portfolio</a:t>
          </a:r>
          <a:endParaRPr lang="en-US" sz="1600" kern="1200" dirty="0">
            <a:latin typeface="Arial" panose="020B0604020202020204" pitchFamily="34" charset="0"/>
            <a:cs typeface="Arial" panose="020B0604020202020204" pitchFamily="34" charset="0"/>
          </a:endParaRPr>
        </a:p>
      </dsp:txBody>
      <dsp:txXfrm rot="-5400000">
        <a:off x="2962656" y="4138354"/>
        <a:ext cx="5236964" cy="554179"/>
      </dsp:txXfrm>
    </dsp:sp>
    <dsp:sp modelId="{9BD307C4-3CCC-45B6-A27B-56E6F1344B3B}">
      <dsp:nvSpPr>
        <dsp:cNvPr id="0" name=""/>
        <dsp:cNvSpPr/>
      </dsp:nvSpPr>
      <dsp:spPr>
        <a:xfrm>
          <a:off x="0" y="4031607"/>
          <a:ext cx="2962656" cy="767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i="0" kern="1200" baseline="0" dirty="0" smtClean="0">
              <a:latin typeface="Arial" panose="020B0604020202020204" pitchFamily="34" charset="0"/>
              <a:cs typeface="Arial" panose="020B0604020202020204" pitchFamily="34" charset="0"/>
            </a:rPr>
            <a:t>More – Changes, Issues, Risks</a:t>
          </a:r>
          <a:endParaRPr lang="en-US" sz="1600" kern="1200" dirty="0">
            <a:latin typeface="Arial" panose="020B0604020202020204" pitchFamily="34" charset="0"/>
            <a:cs typeface="Arial" panose="020B0604020202020204" pitchFamily="34" charset="0"/>
          </a:endParaRPr>
        </a:p>
      </dsp:txBody>
      <dsp:txXfrm>
        <a:off x="37475" y="4069082"/>
        <a:ext cx="2887706" cy="6927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9B7CFD4-F329-493B-956C-056BF30F54E7}" type="datetimeFigureOut">
              <a:rPr lang="en-US" smtClean="0"/>
              <a:t>4/5/2017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E5F93D-DA77-41AD-97B9-3206BDCEB505}" type="slidenum">
              <a:rPr lang="en-US" smtClean="0"/>
              <a:t>‹#›</a:t>
            </a:fld>
            <a:endParaRPr lang="en-US"/>
          </a:p>
        </p:txBody>
      </p:sp>
    </p:spTree>
    <p:extLst>
      <p:ext uri="{BB962C8B-B14F-4D97-AF65-F5344CB8AC3E}">
        <p14:creationId xmlns:p14="http://schemas.microsoft.com/office/powerpoint/2010/main" val="1440224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5138"/>
          </a:xfrm>
          <a:prstGeom prst="rect">
            <a:avLst/>
          </a:prstGeom>
        </p:spPr>
        <p:txBody>
          <a:bodyPr vert="horz" lIns="92276" tIns="46138" rIns="92276" bIns="46138" rtlCol="0"/>
          <a:lstStyle>
            <a:lvl1pPr algn="l">
              <a:defRPr sz="1300"/>
            </a:lvl1pPr>
          </a:lstStyle>
          <a:p>
            <a:endParaRPr lang="en-US" dirty="0"/>
          </a:p>
        </p:txBody>
      </p:sp>
      <p:sp>
        <p:nvSpPr>
          <p:cNvPr id="3" name="Date Placeholder 2"/>
          <p:cNvSpPr>
            <a:spLocks noGrp="1"/>
          </p:cNvSpPr>
          <p:nvPr>
            <p:ph type="dt" idx="1"/>
          </p:nvPr>
        </p:nvSpPr>
        <p:spPr>
          <a:xfrm>
            <a:off x="3970939" y="0"/>
            <a:ext cx="3037840" cy="465138"/>
          </a:xfrm>
          <a:prstGeom prst="rect">
            <a:avLst/>
          </a:prstGeom>
        </p:spPr>
        <p:txBody>
          <a:bodyPr vert="horz" lIns="92276" tIns="46138" rIns="92276" bIns="46138" rtlCol="0"/>
          <a:lstStyle>
            <a:lvl1pPr algn="r">
              <a:defRPr sz="1300"/>
            </a:lvl1pPr>
          </a:lstStyle>
          <a:p>
            <a:fld id="{8F955C72-9094-4F0C-AAE2-4440A6DEECA9}" type="datetimeFigureOut">
              <a:rPr lang="en-US" smtClean="0"/>
              <a:pPr/>
              <a:t>4/5/2017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276" tIns="46138" rIns="92276" bIns="46138" rtlCol="0" anchor="ctr"/>
          <a:lstStyle/>
          <a:p>
            <a:endParaRPr lang="en-US" dirty="0"/>
          </a:p>
        </p:txBody>
      </p:sp>
      <p:sp>
        <p:nvSpPr>
          <p:cNvPr id="5" name="Notes Placeholder 4"/>
          <p:cNvSpPr>
            <a:spLocks noGrp="1"/>
          </p:cNvSpPr>
          <p:nvPr>
            <p:ph type="body" sz="quarter" idx="3"/>
          </p:nvPr>
        </p:nvSpPr>
        <p:spPr>
          <a:xfrm>
            <a:off x="701040" y="4416427"/>
            <a:ext cx="5608320" cy="4183063"/>
          </a:xfrm>
          <a:prstGeom prst="rect">
            <a:avLst/>
          </a:prstGeom>
        </p:spPr>
        <p:txBody>
          <a:bodyPr vert="horz" lIns="92276" tIns="46138" rIns="92276" bIns="4613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 y="8829675"/>
            <a:ext cx="3037840" cy="465138"/>
          </a:xfrm>
          <a:prstGeom prst="rect">
            <a:avLst/>
          </a:prstGeom>
        </p:spPr>
        <p:txBody>
          <a:bodyPr vert="horz" lIns="92276" tIns="46138" rIns="92276" bIns="46138"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9" y="8829675"/>
            <a:ext cx="3037840" cy="465138"/>
          </a:xfrm>
          <a:prstGeom prst="rect">
            <a:avLst/>
          </a:prstGeom>
        </p:spPr>
        <p:txBody>
          <a:bodyPr vert="horz" lIns="92276" tIns="46138" rIns="92276" bIns="46138" rtlCol="0" anchor="b"/>
          <a:lstStyle>
            <a:lvl1pPr algn="r">
              <a:defRPr sz="1300"/>
            </a:lvl1pPr>
          </a:lstStyle>
          <a:p>
            <a:fld id="{A485BC8E-5A1C-4685-9E2D-7812B48D633C}" type="slidenum">
              <a:rPr lang="en-US" smtClean="0"/>
              <a:pPr/>
              <a:t>‹#›</a:t>
            </a:fld>
            <a:endParaRPr lang="en-US" dirty="0"/>
          </a:p>
        </p:txBody>
      </p:sp>
    </p:spTree>
    <p:extLst>
      <p:ext uri="{BB962C8B-B14F-4D97-AF65-F5344CB8AC3E}">
        <p14:creationId xmlns:p14="http://schemas.microsoft.com/office/powerpoint/2010/main" val="4175404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a:t>
            </a:fld>
            <a:endParaRPr lang="en-US" dirty="0"/>
          </a:p>
        </p:txBody>
      </p:sp>
    </p:spTree>
    <p:extLst>
      <p:ext uri="{BB962C8B-B14F-4D97-AF65-F5344CB8AC3E}">
        <p14:creationId xmlns:p14="http://schemas.microsoft.com/office/powerpoint/2010/main" val="962428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11</a:t>
            </a:fld>
            <a:endParaRPr lang="en-US" dirty="0"/>
          </a:p>
        </p:txBody>
      </p:sp>
    </p:spTree>
    <p:extLst>
      <p:ext uri="{BB962C8B-B14F-4D97-AF65-F5344CB8AC3E}">
        <p14:creationId xmlns:p14="http://schemas.microsoft.com/office/powerpoint/2010/main" val="2931806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12</a:t>
            </a:fld>
            <a:endParaRPr lang="en-US" dirty="0"/>
          </a:p>
        </p:txBody>
      </p:sp>
    </p:spTree>
    <p:extLst>
      <p:ext uri="{BB962C8B-B14F-4D97-AF65-F5344CB8AC3E}">
        <p14:creationId xmlns:p14="http://schemas.microsoft.com/office/powerpoint/2010/main" val="3757639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13</a:t>
            </a:fld>
            <a:endParaRPr lang="en-US" dirty="0"/>
          </a:p>
        </p:txBody>
      </p:sp>
    </p:spTree>
    <p:extLst>
      <p:ext uri="{BB962C8B-B14F-4D97-AF65-F5344CB8AC3E}">
        <p14:creationId xmlns:p14="http://schemas.microsoft.com/office/powerpoint/2010/main" val="3883744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14</a:t>
            </a:fld>
            <a:endParaRPr lang="en-US" dirty="0"/>
          </a:p>
        </p:txBody>
      </p:sp>
    </p:spTree>
    <p:extLst>
      <p:ext uri="{BB962C8B-B14F-4D97-AF65-F5344CB8AC3E}">
        <p14:creationId xmlns:p14="http://schemas.microsoft.com/office/powerpoint/2010/main" val="67456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15</a:t>
            </a:fld>
            <a:endParaRPr lang="en-US" dirty="0"/>
          </a:p>
        </p:txBody>
      </p:sp>
    </p:spTree>
    <p:extLst>
      <p:ext uri="{BB962C8B-B14F-4D97-AF65-F5344CB8AC3E}">
        <p14:creationId xmlns:p14="http://schemas.microsoft.com/office/powerpoint/2010/main" val="2976790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16</a:t>
            </a:fld>
            <a:endParaRPr lang="en-US" dirty="0"/>
          </a:p>
        </p:txBody>
      </p:sp>
    </p:spTree>
    <p:extLst>
      <p:ext uri="{BB962C8B-B14F-4D97-AF65-F5344CB8AC3E}">
        <p14:creationId xmlns:p14="http://schemas.microsoft.com/office/powerpoint/2010/main" val="3889790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2</a:t>
            </a:fld>
            <a:endParaRPr lang="en-US" dirty="0"/>
          </a:p>
        </p:txBody>
      </p:sp>
    </p:spTree>
    <p:extLst>
      <p:ext uri="{BB962C8B-B14F-4D97-AF65-F5344CB8AC3E}">
        <p14:creationId xmlns:p14="http://schemas.microsoft.com/office/powerpoint/2010/main" val="4252716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3</a:t>
            </a:fld>
            <a:endParaRPr lang="en-US" dirty="0"/>
          </a:p>
        </p:txBody>
      </p:sp>
    </p:spTree>
    <p:extLst>
      <p:ext uri="{BB962C8B-B14F-4D97-AF65-F5344CB8AC3E}">
        <p14:creationId xmlns:p14="http://schemas.microsoft.com/office/powerpoint/2010/main" val="4198266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4</a:t>
            </a:fld>
            <a:endParaRPr lang="en-US" dirty="0"/>
          </a:p>
        </p:txBody>
      </p:sp>
    </p:spTree>
    <p:extLst>
      <p:ext uri="{BB962C8B-B14F-4D97-AF65-F5344CB8AC3E}">
        <p14:creationId xmlns:p14="http://schemas.microsoft.com/office/powerpoint/2010/main" val="82603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5</a:t>
            </a:fld>
            <a:endParaRPr lang="en-US" dirty="0"/>
          </a:p>
        </p:txBody>
      </p:sp>
    </p:spTree>
    <p:extLst>
      <p:ext uri="{BB962C8B-B14F-4D97-AF65-F5344CB8AC3E}">
        <p14:creationId xmlns:p14="http://schemas.microsoft.com/office/powerpoint/2010/main" val="3648071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6</a:t>
            </a:fld>
            <a:endParaRPr lang="en-US" dirty="0"/>
          </a:p>
        </p:txBody>
      </p:sp>
    </p:spTree>
    <p:extLst>
      <p:ext uri="{BB962C8B-B14F-4D97-AF65-F5344CB8AC3E}">
        <p14:creationId xmlns:p14="http://schemas.microsoft.com/office/powerpoint/2010/main" val="10776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7</a:t>
            </a:fld>
            <a:endParaRPr lang="en-US" dirty="0"/>
          </a:p>
        </p:txBody>
      </p:sp>
    </p:spTree>
    <p:extLst>
      <p:ext uri="{BB962C8B-B14F-4D97-AF65-F5344CB8AC3E}">
        <p14:creationId xmlns:p14="http://schemas.microsoft.com/office/powerpoint/2010/main" val="1588447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85BC8E-5A1C-4685-9E2D-7812B48D633C}" type="slidenum">
              <a:rPr lang="en-US" smtClean="0"/>
              <a:pPr/>
              <a:t>8</a:t>
            </a:fld>
            <a:endParaRPr lang="en-US" dirty="0"/>
          </a:p>
        </p:txBody>
      </p:sp>
    </p:spTree>
    <p:extLst>
      <p:ext uri="{BB962C8B-B14F-4D97-AF65-F5344CB8AC3E}">
        <p14:creationId xmlns:p14="http://schemas.microsoft.com/office/powerpoint/2010/main" val="3366765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85BC8E-5A1C-4685-9E2D-7812B48D633C}" type="slidenum">
              <a:rPr lang="en-US" smtClean="0"/>
              <a:pPr/>
              <a:t>10</a:t>
            </a:fld>
            <a:endParaRPr lang="en-US" dirty="0"/>
          </a:p>
        </p:txBody>
      </p:sp>
    </p:spTree>
    <p:extLst>
      <p:ext uri="{BB962C8B-B14F-4D97-AF65-F5344CB8AC3E}">
        <p14:creationId xmlns:p14="http://schemas.microsoft.com/office/powerpoint/2010/main" val="27212549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he Title Slide">
    <p:spTree>
      <p:nvGrpSpPr>
        <p:cNvPr id="1" name=""/>
        <p:cNvGrpSpPr/>
        <p:nvPr/>
      </p:nvGrpSpPr>
      <p:grpSpPr>
        <a:xfrm>
          <a:off x="0" y="0"/>
          <a:ext cx="0" cy="0"/>
          <a:chOff x="0" y="0"/>
          <a:chExt cx="0" cy="0"/>
        </a:xfrm>
      </p:grpSpPr>
      <p:pic>
        <p:nvPicPr>
          <p:cNvPr id="12" name="Picture 11" descr="NewTemplate-2010.gif"/>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685800" y="838200"/>
            <a:ext cx="7772400" cy="1524000"/>
          </a:xfrm>
          <a:prstGeom prst="rect">
            <a:avLst/>
          </a:prstGeom>
        </p:spPr>
        <p:txBody>
          <a:bodyPr anchor="b" anchorCtr="1"/>
          <a:lstStyle>
            <a:lvl1pPr algn="ctr">
              <a:defRPr cap="small" spc="200" baseline="0">
                <a:solidFill>
                  <a:schemeClr val="bg1"/>
                </a:solidFill>
                <a:latin typeface="Arial" pitchFamily="34" charset="0"/>
                <a:cs typeface="Arial"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533400" y="3886200"/>
            <a:ext cx="8077200" cy="1524000"/>
          </a:xfrm>
        </p:spPr>
        <p:txBody>
          <a:bodyPr>
            <a:noAutofit/>
          </a:bodyPr>
          <a:lstStyle>
            <a:lvl1pPr marL="0" indent="0" algn="ctr">
              <a:buNone/>
              <a:defRPr sz="2200" i="1"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The University of Texas System Board of Regents’ Meeting</a:t>
            </a:r>
          </a:p>
          <a:p>
            <a:r>
              <a:rPr lang="en-US" dirty="0" smtClean="0"/>
              <a:t>Committee Name</a:t>
            </a:r>
          </a:p>
          <a:p>
            <a:r>
              <a:rPr lang="en-US" dirty="0" smtClean="0"/>
              <a:t>Month Year</a:t>
            </a:r>
            <a:endParaRPr lang="en-US" dirty="0"/>
          </a:p>
        </p:txBody>
      </p:sp>
      <p:cxnSp>
        <p:nvCxnSpPr>
          <p:cNvPr id="8" name="Straight Connector 7"/>
          <p:cNvCxnSpPr/>
          <p:nvPr userDrawn="1"/>
        </p:nvCxnSpPr>
        <p:spPr>
          <a:xfrm>
            <a:off x="228600" y="3733800"/>
            <a:ext cx="8686800" cy="0"/>
          </a:xfrm>
          <a:prstGeom prst="line">
            <a:avLst/>
          </a:prstGeom>
          <a:ln w="38100">
            <a:solidFill>
              <a:srgbClr val="F58026"/>
            </a:solidFill>
          </a:ln>
        </p:spPr>
        <p:style>
          <a:lnRef idx="1">
            <a:schemeClr val="accent1"/>
          </a:lnRef>
          <a:fillRef idx="0">
            <a:schemeClr val="accent1"/>
          </a:fillRef>
          <a:effectRef idx="0">
            <a:schemeClr val="accent1"/>
          </a:effectRef>
          <a:fontRef idx="minor">
            <a:schemeClr val="tx1"/>
          </a:fontRef>
        </p:style>
      </p:cxnSp>
      <p:sp>
        <p:nvSpPr>
          <p:cNvPr id="17" name="Text Placeholder 16"/>
          <p:cNvSpPr>
            <a:spLocks noGrp="1"/>
          </p:cNvSpPr>
          <p:nvPr>
            <p:ph type="body" sz="quarter" idx="10" hasCustomPrompt="1"/>
          </p:nvPr>
        </p:nvSpPr>
        <p:spPr>
          <a:xfrm>
            <a:off x="2438400" y="3124200"/>
            <a:ext cx="3962400" cy="457200"/>
          </a:xfrm>
        </p:spPr>
        <p:txBody>
          <a:bodyPr>
            <a:normAutofit/>
          </a:bodyPr>
          <a:lstStyle>
            <a:lvl1pPr algn="ctr">
              <a:buNone/>
              <a:defRPr sz="2400">
                <a:solidFill>
                  <a:schemeClr val="bg1"/>
                </a:solidFill>
                <a:latin typeface="Arial" pitchFamily="34" charset="0"/>
                <a:cs typeface="Arial" pitchFamily="34" charset="0"/>
              </a:defRPr>
            </a:lvl1pPr>
          </a:lstStyle>
          <a:p>
            <a:pPr lvl="0"/>
            <a:r>
              <a:rPr lang="en-US" dirty="0" smtClean="0"/>
              <a:t>Presenter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914400"/>
            <a:ext cx="8229600" cy="4800600"/>
          </a:xfrm>
        </p:spPr>
        <p:txBody>
          <a:bodyPr>
            <a:normAutofit/>
          </a:bodyPr>
          <a:lstStyle>
            <a:lvl1pPr>
              <a:buFont typeface="Arial" pitchFamily="34" charset="0"/>
              <a:buChar char="•"/>
              <a:defRPr sz="3200" i="0" baseline="0">
                <a:solidFill>
                  <a:srgbClr val="375E92"/>
                </a:solidFill>
                <a:latin typeface="Arial" pitchFamily="34" charset="0"/>
                <a:cs typeface="Arial" pitchFamily="34" charset="0"/>
              </a:defRPr>
            </a:lvl1pPr>
            <a:lvl2pPr>
              <a:buClr>
                <a:schemeClr val="tx1">
                  <a:lumMod val="65000"/>
                  <a:lumOff val="35000"/>
                </a:schemeClr>
              </a:buClr>
              <a:buSzPct val="80000"/>
              <a:buFont typeface="Wingdings" pitchFamily="2" charset="2"/>
              <a:buChar char="§"/>
              <a:defRPr>
                <a:solidFill>
                  <a:schemeClr val="tx1">
                    <a:lumMod val="65000"/>
                    <a:lumOff val="35000"/>
                  </a:schemeClr>
                </a:solidFill>
                <a:latin typeface="Arial" pitchFamily="34" charset="0"/>
                <a:cs typeface="Arial" pitchFamily="34" charset="0"/>
              </a:defRPr>
            </a:lvl2pPr>
            <a:lvl3pPr>
              <a:defRPr>
                <a:solidFill>
                  <a:schemeClr val="tx1">
                    <a:lumMod val="65000"/>
                    <a:lumOff val="35000"/>
                  </a:schemeClr>
                </a:solidFill>
                <a:latin typeface="Arial" pitchFamily="34" charset="0"/>
                <a:cs typeface="Arial" pitchFamily="34" charset="0"/>
              </a:defRPr>
            </a:lvl3pPr>
            <a:lvl4pPr>
              <a:defRPr>
                <a:solidFill>
                  <a:schemeClr val="tx1">
                    <a:lumMod val="65000"/>
                    <a:lumOff val="35000"/>
                  </a:schemeClr>
                </a:solidFill>
                <a:latin typeface="Arial" pitchFamily="34" charset="0"/>
                <a:cs typeface="Arial" pitchFamily="34" charset="0"/>
              </a:defRPr>
            </a:lvl4pPr>
            <a:lvl5pPr>
              <a:defRPr>
                <a:solidFill>
                  <a:schemeClr val="tx1">
                    <a:lumMod val="65000"/>
                    <a:lumOff val="35000"/>
                  </a:schemeClr>
                </a:solidFill>
                <a:latin typeface="Arial" pitchFamily="34" charset="0"/>
                <a:cs typeface="Arial" pitchFamily="34" charset="0"/>
              </a:defRPr>
            </a:lvl5pPr>
          </a:lstStyle>
          <a:p>
            <a:pPr lvl="0"/>
            <a:r>
              <a:rPr lang="en-US" dirty="0" smtClean="0"/>
              <a:t>Click to add text</a:t>
            </a:r>
            <a:endParaRPr lang="en-US" dirty="0"/>
          </a:p>
        </p:txBody>
      </p:sp>
      <p:sp>
        <p:nvSpPr>
          <p:cNvPr id="7"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4" name="Slide Number Placeholder 13"/>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66800"/>
            <a:ext cx="5715000" cy="4800600"/>
          </a:xfrm>
        </p:spPr>
        <p:txBody>
          <a:bodyPr/>
          <a:lstStyle>
            <a:lvl1pPr>
              <a:defRPr sz="2800">
                <a:solidFill>
                  <a:schemeClr val="tx2"/>
                </a:solidFill>
                <a:latin typeface="Arial" pitchFamily="34" charset="0"/>
                <a:cs typeface="Arial" pitchFamily="34" charset="0"/>
              </a:defRPr>
            </a:lvl1pPr>
            <a:lvl2pPr>
              <a:defRPr sz="2400">
                <a:solidFill>
                  <a:schemeClr val="tx2"/>
                </a:solidFill>
                <a:latin typeface="Arial" pitchFamily="34" charset="0"/>
                <a:cs typeface="Arial" pitchFamily="34" charset="0"/>
              </a:defRPr>
            </a:lvl2pPr>
            <a:lvl3pPr>
              <a:defRPr sz="2000">
                <a:solidFill>
                  <a:schemeClr val="tx2"/>
                </a:solidFill>
                <a:latin typeface="Arial" pitchFamily="34" charset="0"/>
                <a:cs typeface="Arial" pitchFamily="34" charset="0"/>
              </a:defRPr>
            </a:lvl3pPr>
            <a:lvl4pPr>
              <a:defRPr sz="1800">
                <a:solidFill>
                  <a:schemeClr val="tx2"/>
                </a:solidFill>
                <a:latin typeface="Arial" pitchFamily="34" charset="0"/>
                <a:cs typeface="Arial" pitchFamily="34" charset="0"/>
              </a:defRPr>
            </a:lvl4pPr>
            <a:lvl5pPr>
              <a:defRPr sz="1800">
                <a:solidFill>
                  <a:schemeClr val="tx2"/>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2" name="Slide Number Placeholder 11"/>
          <p:cNvSpPr>
            <a:spLocks noGrp="1"/>
          </p:cNvSpPr>
          <p:nvPr>
            <p:ph type="sldNum" sz="quarter" idx="14"/>
          </p:nvPr>
        </p:nvSpPr>
        <p:spPr/>
        <p:txBody>
          <a:bodyPr/>
          <a:lstStyle/>
          <a:p>
            <a:fld id="{08E276B7-C005-43E7-93A5-55A9FC653AD3}" type="slidenum">
              <a:rPr lang="en-US" smtClean="0"/>
              <a:pPr/>
              <a:t>‹#›</a:t>
            </a:fld>
            <a:endParaRPr lang="en-US" dirty="0"/>
          </a:p>
        </p:txBody>
      </p:sp>
      <p:sp>
        <p:nvSpPr>
          <p:cNvPr id="6" name="Rectangle 5"/>
          <p:cNvSpPr/>
          <p:nvPr userDrawn="1"/>
        </p:nvSpPr>
        <p:spPr>
          <a:xfrm>
            <a:off x="6400799" y="862584"/>
            <a:ext cx="2733675" cy="515721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Text Placeholder 9"/>
          <p:cNvSpPr>
            <a:spLocks noGrp="1"/>
          </p:cNvSpPr>
          <p:nvPr>
            <p:ph type="body" sz="quarter" idx="15"/>
          </p:nvPr>
        </p:nvSpPr>
        <p:spPr>
          <a:xfrm>
            <a:off x="6553200" y="1143000"/>
            <a:ext cx="2438400" cy="4648200"/>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9" name="Slide Number Placeholder 8"/>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990601"/>
            <a:ext cx="5943600" cy="4953000"/>
          </a:xfrm>
        </p:spPr>
        <p:txBody>
          <a:bodyPr/>
          <a:lstStyle>
            <a:lvl1pPr>
              <a:defRPr sz="3200">
                <a:solidFill>
                  <a:schemeClr val="tx2"/>
                </a:solidFill>
                <a:latin typeface="Arial" pitchFamily="34" charset="0"/>
                <a:cs typeface="Arial" pitchFamily="34" charset="0"/>
              </a:defRPr>
            </a:lvl1pPr>
            <a:lvl2pPr>
              <a:defRPr sz="2800">
                <a:solidFill>
                  <a:schemeClr val="tx2"/>
                </a:solidFill>
                <a:latin typeface="Arial" pitchFamily="34" charset="0"/>
                <a:cs typeface="Arial" pitchFamily="34" charset="0"/>
              </a:defRPr>
            </a:lvl2pPr>
            <a:lvl3pPr>
              <a:defRPr sz="2400">
                <a:solidFill>
                  <a:schemeClr val="tx2"/>
                </a:solidFill>
                <a:latin typeface="Arial" pitchFamily="34" charset="0"/>
                <a:cs typeface="Arial" pitchFamily="34" charset="0"/>
              </a:defRPr>
            </a:lvl3pPr>
            <a:lvl4pPr>
              <a:defRPr sz="2000">
                <a:solidFill>
                  <a:schemeClr val="tx2"/>
                </a:solidFill>
                <a:latin typeface="Arial" pitchFamily="34" charset="0"/>
                <a:cs typeface="Arial" pitchFamily="34" charset="0"/>
              </a:defRPr>
            </a:lvl4pPr>
            <a:lvl5pPr>
              <a:defRPr sz="2000">
                <a:solidFill>
                  <a:schemeClr val="tx2"/>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5" name="Slide Number Placeholder 14"/>
          <p:cNvSpPr>
            <a:spLocks noGrp="1"/>
          </p:cNvSpPr>
          <p:nvPr>
            <p:ph type="sldNum" sz="quarter" idx="14"/>
          </p:nvPr>
        </p:nvSpPr>
        <p:spPr/>
        <p:txBody>
          <a:bodyPr/>
          <a:lstStyle/>
          <a:p>
            <a:fld id="{08E276B7-C005-43E7-93A5-55A9FC653AD3}" type="slidenum">
              <a:rPr lang="en-US" smtClean="0"/>
              <a:pPr/>
              <a:t>‹#›</a:t>
            </a:fld>
            <a:endParaRPr lang="en-US" dirty="0"/>
          </a:p>
        </p:txBody>
      </p:sp>
      <p:sp>
        <p:nvSpPr>
          <p:cNvPr id="6" name="Rectangle 5"/>
          <p:cNvSpPr/>
          <p:nvPr userDrawn="1"/>
        </p:nvSpPr>
        <p:spPr>
          <a:xfrm>
            <a:off x="0" y="866775"/>
            <a:ext cx="2733675" cy="515721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baseline="-25000" dirty="0"/>
          </a:p>
        </p:txBody>
      </p:sp>
      <p:sp>
        <p:nvSpPr>
          <p:cNvPr id="7" name="Text Placeholder 9"/>
          <p:cNvSpPr>
            <a:spLocks noGrp="1"/>
          </p:cNvSpPr>
          <p:nvPr>
            <p:ph type="body" sz="quarter" idx="15"/>
          </p:nvPr>
        </p:nvSpPr>
        <p:spPr>
          <a:xfrm>
            <a:off x="152401" y="1147191"/>
            <a:ext cx="2438400" cy="4648200"/>
          </a:xfrm>
        </p:spPr>
        <p:txBody>
          <a:bodyPr/>
          <a:lstStyle>
            <a:lvl1pPr algn="l">
              <a:defRPr sz="2400"/>
            </a:lvl1pPr>
            <a:lvl2pPr algn="l">
              <a:defRPr sz="2000"/>
            </a:lvl2pPr>
            <a:lvl3pPr algn="l">
              <a:defRPr sz="1800"/>
            </a:lvl3pPr>
            <a:lvl4pPr algn="l">
              <a:defRPr/>
            </a:lvl4pPr>
            <a:lvl5pPr algn="l">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a:prstGeom prst="rect">
            <a:avLst/>
          </a:prstGeom>
        </p:spPr>
        <p:txBody>
          <a:bodyPr anchor="b"/>
          <a:lstStyle>
            <a:lvl1pPr algn="l">
              <a:defRPr sz="2000" b="1">
                <a:solidFill>
                  <a:schemeClr val="tx2"/>
                </a:solidFill>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914399"/>
            <a:ext cx="5486400" cy="3660775"/>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214938"/>
            <a:ext cx="5486400" cy="652462"/>
          </a:xfrm>
        </p:spPr>
        <p:txBody>
          <a:bodyPr/>
          <a:lstStyle>
            <a:lvl1pPr marL="0" indent="0">
              <a:buNone/>
              <a:defRPr sz="1400">
                <a:solidFill>
                  <a:schemeClr val="tx2"/>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5" name="Slide Number Placeholder 14"/>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914400"/>
            <a:ext cx="8229600" cy="4800600"/>
          </a:xfrm>
        </p:spPr>
        <p:txBody>
          <a:bodyPr>
            <a:normAutofit/>
          </a:bodyPr>
          <a:lstStyle>
            <a:lvl1pPr>
              <a:buFont typeface="Arial" pitchFamily="34" charset="0"/>
              <a:buChar char="•"/>
              <a:defRPr sz="3200" i="0" baseline="0">
                <a:solidFill>
                  <a:srgbClr val="375E92"/>
                </a:solidFill>
                <a:latin typeface="Arial" pitchFamily="34" charset="0"/>
                <a:cs typeface="Arial" pitchFamily="34" charset="0"/>
              </a:defRPr>
            </a:lvl1pPr>
            <a:lvl2pPr>
              <a:buClr>
                <a:schemeClr val="tx1">
                  <a:lumMod val="65000"/>
                  <a:lumOff val="35000"/>
                </a:schemeClr>
              </a:buClr>
              <a:buSzPct val="80000"/>
              <a:buFont typeface="Wingdings" pitchFamily="2" charset="2"/>
              <a:buChar char="§"/>
              <a:defRPr>
                <a:solidFill>
                  <a:schemeClr val="tx1">
                    <a:lumMod val="65000"/>
                    <a:lumOff val="35000"/>
                  </a:schemeClr>
                </a:solidFill>
                <a:latin typeface="Arial" pitchFamily="34" charset="0"/>
                <a:cs typeface="Arial" pitchFamily="34" charset="0"/>
              </a:defRPr>
            </a:lvl2pPr>
            <a:lvl3pPr>
              <a:defRPr>
                <a:solidFill>
                  <a:schemeClr val="tx1">
                    <a:lumMod val="65000"/>
                    <a:lumOff val="35000"/>
                  </a:schemeClr>
                </a:solidFill>
                <a:latin typeface="Arial" pitchFamily="34" charset="0"/>
                <a:cs typeface="Arial" pitchFamily="34" charset="0"/>
              </a:defRPr>
            </a:lvl3pPr>
            <a:lvl4pPr>
              <a:defRPr>
                <a:solidFill>
                  <a:schemeClr val="tx1">
                    <a:lumMod val="65000"/>
                    <a:lumOff val="35000"/>
                  </a:schemeClr>
                </a:solidFill>
                <a:latin typeface="Arial" pitchFamily="34" charset="0"/>
                <a:cs typeface="Arial" pitchFamily="34" charset="0"/>
              </a:defRPr>
            </a:lvl4pPr>
            <a:lvl5pPr>
              <a:defRPr>
                <a:solidFill>
                  <a:schemeClr val="tx1">
                    <a:lumMod val="65000"/>
                    <a:lumOff val="35000"/>
                  </a:schemeClr>
                </a:solidFill>
                <a:latin typeface="Arial" pitchFamily="34" charset="0"/>
                <a:cs typeface="Arial" pitchFamily="34" charset="0"/>
              </a:defRPr>
            </a:lvl5pPr>
          </a:lstStyle>
          <a:p>
            <a:pPr lvl="0"/>
            <a:r>
              <a:rPr lang="en-US" dirty="0" smtClean="0"/>
              <a:t>Click to add text</a:t>
            </a:r>
            <a:endParaRPr lang="en-US" dirty="0"/>
          </a:p>
        </p:txBody>
      </p:sp>
      <p:sp>
        <p:nvSpPr>
          <p:cNvPr id="7"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4" name="Slide Number Placeholder 13"/>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F03D8-28AB-4A61-84B9-EE8E7FEFA2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66800"/>
            <a:ext cx="5715000" cy="4800600"/>
          </a:xfrm>
        </p:spPr>
        <p:txBody>
          <a:bodyPr/>
          <a:lstStyle>
            <a:lvl1pPr>
              <a:defRPr sz="2800">
                <a:solidFill>
                  <a:schemeClr val="tx2"/>
                </a:solidFill>
                <a:latin typeface="Arial" pitchFamily="34" charset="0"/>
                <a:cs typeface="Arial" pitchFamily="34" charset="0"/>
              </a:defRPr>
            </a:lvl1pPr>
            <a:lvl2pPr>
              <a:defRPr sz="2400">
                <a:solidFill>
                  <a:schemeClr val="tx2"/>
                </a:solidFill>
                <a:latin typeface="Arial" pitchFamily="34" charset="0"/>
                <a:cs typeface="Arial" pitchFamily="34" charset="0"/>
              </a:defRPr>
            </a:lvl2pPr>
            <a:lvl3pPr>
              <a:defRPr sz="2000">
                <a:solidFill>
                  <a:schemeClr val="tx2"/>
                </a:solidFill>
                <a:latin typeface="Arial" pitchFamily="34" charset="0"/>
                <a:cs typeface="Arial" pitchFamily="34" charset="0"/>
              </a:defRPr>
            </a:lvl3pPr>
            <a:lvl4pPr>
              <a:defRPr sz="1800">
                <a:solidFill>
                  <a:schemeClr val="tx2"/>
                </a:solidFill>
                <a:latin typeface="Arial" pitchFamily="34" charset="0"/>
                <a:cs typeface="Arial" pitchFamily="34" charset="0"/>
              </a:defRPr>
            </a:lvl4pPr>
            <a:lvl5pPr>
              <a:defRPr sz="1800">
                <a:solidFill>
                  <a:schemeClr val="tx2"/>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2" name="Slide Number Placeholder 11"/>
          <p:cNvSpPr>
            <a:spLocks noGrp="1"/>
          </p:cNvSpPr>
          <p:nvPr>
            <p:ph type="sldNum" sz="quarter" idx="14"/>
          </p:nvPr>
        </p:nvSpPr>
        <p:spPr/>
        <p:txBody>
          <a:bodyPr/>
          <a:lstStyle/>
          <a:p>
            <a:fld id="{08E276B7-C005-43E7-93A5-55A9FC653AD3}" type="slidenum">
              <a:rPr lang="en-US" smtClean="0"/>
              <a:pPr/>
              <a:t>‹#›</a:t>
            </a:fld>
            <a:endParaRPr lang="en-US" dirty="0"/>
          </a:p>
        </p:txBody>
      </p:sp>
      <p:sp>
        <p:nvSpPr>
          <p:cNvPr id="6" name="Rectangle 5"/>
          <p:cNvSpPr/>
          <p:nvPr userDrawn="1"/>
        </p:nvSpPr>
        <p:spPr>
          <a:xfrm>
            <a:off x="6400799" y="862584"/>
            <a:ext cx="2733675" cy="515721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Text Placeholder 9"/>
          <p:cNvSpPr>
            <a:spLocks noGrp="1"/>
          </p:cNvSpPr>
          <p:nvPr>
            <p:ph type="body" sz="quarter" idx="15"/>
          </p:nvPr>
        </p:nvSpPr>
        <p:spPr>
          <a:xfrm>
            <a:off x="6553200" y="1143000"/>
            <a:ext cx="2438400" cy="4648200"/>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9" name="Slide Number Placeholder 8"/>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990601"/>
            <a:ext cx="5943600" cy="4953000"/>
          </a:xfrm>
        </p:spPr>
        <p:txBody>
          <a:bodyPr/>
          <a:lstStyle>
            <a:lvl1pPr>
              <a:defRPr sz="3200">
                <a:solidFill>
                  <a:schemeClr val="tx2"/>
                </a:solidFill>
                <a:latin typeface="Arial" pitchFamily="34" charset="0"/>
                <a:cs typeface="Arial" pitchFamily="34" charset="0"/>
              </a:defRPr>
            </a:lvl1pPr>
            <a:lvl2pPr>
              <a:defRPr sz="2800">
                <a:solidFill>
                  <a:schemeClr val="tx2"/>
                </a:solidFill>
                <a:latin typeface="Arial" pitchFamily="34" charset="0"/>
                <a:cs typeface="Arial" pitchFamily="34" charset="0"/>
              </a:defRPr>
            </a:lvl2pPr>
            <a:lvl3pPr>
              <a:defRPr sz="2400">
                <a:solidFill>
                  <a:schemeClr val="tx2"/>
                </a:solidFill>
                <a:latin typeface="Arial" pitchFamily="34" charset="0"/>
                <a:cs typeface="Arial" pitchFamily="34" charset="0"/>
              </a:defRPr>
            </a:lvl3pPr>
            <a:lvl4pPr>
              <a:defRPr sz="2000">
                <a:solidFill>
                  <a:schemeClr val="tx2"/>
                </a:solidFill>
                <a:latin typeface="Arial" pitchFamily="34" charset="0"/>
                <a:cs typeface="Arial" pitchFamily="34" charset="0"/>
              </a:defRPr>
            </a:lvl4pPr>
            <a:lvl5pPr>
              <a:defRPr sz="2000">
                <a:solidFill>
                  <a:schemeClr val="tx2"/>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5" name="Slide Number Placeholder 14"/>
          <p:cNvSpPr>
            <a:spLocks noGrp="1"/>
          </p:cNvSpPr>
          <p:nvPr>
            <p:ph type="sldNum" sz="quarter" idx="14"/>
          </p:nvPr>
        </p:nvSpPr>
        <p:spPr/>
        <p:txBody>
          <a:bodyPr/>
          <a:lstStyle/>
          <a:p>
            <a:fld id="{08E276B7-C005-43E7-93A5-55A9FC653AD3}" type="slidenum">
              <a:rPr lang="en-US" smtClean="0"/>
              <a:pPr/>
              <a:t>‹#›</a:t>
            </a:fld>
            <a:endParaRPr lang="en-US" dirty="0"/>
          </a:p>
        </p:txBody>
      </p:sp>
      <p:sp>
        <p:nvSpPr>
          <p:cNvPr id="6" name="Rectangle 5"/>
          <p:cNvSpPr/>
          <p:nvPr userDrawn="1"/>
        </p:nvSpPr>
        <p:spPr>
          <a:xfrm>
            <a:off x="0" y="866775"/>
            <a:ext cx="2733675" cy="515721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baseline="-25000" dirty="0"/>
          </a:p>
        </p:txBody>
      </p:sp>
      <p:sp>
        <p:nvSpPr>
          <p:cNvPr id="7" name="Text Placeholder 9"/>
          <p:cNvSpPr>
            <a:spLocks noGrp="1"/>
          </p:cNvSpPr>
          <p:nvPr>
            <p:ph type="body" sz="quarter" idx="15"/>
          </p:nvPr>
        </p:nvSpPr>
        <p:spPr>
          <a:xfrm>
            <a:off x="152401" y="1147191"/>
            <a:ext cx="2438400" cy="4648200"/>
          </a:xfrm>
        </p:spPr>
        <p:txBody>
          <a:bodyPr/>
          <a:lstStyle>
            <a:lvl1pPr algn="l">
              <a:defRPr sz="2400"/>
            </a:lvl1pPr>
            <a:lvl2pPr algn="l">
              <a:defRPr sz="2000"/>
            </a:lvl2pPr>
            <a:lvl3pPr algn="l">
              <a:defRPr sz="1800"/>
            </a:lvl3pPr>
            <a:lvl4pPr algn="l">
              <a:defRPr/>
            </a:lvl4pPr>
            <a:lvl5pPr algn="l">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a:prstGeom prst="rect">
            <a:avLst/>
          </a:prstGeom>
        </p:spPr>
        <p:txBody>
          <a:bodyPr anchor="b"/>
          <a:lstStyle>
            <a:lvl1pPr algn="l">
              <a:defRPr sz="2000" b="1">
                <a:solidFill>
                  <a:schemeClr val="tx2"/>
                </a:solidFill>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914399"/>
            <a:ext cx="5486400" cy="3660775"/>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214938"/>
            <a:ext cx="5486400" cy="652462"/>
          </a:xfrm>
        </p:spPr>
        <p:txBody>
          <a:bodyPr/>
          <a:lstStyle>
            <a:lvl1pPr marL="0" indent="0">
              <a:buNone/>
              <a:defRPr sz="1400">
                <a:solidFill>
                  <a:schemeClr val="tx2"/>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ext Placeholder 6"/>
          <p:cNvSpPr>
            <a:spLocks noGrp="1"/>
          </p:cNvSpPr>
          <p:nvPr>
            <p:ph type="body" sz="quarter" idx="13" hasCustomPrompt="1"/>
          </p:nvPr>
        </p:nvSpPr>
        <p:spPr>
          <a:xfrm>
            <a:off x="152400" y="76200"/>
            <a:ext cx="6172200" cy="609600"/>
          </a:xfrm>
        </p:spPr>
        <p:txBody>
          <a:bodyPr>
            <a:noAutofit/>
          </a:bodyPr>
          <a:lstStyle>
            <a:lvl1pPr>
              <a:buNone/>
              <a:defRPr sz="3600" baseline="0">
                <a:solidFill>
                  <a:schemeClr val="bg1"/>
                </a:solidFill>
                <a:latin typeface="Arial" pitchFamily="34" charset="0"/>
                <a:cs typeface="Arial" pitchFamily="34" charset="0"/>
              </a:defRPr>
            </a:lvl1pPr>
          </a:lstStyle>
          <a:p>
            <a:pPr lvl="0"/>
            <a:r>
              <a:rPr lang="en-US" dirty="0" smtClean="0"/>
              <a:t>Click to edit title</a:t>
            </a:r>
            <a:endParaRPr lang="en-US" dirty="0"/>
          </a:p>
        </p:txBody>
      </p:sp>
      <p:sp>
        <p:nvSpPr>
          <p:cNvPr id="15" name="Slide Number Placeholder 14"/>
          <p:cNvSpPr>
            <a:spLocks noGrp="1"/>
          </p:cNvSpPr>
          <p:nvPr>
            <p:ph type="sldNum" sz="quarter" idx="14"/>
          </p:nvPr>
        </p:nvSpPr>
        <p:spPr/>
        <p:txBody>
          <a:bodyPr/>
          <a:lstStyle/>
          <a:p>
            <a:fld id="{08E276B7-C005-43E7-93A5-55A9FC653A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39109FF-20A7-4836-87A2-48FC3D32E2FA}" type="datetimeFigureOut">
              <a:rPr lang="en-US" smtClean="0"/>
              <a:t>4/5/2017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8708687-35B9-4FD1-BA8A-6447117F5DB7}" type="slidenum">
              <a:rPr lang="en-US" smtClean="0"/>
              <a:t>‹#›</a:t>
            </a:fld>
            <a:endParaRPr lang="en-US"/>
          </a:p>
        </p:txBody>
      </p:sp>
    </p:spTree>
    <p:extLst>
      <p:ext uri="{BB962C8B-B14F-4D97-AF65-F5344CB8AC3E}">
        <p14:creationId xmlns:p14="http://schemas.microsoft.com/office/powerpoint/2010/main" val="233805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070601"/>
            <a:ext cx="2133600" cy="365125"/>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dirty="0"/>
          </a:p>
        </p:txBody>
      </p:sp>
    </p:spTree>
    <p:extLst>
      <p:ext uri="{BB962C8B-B14F-4D97-AF65-F5344CB8AC3E}">
        <p14:creationId xmlns:p14="http://schemas.microsoft.com/office/powerpoint/2010/main" val="15131017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e Title Slide">
    <p:spTree>
      <p:nvGrpSpPr>
        <p:cNvPr id="1" name=""/>
        <p:cNvGrpSpPr/>
        <p:nvPr/>
      </p:nvGrpSpPr>
      <p:grpSpPr>
        <a:xfrm>
          <a:off x="0" y="0"/>
          <a:ext cx="0" cy="0"/>
          <a:chOff x="0" y="0"/>
          <a:chExt cx="0" cy="0"/>
        </a:xfrm>
      </p:grpSpPr>
      <p:pic>
        <p:nvPicPr>
          <p:cNvPr id="12" name="Picture 11" descr="NewTemplate-2010.gif"/>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685800" y="838200"/>
            <a:ext cx="7772400" cy="1524000"/>
          </a:xfrm>
          <a:prstGeom prst="rect">
            <a:avLst/>
          </a:prstGeom>
        </p:spPr>
        <p:txBody>
          <a:bodyPr anchor="b" anchorCtr="1"/>
          <a:lstStyle>
            <a:lvl1pPr algn="ctr">
              <a:defRPr cap="small" spc="200" baseline="0">
                <a:solidFill>
                  <a:schemeClr val="bg1"/>
                </a:solidFill>
                <a:latin typeface="Arial" pitchFamily="34" charset="0"/>
                <a:cs typeface="Arial"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533400" y="3886200"/>
            <a:ext cx="8077200" cy="1524000"/>
          </a:xfrm>
        </p:spPr>
        <p:txBody>
          <a:bodyPr>
            <a:noAutofit/>
          </a:bodyPr>
          <a:lstStyle>
            <a:lvl1pPr marL="0" indent="0" algn="ctr">
              <a:buNone/>
              <a:defRPr sz="2200" i="1"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The University of Texas System Board of Regents’ Meeting</a:t>
            </a:r>
          </a:p>
          <a:p>
            <a:r>
              <a:rPr lang="en-US" dirty="0" smtClean="0"/>
              <a:t>Committee Name</a:t>
            </a:r>
          </a:p>
          <a:p>
            <a:r>
              <a:rPr lang="en-US" dirty="0" smtClean="0"/>
              <a:t>Month Year</a:t>
            </a:r>
            <a:endParaRPr lang="en-US" dirty="0"/>
          </a:p>
        </p:txBody>
      </p:sp>
      <p:cxnSp>
        <p:nvCxnSpPr>
          <p:cNvPr id="8" name="Straight Connector 7"/>
          <p:cNvCxnSpPr/>
          <p:nvPr userDrawn="1"/>
        </p:nvCxnSpPr>
        <p:spPr>
          <a:xfrm>
            <a:off x="228600" y="3733800"/>
            <a:ext cx="8686800" cy="0"/>
          </a:xfrm>
          <a:prstGeom prst="line">
            <a:avLst/>
          </a:prstGeom>
          <a:ln w="38100">
            <a:solidFill>
              <a:srgbClr val="F58026"/>
            </a:solidFill>
          </a:ln>
        </p:spPr>
        <p:style>
          <a:lnRef idx="1">
            <a:schemeClr val="accent1"/>
          </a:lnRef>
          <a:fillRef idx="0">
            <a:schemeClr val="accent1"/>
          </a:fillRef>
          <a:effectRef idx="0">
            <a:schemeClr val="accent1"/>
          </a:effectRef>
          <a:fontRef idx="minor">
            <a:schemeClr val="tx1"/>
          </a:fontRef>
        </p:style>
      </p:cxnSp>
      <p:sp>
        <p:nvSpPr>
          <p:cNvPr id="17" name="Text Placeholder 16"/>
          <p:cNvSpPr>
            <a:spLocks noGrp="1"/>
          </p:cNvSpPr>
          <p:nvPr>
            <p:ph type="body" sz="quarter" idx="10" hasCustomPrompt="1"/>
          </p:nvPr>
        </p:nvSpPr>
        <p:spPr>
          <a:xfrm>
            <a:off x="2438400" y="3124200"/>
            <a:ext cx="3962400" cy="457200"/>
          </a:xfrm>
        </p:spPr>
        <p:txBody>
          <a:bodyPr>
            <a:normAutofit/>
          </a:bodyPr>
          <a:lstStyle>
            <a:lvl1pPr algn="ctr">
              <a:buNone/>
              <a:defRPr sz="2400">
                <a:solidFill>
                  <a:schemeClr val="bg1"/>
                </a:solidFill>
                <a:latin typeface="Arial" pitchFamily="34" charset="0"/>
                <a:cs typeface="Arial" pitchFamily="34" charset="0"/>
              </a:defRPr>
            </a:lvl1pPr>
          </a:lstStyle>
          <a:p>
            <a:pPr lvl="0"/>
            <a:r>
              <a:rPr lang="en-US" dirty="0" smtClean="0"/>
              <a:t>Presenter</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gif"/><Relationship Id="rId5" Type="http://schemas.openxmlformats.org/officeDocument/2006/relationships/slideLayout" Target="../slideLayouts/slideLayout5.xml"/><Relationship Id="rId10" Type="http://schemas.openxmlformats.org/officeDocument/2006/relationships/image" Target="../media/image1.gi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2.gif"/></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descr="NewTemplate-2010-Bottom.gif"/>
          <p:cNvPicPr>
            <a:picLocks noChangeAspect="1"/>
          </p:cNvPicPr>
          <p:nvPr userDrawn="1"/>
        </p:nvPicPr>
        <p:blipFill>
          <a:blip r:embed="rId10"/>
          <a:stretch>
            <a:fillRect/>
          </a:stretch>
        </p:blipFill>
        <p:spPr>
          <a:xfrm>
            <a:off x="0" y="6035040"/>
            <a:ext cx="9144000" cy="822960"/>
          </a:xfrm>
          <a:prstGeom prst="rect">
            <a:avLst/>
          </a:prstGeom>
        </p:spPr>
      </p:pic>
      <p:sp>
        <p:nvSpPr>
          <p:cNvPr id="3" name="Text Placeholder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0" y="838200"/>
            <a:ext cx="9144000" cy="0"/>
          </a:xfrm>
          <a:prstGeom prst="line">
            <a:avLst/>
          </a:prstGeom>
          <a:ln w="38100">
            <a:solidFill>
              <a:srgbClr val="F58026"/>
            </a:solidFill>
          </a:ln>
        </p:spPr>
        <p:style>
          <a:lnRef idx="1">
            <a:schemeClr val="accent1"/>
          </a:lnRef>
          <a:fillRef idx="0">
            <a:schemeClr val="accent1"/>
          </a:fillRef>
          <a:effectRef idx="0">
            <a:schemeClr val="accent1"/>
          </a:effectRef>
          <a:fontRef idx="minor">
            <a:schemeClr val="tx1"/>
          </a:fontRef>
        </p:style>
      </p:cxnSp>
      <p:pic>
        <p:nvPicPr>
          <p:cNvPr id="15" name="Picture 14" descr="NewTemplate-2010-Top.gif"/>
          <p:cNvPicPr>
            <a:picLocks noChangeAspect="1"/>
          </p:cNvPicPr>
          <p:nvPr userDrawn="1"/>
        </p:nvPicPr>
        <p:blipFill>
          <a:blip r:embed="rId11"/>
          <a:stretch>
            <a:fillRect/>
          </a:stretch>
        </p:blipFill>
        <p:spPr>
          <a:xfrm>
            <a:off x="0" y="0"/>
            <a:ext cx="9144000" cy="822960"/>
          </a:xfrm>
          <a:prstGeom prst="rect">
            <a:avLst/>
          </a:prstGeom>
        </p:spPr>
      </p:pic>
      <p:sp>
        <p:nvSpPr>
          <p:cNvPr id="19" name="Slide Number Placeholder 18"/>
          <p:cNvSpPr>
            <a:spLocks noGrp="1"/>
          </p:cNvSpPr>
          <p:nvPr>
            <p:ph type="sldNum" sz="quarter" idx="4"/>
          </p:nvPr>
        </p:nvSpPr>
        <p:spPr>
          <a:xfrm>
            <a:off x="6553200" y="6264275"/>
            <a:ext cx="2133600" cy="365125"/>
          </a:xfrm>
          <a:prstGeom prst="rect">
            <a:avLst/>
          </a:prstGeom>
        </p:spPr>
        <p:txBody>
          <a:bodyPr vert="horz" lIns="91440" tIns="45720" rIns="91440" bIns="45720" rtlCol="0" anchor="ctr"/>
          <a:lstStyle>
            <a:lvl1pPr algn="r">
              <a:defRPr sz="1200">
                <a:solidFill>
                  <a:srgbClr val="F58026"/>
                </a:solidFill>
                <a:latin typeface="Arial" pitchFamily="34" charset="0"/>
                <a:cs typeface="Arial" pitchFamily="34" charset="0"/>
              </a:defRPr>
            </a:lvl1pPr>
          </a:lstStyle>
          <a:p>
            <a:fld id="{08E276B7-C005-43E7-93A5-55A9FC653AD3}" type="slidenum">
              <a:rPr lang="en-US" smtClean="0"/>
              <a:pPr/>
              <a:t>‹#›</a:t>
            </a:fld>
            <a:endParaRPr lang="en-US" dirty="0"/>
          </a:p>
        </p:txBody>
      </p:sp>
      <p:sp>
        <p:nvSpPr>
          <p:cNvPr id="7" name="Title Placeholder 6"/>
          <p:cNvSpPr>
            <a:spLocks noGrp="1"/>
          </p:cNvSpPr>
          <p:nvPr>
            <p:ph type="title"/>
          </p:nvPr>
        </p:nvSpPr>
        <p:spPr>
          <a:xfrm>
            <a:off x="152400" y="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10" r:id="rId8"/>
  </p:sldLayoutIdLst>
  <p:hf hdr="0" ftr="0" dt="0"/>
  <p:txStyles>
    <p:titleStyle>
      <a:lvl1pPr algn="l" defTabSz="914400" rtl="0" eaLnBrk="1" latinLnBrk="0" hangingPunct="1">
        <a:spcBef>
          <a:spcPct val="0"/>
        </a:spcBef>
        <a:buNone/>
        <a:defRPr sz="3600" kern="1200" cap="none" spc="0" baseline="0">
          <a:solidFill>
            <a:schemeClr val="bg1"/>
          </a:solidFill>
          <a:latin typeface="Arial" pitchFamily="34" charset="0"/>
          <a:ea typeface="+mj-ea"/>
          <a:cs typeface="Arial" pitchFamily="34" charset="0"/>
        </a:defRPr>
      </a:lvl1pPr>
    </p:titleStyle>
    <p:bodyStyle>
      <a:lvl1pPr marL="231775" indent="-231775" algn="l" defTabSz="914400" rtl="0" eaLnBrk="1" latinLnBrk="0" hangingPunct="1">
        <a:spcBef>
          <a:spcPct val="20000"/>
        </a:spcBef>
        <a:buFont typeface="Arial" pitchFamily="34" charset="0"/>
        <a:buChar char="•"/>
        <a:defRPr sz="3200" kern="1200">
          <a:solidFill>
            <a:schemeClr val="tx2"/>
          </a:solidFill>
          <a:latin typeface="Arial" pitchFamily="34" charset="0"/>
          <a:ea typeface="+mn-ea"/>
          <a:cs typeface="Arial" pitchFamily="34" charset="0"/>
        </a:defRPr>
      </a:lvl1pPr>
      <a:lvl2pPr marL="742950" indent="-285750" algn="l" defTabSz="914400" rtl="0" eaLnBrk="1" latinLnBrk="0" hangingPunct="1">
        <a:spcBef>
          <a:spcPct val="20000"/>
        </a:spcBef>
        <a:buSzPct val="80000"/>
        <a:buFont typeface="Wingdings" pitchFamily="2" charset="2"/>
        <a:buChar char="§"/>
        <a:defRPr sz="2800" kern="1200">
          <a:solidFill>
            <a:schemeClr val="tx2"/>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descr="NewTemplate-2010-Bottom.gif"/>
          <p:cNvPicPr>
            <a:picLocks noChangeAspect="1"/>
          </p:cNvPicPr>
          <p:nvPr userDrawn="1"/>
        </p:nvPicPr>
        <p:blipFill>
          <a:blip r:embed="rId8"/>
          <a:stretch>
            <a:fillRect/>
          </a:stretch>
        </p:blipFill>
        <p:spPr>
          <a:xfrm>
            <a:off x="0" y="6035040"/>
            <a:ext cx="9144000" cy="822960"/>
          </a:xfrm>
          <a:prstGeom prst="rect">
            <a:avLst/>
          </a:prstGeom>
        </p:spPr>
      </p:pic>
      <p:sp>
        <p:nvSpPr>
          <p:cNvPr id="3" name="Text Placeholder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0" y="838200"/>
            <a:ext cx="9144000" cy="0"/>
          </a:xfrm>
          <a:prstGeom prst="line">
            <a:avLst/>
          </a:prstGeom>
          <a:ln w="38100">
            <a:solidFill>
              <a:srgbClr val="F58026"/>
            </a:solidFill>
          </a:ln>
        </p:spPr>
        <p:style>
          <a:lnRef idx="1">
            <a:schemeClr val="accent1"/>
          </a:lnRef>
          <a:fillRef idx="0">
            <a:schemeClr val="accent1"/>
          </a:fillRef>
          <a:effectRef idx="0">
            <a:schemeClr val="accent1"/>
          </a:effectRef>
          <a:fontRef idx="minor">
            <a:schemeClr val="tx1"/>
          </a:fontRef>
        </p:style>
      </p:cxnSp>
      <p:pic>
        <p:nvPicPr>
          <p:cNvPr id="15" name="Picture 14" descr="NewTemplate-2010-Top.gif"/>
          <p:cNvPicPr>
            <a:picLocks noChangeAspect="1"/>
          </p:cNvPicPr>
          <p:nvPr userDrawn="1"/>
        </p:nvPicPr>
        <p:blipFill>
          <a:blip r:embed="rId9"/>
          <a:stretch>
            <a:fillRect/>
          </a:stretch>
        </p:blipFill>
        <p:spPr>
          <a:xfrm>
            <a:off x="0" y="0"/>
            <a:ext cx="9144000" cy="822960"/>
          </a:xfrm>
          <a:prstGeom prst="rect">
            <a:avLst/>
          </a:prstGeom>
        </p:spPr>
      </p:pic>
      <p:sp>
        <p:nvSpPr>
          <p:cNvPr id="19" name="Slide Number Placeholder 18"/>
          <p:cNvSpPr>
            <a:spLocks noGrp="1"/>
          </p:cNvSpPr>
          <p:nvPr>
            <p:ph type="sldNum" sz="quarter" idx="4"/>
          </p:nvPr>
        </p:nvSpPr>
        <p:spPr>
          <a:xfrm>
            <a:off x="6553200" y="6264275"/>
            <a:ext cx="2133600" cy="365125"/>
          </a:xfrm>
          <a:prstGeom prst="rect">
            <a:avLst/>
          </a:prstGeom>
        </p:spPr>
        <p:txBody>
          <a:bodyPr vert="horz" lIns="91440" tIns="45720" rIns="91440" bIns="45720" rtlCol="0" anchor="ctr"/>
          <a:lstStyle>
            <a:lvl1pPr algn="r">
              <a:defRPr sz="1200">
                <a:solidFill>
                  <a:srgbClr val="F58026"/>
                </a:solidFill>
                <a:latin typeface="Arial" pitchFamily="34" charset="0"/>
                <a:cs typeface="Arial" pitchFamily="34" charset="0"/>
              </a:defRPr>
            </a:lvl1pPr>
          </a:lstStyle>
          <a:p>
            <a:fld id="{08E276B7-C005-43E7-93A5-55A9FC653AD3}" type="slidenum">
              <a:rPr lang="en-US" smtClean="0"/>
              <a:pPr/>
              <a:t>‹#›</a:t>
            </a:fld>
            <a:endParaRPr lang="en-US" dirty="0"/>
          </a:p>
        </p:txBody>
      </p:sp>
      <p:sp>
        <p:nvSpPr>
          <p:cNvPr id="7" name="Title Placeholder 6"/>
          <p:cNvSpPr>
            <a:spLocks noGrp="1"/>
          </p:cNvSpPr>
          <p:nvPr>
            <p:ph type="title"/>
          </p:nvPr>
        </p:nvSpPr>
        <p:spPr>
          <a:xfrm>
            <a:off x="152400" y="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Lst>
  <p:hf hdr="0" ftr="0" dt="0"/>
  <p:txStyles>
    <p:titleStyle>
      <a:lvl1pPr algn="l" defTabSz="914400" rtl="0" eaLnBrk="1" latinLnBrk="0" hangingPunct="1">
        <a:spcBef>
          <a:spcPct val="0"/>
        </a:spcBef>
        <a:buNone/>
        <a:defRPr sz="3600" kern="1200" cap="none" spc="0" baseline="0">
          <a:solidFill>
            <a:schemeClr val="bg1"/>
          </a:solidFill>
          <a:latin typeface="Arial" pitchFamily="34" charset="0"/>
          <a:ea typeface="+mj-ea"/>
          <a:cs typeface="Arial" pitchFamily="34" charset="0"/>
        </a:defRPr>
      </a:lvl1pPr>
    </p:titleStyle>
    <p:bodyStyle>
      <a:lvl1pPr marL="231775" indent="-231775" algn="l" defTabSz="914400" rtl="0" eaLnBrk="1" latinLnBrk="0" hangingPunct="1">
        <a:spcBef>
          <a:spcPct val="20000"/>
        </a:spcBef>
        <a:buFont typeface="Arial" pitchFamily="34" charset="0"/>
        <a:buChar char="•"/>
        <a:defRPr sz="3200" kern="1200">
          <a:solidFill>
            <a:schemeClr val="tx2"/>
          </a:solidFill>
          <a:latin typeface="Arial" pitchFamily="34" charset="0"/>
          <a:ea typeface="+mn-ea"/>
          <a:cs typeface="Arial" pitchFamily="34" charset="0"/>
        </a:defRPr>
      </a:lvl1pPr>
      <a:lvl2pPr marL="742950" indent="-285750" algn="l" defTabSz="914400" rtl="0" eaLnBrk="1" latinLnBrk="0" hangingPunct="1">
        <a:spcBef>
          <a:spcPct val="20000"/>
        </a:spcBef>
        <a:buSzPct val="80000"/>
        <a:buFont typeface="Wingdings" pitchFamily="2" charset="2"/>
        <a:buChar char="§"/>
        <a:defRPr sz="2800" kern="1200">
          <a:solidFill>
            <a:schemeClr val="tx2"/>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F03D8-28AB-4A61-84B9-EE8E7FEFA2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90" r:id="rId4"/>
    <p:sldLayoutId id="2147483691" r:id="rId5"/>
    <p:sldLayoutId id="2147483692" r:id="rId6"/>
    <p:sldLayoutId id="2147483693" r:id="rId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OSI_PMO@utsystem.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OSI_PMO@utsystem.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HELP@utsystem.ed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tsystem.pvcloud.com/planview/login/body.as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Quantum Leap</a:t>
            </a:r>
            <a:r>
              <a:rPr lang="en-US" dirty="0"/>
              <a:t> </a:t>
            </a:r>
            <a:r>
              <a:rPr lang="en-US" dirty="0" smtClean="0"/>
              <a:t/>
            </a:r>
            <a:br>
              <a:rPr lang="en-US" dirty="0" smtClean="0"/>
            </a:br>
            <a:r>
              <a:rPr lang="en-US" dirty="0" smtClean="0"/>
              <a:t>Project Management</a:t>
            </a:r>
          </a:p>
        </p:txBody>
      </p:sp>
      <p:sp>
        <p:nvSpPr>
          <p:cNvPr id="6" name="Subtitle 5"/>
          <p:cNvSpPr>
            <a:spLocks noGrp="1"/>
          </p:cNvSpPr>
          <p:nvPr>
            <p:ph type="subTitle" idx="1"/>
          </p:nvPr>
        </p:nvSpPr>
        <p:spPr/>
        <p:txBody>
          <a:bodyPr/>
          <a:lstStyle/>
          <a:p>
            <a:r>
              <a:rPr lang="en-US" dirty="0" smtClean="0"/>
              <a:t>Planview Training</a:t>
            </a:r>
          </a:p>
          <a:p>
            <a:r>
              <a:rPr lang="en-US" dirty="0" smtClean="0"/>
              <a:t>March 2017</a:t>
            </a:r>
          </a:p>
        </p:txBody>
      </p:sp>
      <p:sp>
        <p:nvSpPr>
          <p:cNvPr id="7" name="Text Placeholder 6"/>
          <p:cNvSpPr>
            <a:spLocks noGrp="1"/>
          </p:cNvSpPr>
          <p:nvPr>
            <p:ph type="body" sz="quarter" idx="10"/>
          </p:nvPr>
        </p:nvSpPr>
        <p:spPr>
          <a:xfrm>
            <a:off x="2438400" y="2667000"/>
            <a:ext cx="3962400" cy="457200"/>
          </a:xfrm>
        </p:spPr>
        <p:txBody>
          <a:bodyPr>
            <a:normAutofit/>
          </a:bodyPr>
          <a:lstStyle/>
          <a:p>
            <a:r>
              <a:rPr lang="en-US" dirty="0" smtClean="0"/>
              <a:t>Donna Thomas</a:t>
            </a:r>
          </a:p>
        </p:txBody>
      </p:sp>
      <p:sp>
        <p:nvSpPr>
          <p:cNvPr id="4" name="Slide Number Placeholder 3"/>
          <p:cNvSpPr>
            <a:spLocks noGrp="1"/>
          </p:cNvSpPr>
          <p:nvPr>
            <p:ph type="sldNum" sz="quarter" idx="4294967295"/>
          </p:nvPr>
        </p:nvSpPr>
        <p:spPr>
          <a:xfrm>
            <a:off x="7010400" y="6264275"/>
            <a:ext cx="2133600" cy="365125"/>
          </a:xfrm>
        </p:spPr>
        <p:txBody>
          <a:bodyPr/>
          <a:lstStyle/>
          <a:p>
            <a:fld id="{08E276B7-C005-43E7-93A5-55A9FC653AD3}" type="slidenum">
              <a:rPr lang="en-US" smtClean="0"/>
              <a:pPr/>
              <a:t>1</a:t>
            </a:fld>
            <a:endParaRPr lang="en-US" dirty="0"/>
          </a:p>
        </p:txBody>
      </p:sp>
      <p:sp>
        <p:nvSpPr>
          <p:cNvPr id="8" name="Text Placeholder 6"/>
          <p:cNvSpPr txBox="1">
            <a:spLocks/>
          </p:cNvSpPr>
          <p:nvPr/>
        </p:nvSpPr>
        <p:spPr>
          <a:xfrm>
            <a:off x="2590800" y="3048000"/>
            <a:ext cx="3962400" cy="457200"/>
          </a:xfrm>
          <a:prstGeom prst="rect">
            <a:avLst/>
          </a:prstGeom>
        </p:spPr>
        <p:txBody>
          <a:bodyPr vert="horz" lIns="91440" tIns="45720" rIns="91440" bIns="45720" rtlCol="0">
            <a:normAutofit fontScale="92500"/>
          </a:bodyPr>
          <a:lstStyle>
            <a:lvl1pPr marL="231775" indent="-231775" algn="ctr" defTabSz="914400" rtl="0" eaLnBrk="1" latinLnBrk="0" hangingPunct="1">
              <a:spcBef>
                <a:spcPct val="20000"/>
              </a:spcBef>
              <a:buFont typeface="Arial" pitchFamily="34" charset="0"/>
              <a:buNone/>
              <a:defRPr sz="24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SzPct val="80000"/>
              <a:buFont typeface="Wingdings" pitchFamily="2" charset="2"/>
              <a:buChar char="§"/>
              <a:defRPr sz="2800" kern="1200">
                <a:solidFill>
                  <a:schemeClr val="tx2"/>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Director, Project Management </a:t>
            </a:r>
          </a:p>
        </p:txBody>
      </p:sp>
    </p:spTree>
    <p:extLst>
      <p:ext uri="{BB962C8B-B14F-4D97-AF65-F5344CB8AC3E}">
        <p14:creationId xmlns:p14="http://schemas.microsoft.com/office/powerpoint/2010/main" val="2635506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108534587"/>
              </p:ext>
            </p:extLst>
          </p:nvPr>
        </p:nvGraphicFramePr>
        <p:xfrm>
          <a:off x="457200" y="9144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p:cNvSpPr>
            <a:spLocks noGrp="1"/>
          </p:cNvSpPr>
          <p:nvPr>
            <p:ph type="body" sz="quarter" idx="13"/>
          </p:nvPr>
        </p:nvSpPr>
        <p:spPr>
          <a:xfrm>
            <a:off x="152400" y="76200"/>
            <a:ext cx="8839200" cy="609600"/>
          </a:xfrm>
        </p:spPr>
        <p:txBody>
          <a:bodyPr/>
          <a:lstStyle/>
          <a:p>
            <a:r>
              <a:rPr lang="en-US" dirty="0" smtClean="0"/>
              <a:t>Programs Menu - Ribbon &amp; Tiles </a:t>
            </a:r>
            <a:endParaRPr lang="en-US" dirty="0"/>
          </a:p>
        </p:txBody>
      </p:sp>
      <p:sp>
        <p:nvSpPr>
          <p:cNvPr id="4" name="Slide Number Placeholder 3"/>
          <p:cNvSpPr>
            <a:spLocks noGrp="1"/>
          </p:cNvSpPr>
          <p:nvPr>
            <p:ph type="sldNum" sz="quarter" idx="14"/>
          </p:nvPr>
        </p:nvSpPr>
        <p:spPr/>
        <p:txBody>
          <a:bodyPr/>
          <a:lstStyle/>
          <a:p>
            <a:fld id="{A7EE2453-3BC3-4CDC-BBD4-144194DC3BDD}" type="slidenum">
              <a:rPr lang="en-US" smtClean="0"/>
              <a:pPr/>
              <a:t>10</a:t>
            </a:fld>
            <a:endParaRPr lang="en-US" dirty="0"/>
          </a:p>
        </p:txBody>
      </p:sp>
    </p:spTree>
    <p:extLst>
      <p:ext uri="{BB962C8B-B14F-4D97-AF65-F5344CB8AC3E}">
        <p14:creationId xmlns:p14="http://schemas.microsoft.com/office/powerpoint/2010/main" val="3522389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919716818"/>
              </p:ext>
            </p:extLst>
          </p:nvPr>
        </p:nvGraphicFramePr>
        <p:xfrm>
          <a:off x="457200" y="9144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p:cNvSpPr>
            <a:spLocks noGrp="1"/>
          </p:cNvSpPr>
          <p:nvPr>
            <p:ph type="body" sz="quarter" idx="13"/>
          </p:nvPr>
        </p:nvSpPr>
        <p:spPr>
          <a:xfrm>
            <a:off x="152400" y="76200"/>
            <a:ext cx="8686800" cy="609600"/>
          </a:xfrm>
        </p:spPr>
        <p:txBody>
          <a:bodyPr/>
          <a:lstStyle/>
          <a:p>
            <a:r>
              <a:rPr lang="en-US" dirty="0" smtClean="0"/>
              <a:t>Projects Menu - Ribbon &amp; Tiles </a:t>
            </a:r>
            <a:endParaRPr lang="en-US" dirty="0"/>
          </a:p>
        </p:txBody>
      </p:sp>
      <p:sp>
        <p:nvSpPr>
          <p:cNvPr id="4" name="Slide Number Placeholder 3"/>
          <p:cNvSpPr>
            <a:spLocks noGrp="1"/>
          </p:cNvSpPr>
          <p:nvPr>
            <p:ph type="sldNum" sz="quarter" idx="14"/>
          </p:nvPr>
        </p:nvSpPr>
        <p:spPr/>
        <p:txBody>
          <a:bodyPr/>
          <a:lstStyle/>
          <a:p>
            <a:fld id="{A7EE2453-3BC3-4CDC-BBD4-144194DC3BDD}" type="slidenum">
              <a:rPr lang="en-US" smtClean="0"/>
              <a:pPr/>
              <a:t>11</a:t>
            </a:fld>
            <a:endParaRPr lang="en-US" dirty="0"/>
          </a:p>
        </p:txBody>
      </p:sp>
    </p:spTree>
    <p:extLst>
      <p:ext uri="{BB962C8B-B14F-4D97-AF65-F5344CB8AC3E}">
        <p14:creationId xmlns:p14="http://schemas.microsoft.com/office/powerpoint/2010/main" val="2860317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600"/>
              </a:spcBef>
              <a:spcAft>
                <a:spcPts val="600"/>
              </a:spcAft>
            </a:pPr>
            <a:r>
              <a:rPr lang="en-US" sz="2000" dirty="0" smtClean="0"/>
              <a:t>Capability is evolving as more Quantum Leaps finish the discovery phase</a:t>
            </a:r>
          </a:p>
          <a:p>
            <a:pPr>
              <a:spcBef>
                <a:spcPts val="600"/>
              </a:spcBef>
              <a:spcAft>
                <a:spcPts val="600"/>
              </a:spcAft>
            </a:pPr>
            <a:r>
              <a:rPr lang="en-US" sz="2000" dirty="0" smtClean="0"/>
              <a:t>Custom reports are being built to support Quantum Leap Outcome Management process</a:t>
            </a:r>
          </a:p>
          <a:p>
            <a:pPr>
              <a:spcBef>
                <a:spcPts val="600"/>
              </a:spcBef>
              <a:spcAft>
                <a:spcPts val="600"/>
              </a:spcAft>
            </a:pPr>
            <a:r>
              <a:rPr lang="en-US" sz="2000" dirty="0" smtClean="0"/>
              <a:t>Training will be provided as the outcomes are entered into the tool and outcome reports become available</a:t>
            </a:r>
          </a:p>
          <a:p>
            <a:endParaRPr lang="en-US" dirty="0"/>
          </a:p>
        </p:txBody>
      </p:sp>
      <p:sp>
        <p:nvSpPr>
          <p:cNvPr id="3" name="Text Placeholder 2"/>
          <p:cNvSpPr>
            <a:spLocks noGrp="1"/>
          </p:cNvSpPr>
          <p:nvPr>
            <p:ph type="body" sz="quarter" idx="13"/>
          </p:nvPr>
        </p:nvSpPr>
        <p:spPr>
          <a:xfrm>
            <a:off x="152400" y="76200"/>
            <a:ext cx="8458200" cy="609600"/>
          </a:xfrm>
        </p:spPr>
        <p:txBody>
          <a:bodyPr/>
          <a:lstStyle/>
          <a:p>
            <a:r>
              <a:rPr lang="en-US" smtClean="0"/>
              <a:t>Outcomes Menu - Ribbons </a:t>
            </a:r>
            <a:r>
              <a:rPr lang="en-US" dirty="0" smtClean="0"/>
              <a:t>&amp; Tiles</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12</a:t>
            </a:fld>
            <a:endParaRPr lang="en-US" dirty="0"/>
          </a:p>
        </p:txBody>
      </p:sp>
    </p:spTree>
    <p:extLst>
      <p:ext uri="{BB962C8B-B14F-4D97-AF65-F5344CB8AC3E}">
        <p14:creationId xmlns:p14="http://schemas.microsoft.com/office/powerpoint/2010/main" val="83674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spcAft>
                <a:spcPts val="600"/>
              </a:spcAft>
            </a:pPr>
            <a:r>
              <a:rPr lang="en-US" sz="2400" dirty="0" smtClean="0"/>
              <a:t>For process and procedure support, please contact:</a:t>
            </a:r>
          </a:p>
          <a:p>
            <a:pPr lvl="1">
              <a:spcBef>
                <a:spcPts val="1200"/>
              </a:spcBef>
              <a:spcAft>
                <a:spcPts val="600"/>
              </a:spcAft>
            </a:pPr>
            <a:r>
              <a:rPr lang="en-US" sz="2000" dirty="0" smtClean="0"/>
              <a:t>All Institutions:  Donna Thomas (dthomas@utsystem.edu)</a:t>
            </a:r>
          </a:p>
          <a:p>
            <a:pPr lvl="1">
              <a:spcBef>
                <a:spcPts val="1200"/>
              </a:spcBef>
              <a:spcAft>
                <a:spcPts val="600"/>
              </a:spcAft>
            </a:pPr>
            <a:r>
              <a:rPr lang="en-US" sz="2000" dirty="0" smtClean="0"/>
              <a:t>Health Institutions:  Todd Sazenski (tsazenski@utystem.edu)</a:t>
            </a:r>
          </a:p>
          <a:p>
            <a:pPr lvl="1">
              <a:spcBef>
                <a:spcPts val="1200"/>
              </a:spcBef>
              <a:spcAft>
                <a:spcPts val="600"/>
              </a:spcAft>
            </a:pPr>
            <a:r>
              <a:rPr lang="en-US" sz="2000" dirty="0" smtClean="0"/>
              <a:t>Academic Institutions:  Lashelle Inman (linman@ustystem.edu)</a:t>
            </a:r>
          </a:p>
          <a:p>
            <a:pPr>
              <a:spcBef>
                <a:spcPts val="1200"/>
              </a:spcBef>
              <a:spcAft>
                <a:spcPts val="600"/>
              </a:spcAft>
            </a:pPr>
            <a:r>
              <a:rPr lang="en-US" sz="2400" dirty="0" smtClean="0"/>
              <a:t>For technical tool support, please send an email to </a:t>
            </a:r>
            <a:r>
              <a:rPr lang="en-US" sz="2400" dirty="0" smtClean="0">
                <a:hlinkClick r:id="rId3"/>
              </a:rPr>
              <a:t>OSI_PMO@utsystem.edu</a:t>
            </a:r>
            <a:r>
              <a:rPr lang="en-US" sz="2400" dirty="0" smtClean="0"/>
              <a:t> </a:t>
            </a:r>
          </a:p>
        </p:txBody>
      </p:sp>
      <p:sp>
        <p:nvSpPr>
          <p:cNvPr id="3" name="Text Placeholder 2"/>
          <p:cNvSpPr>
            <a:spLocks noGrp="1"/>
          </p:cNvSpPr>
          <p:nvPr>
            <p:ph type="body" sz="quarter" idx="13"/>
          </p:nvPr>
        </p:nvSpPr>
        <p:spPr/>
        <p:txBody>
          <a:bodyPr/>
          <a:lstStyle/>
          <a:p>
            <a:r>
              <a:rPr lang="en-US" smtClean="0"/>
              <a:t>Planview Support</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13</a:t>
            </a:fld>
            <a:endParaRPr lang="en-US" dirty="0"/>
          </a:p>
        </p:txBody>
      </p:sp>
    </p:spTree>
    <p:extLst>
      <p:ext uri="{BB962C8B-B14F-4D97-AF65-F5344CB8AC3E}">
        <p14:creationId xmlns:p14="http://schemas.microsoft.com/office/powerpoint/2010/main" val="3441836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610600" cy="5486401"/>
          </a:xfrm>
        </p:spPr>
        <p:txBody>
          <a:bodyPr>
            <a:normAutofit fontScale="55000" lnSpcReduction="20000"/>
          </a:bodyPr>
          <a:lstStyle/>
          <a:p>
            <a:r>
              <a:rPr lang="en-US" sz="3400" dirty="0" smtClean="0"/>
              <a:t>Provides</a:t>
            </a:r>
          </a:p>
          <a:p>
            <a:pPr lvl="1"/>
            <a:r>
              <a:rPr lang="en-US" sz="2900" dirty="0" smtClean="0"/>
              <a:t>Access to PMO templates and WIKI for processes and terminology</a:t>
            </a:r>
          </a:p>
          <a:p>
            <a:pPr lvl="1"/>
            <a:r>
              <a:rPr lang="en-US" sz="2900" dirty="0" smtClean="0"/>
              <a:t>QL Key Contacts, Training Material, and Project Status Reporting Schedule</a:t>
            </a:r>
          </a:p>
          <a:p>
            <a:pPr lvl="1"/>
            <a:r>
              <a:rPr lang="en-US" sz="2900" dirty="0" smtClean="0"/>
              <a:t>Platform to collaborate on cross-institution programs and projects</a:t>
            </a:r>
            <a:endParaRPr lang="en-US" sz="2900" dirty="0"/>
          </a:p>
          <a:p>
            <a:pPr lvl="1"/>
            <a:endParaRPr lang="en-US" dirty="0" smtClean="0"/>
          </a:p>
          <a:p>
            <a:r>
              <a:rPr lang="en-US" sz="3400" dirty="0" smtClean="0"/>
              <a:t>Access and Permissions</a:t>
            </a:r>
          </a:p>
          <a:p>
            <a:pPr lvl="1"/>
            <a:r>
              <a:rPr lang="en-US" sz="2900" dirty="0" smtClean="0"/>
              <a:t>Secure access to PMO and QL sub-sites’ unrestricted content</a:t>
            </a:r>
          </a:p>
          <a:p>
            <a:pPr lvl="1"/>
            <a:r>
              <a:rPr lang="en-US" sz="2900" dirty="0" smtClean="0"/>
              <a:t>PMO will facilitate the setup and maintain user access permissions</a:t>
            </a:r>
          </a:p>
          <a:p>
            <a:pPr lvl="1"/>
            <a:endParaRPr lang="en-US" dirty="0" smtClean="0"/>
          </a:p>
          <a:p>
            <a:r>
              <a:rPr lang="en-US" sz="3400" dirty="0" smtClean="0"/>
              <a:t>Support</a:t>
            </a:r>
          </a:p>
          <a:p>
            <a:pPr lvl="1"/>
            <a:r>
              <a:rPr lang="en-US" sz="2900" dirty="0" smtClean="0"/>
              <a:t>For Support </a:t>
            </a:r>
            <a:r>
              <a:rPr lang="en-US" sz="2900" dirty="0"/>
              <a:t>directly related to the Quantum Leaps SharePoint </a:t>
            </a:r>
            <a:r>
              <a:rPr lang="en-US" sz="2900" dirty="0" smtClean="0"/>
              <a:t>site, please contact your designated PMO Contact or send an email to </a:t>
            </a:r>
            <a:r>
              <a:rPr lang="en-US" sz="2900" dirty="0" smtClean="0">
                <a:hlinkClick r:id="rId3"/>
              </a:rPr>
              <a:t>OSI_PMO@utsystem.edu</a:t>
            </a:r>
            <a:r>
              <a:rPr lang="en-US" sz="2900" dirty="0" smtClean="0"/>
              <a:t> </a:t>
            </a:r>
          </a:p>
          <a:p>
            <a:pPr lvl="2"/>
            <a:r>
              <a:rPr lang="en-US" sz="2500" dirty="0" smtClean="0"/>
              <a:t>Add new content areas / sections within a Quantum Leap Sub-site</a:t>
            </a:r>
          </a:p>
          <a:p>
            <a:pPr lvl="2"/>
            <a:r>
              <a:rPr lang="en-US" sz="2500" dirty="0" smtClean="0"/>
              <a:t>Change the layout of information on a Sub-site</a:t>
            </a:r>
          </a:p>
          <a:p>
            <a:pPr lvl="2"/>
            <a:r>
              <a:rPr lang="en-US" sz="2500" dirty="0" smtClean="0"/>
              <a:t>Add/Remove/Modify Permissions </a:t>
            </a:r>
          </a:p>
          <a:p>
            <a:pPr lvl="2"/>
            <a:r>
              <a:rPr lang="en-US" sz="2500" dirty="0" smtClean="0"/>
              <a:t>Receive training on using the SharePoint Site</a:t>
            </a:r>
          </a:p>
          <a:p>
            <a:pPr lvl="1"/>
            <a:endParaRPr lang="en-US" dirty="0" smtClean="0"/>
          </a:p>
          <a:p>
            <a:pPr lvl="1"/>
            <a:r>
              <a:rPr lang="en-US" sz="2900" dirty="0" smtClean="0"/>
              <a:t>For Technical Support, please contact UT System’s Help Desk via email at </a:t>
            </a:r>
            <a:r>
              <a:rPr lang="en-US" sz="2900" dirty="0" smtClean="0">
                <a:hlinkClick r:id="rId4"/>
              </a:rPr>
              <a:t>HELP@utsystem.edu</a:t>
            </a:r>
            <a:r>
              <a:rPr lang="en-US" sz="2900" dirty="0" smtClean="0"/>
              <a:t> or via phone at 512-499-4357, extension 3.</a:t>
            </a:r>
          </a:p>
          <a:p>
            <a:pPr lvl="1"/>
            <a:endParaRPr lang="en-US" dirty="0" smtClean="0"/>
          </a:p>
          <a:p>
            <a:r>
              <a:rPr lang="en-US" sz="3400" dirty="0" smtClean="0"/>
              <a:t>OSI PMO Home Link:</a:t>
            </a:r>
            <a:r>
              <a:rPr lang="en-US" dirty="0" smtClean="0"/>
              <a:t>  </a:t>
            </a:r>
            <a:r>
              <a:rPr lang="en-US" sz="2500" dirty="0" smtClean="0"/>
              <a:t>https://community.utsystem.edu/sites/osipmo/SitePages/Home.asp</a:t>
            </a:r>
            <a:endParaRPr lang="en-US" sz="2500" dirty="0"/>
          </a:p>
        </p:txBody>
      </p:sp>
      <p:sp>
        <p:nvSpPr>
          <p:cNvPr id="5" name="Text Placeholder 4"/>
          <p:cNvSpPr>
            <a:spLocks noGrp="1"/>
          </p:cNvSpPr>
          <p:nvPr>
            <p:ph type="body" sz="quarter" idx="13"/>
          </p:nvPr>
        </p:nvSpPr>
        <p:spPr>
          <a:xfrm>
            <a:off x="152400" y="76200"/>
            <a:ext cx="8610600" cy="609600"/>
          </a:xfrm>
        </p:spPr>
        <p:txBody>
          <a:bodyPr/>
          <a:lstStyle/>
          <a:p>
            <a:r>
              <a:rPr lang="en-US" dirty="0" smtClean="0"/>
              <a:t>PMO Digital Collaboration Site </a:t>
            </a:r>
            <a:endParaRPr lang="en-US" dirty="0"/>
          </a:p>
        </p:txBody>
      </p:sp>
      <p:sp>
        <p:nvSpPr>
          <p:cNvPr id="4" name="Slide Number Placeholder 3"/>
          <p:cNvSpPr>
            <a:spLocks noGrp="1"/>
          </p:cNvSpPr>
          <p:nvPr>
            <p:ph type="sldNum" sz="quarter" idx="14"/>
          </p:nvPr>
        </p:nvSpPr>
        <p:spPr/>
        <p:txBody>
          <a:bodyPr/>
          <a:lstStyle/>
          <a:p>
            <a:fld id="{A7EE2453-3BC3-4CDC-BBD4-144194DC3BDD}" type="slidenum">
              <a:rPr lang="en-US" smtClean="0"/>
              <a:pPr/>
              <a:t>14</a:t>
            </a:fld>
            <a:endParaRPr lang="en-US" dirty="0"/>
          </a:p>
        </p:txBody>
      </p:sp>
    </p:spTree>
    <p:extLst>
      <p:ext uri="{BB962C8B-B14F-4D97-AF65-F5344CB8AC3E}">
        <p14:creationId xmlns:p14="http://schemas.microsoft.com/office/powerpoint/2010/main" val="2744109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152400" y="76200"/>
            <a:ext cx="8610600" cy="609600"/>
          </a:xfrm>
        </p:spPr>
        <p:txBody>
          <a:bodyPr/>
          <a:lstStyle/>
          <a:p>
            <a:r>
              <a:rPr lang="en-US" sz="3200" dirty="0" smtClean="0"/>
              <a:t>2017/2018 Calendar – Reporting Schedule</a:t>
            </a:r>
            <a:endParaRPr lang="en-US" sz="3200"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15</a:t>
            </a:fld>
            <a:endParaRPr lang="en-US" dirty="0"/>
          </a:p>
        </p:txBody>
      </p:sp>
      <p:sp>
        <p:nvSpPr>
          <p:cNvPr id="2" name="TextBox 1"/>
          <p:cNvSpPr txBox="1"/>
          <p:nvPr/>
        </p:nvSpPr>
        <p:spPr>
          <a:xfrm>
            <a:off x="180975" y="5638800"/>
            <a:ext cx="5549211" cy="307777"/>
          </a:xfrm>
          <a:prstGeom prst="rect">
            <a:avLst/>
          </a:prstGeom>
          <a:noFill/>
        </p:spPr>
        <p:txBody>
          <a:bodyPr wrap="none" rtlCol="0">
            <a:spAutoFit/>
          </a:bodyPr>
          <a:lstStyle/>
          <a:p>
            <a:r>
              <a:rPr lang="en-US" sz="1400" dirty="0"/>
              <a:t>https://community.utsystem.edu/sites/osipmo/Lists/Calendar/calendar.aspx</a:t>
            </a:r>
          </a:p>
        </p:txBody>
      </p:sp>
      <p:pic>
        <p:nvPicPr>
          <p:cNvPr id="3" name="Picture 2"/>
          <p:cNvPicPr>
            <a:picLocks noChangeAspect="1"/>
          </p:cNvPicPr>
          <p:nvPr/>
        </p:nvPicPr>
        <p:blipFill>
          <a:blip r:embed="rId3"/>
          <a:stretch>
            <a:fillRect/>
          </a:stretch>
        </p:blipFill>
        <p:spPr>
          <a:xfrm>
            <a:off x="152400" y="875264"/>
            <a:ext cx="6024023" cy="4648200"/>
          </a:xfrm>
          <a:prstGeom prst="rect">
            <a:avLst/>
          </a:prstGeom>
        </p:spPr>
      </p:pic>
      <p:sp>
        <p:nvSpPr>
          <p:cNvPr id="7" name="Content Placeholder 1"/>
          <p:cNvSpPr txBox="1">
            <a:spLocks/>
          </p:cNvSpPr>
          <p:nvPr/>
        </p:nvSpPr>
        <p:spPr>
          <a:xfrm>
            <a:off x="6364811" y="1550987"/>
            <a:ext cx="2510377" cy="3886200"/>
          </a:xfrm>
          <a:prstGeom prst="rect">
            <a:avLst/>
          </a:prstGeom>
        </p:spPr>
        <p:txBody>
          <a:bodyPr vert="horz" lIns="91440" tIns="45720" rIns="91440" bIns="45720" rtlCol="0">
            <a:normAutofit fontScale="92500" lnSpcReduction="20000"/>
          </a:bodyPr>
          <a:lstStyle>
            <a:lvl1pPr marL="231775" indent="-231775" algn="l" defTabSz="914400" rtl="0" eaLnBrk="1" latinLnBrk="0" hangingPunct="1">
              <a:spcBef>
                <a:spcPct val="20000"/>
              </a:spcBef>
              <a:buFont typeface="Arial" pitchFamily="34" charset="0"/>
              <a:buChar char="•"/>
              <a:defRPr sz="3200" i="0" kern="1200" baseline="0">
                <a:solidFill>
                  <a:srgbClr val="375E92"/>
                </a:solidFill>
                <a:latin typeface="Arial" pitchFamily="34" charset="0"/>
                <a:ea typeface="+mn-ea"/>
                <a:cs typeface="Arial" pitchFamily="34" charset="0"/>
              </a:defRPr>
            </a:lvl1pPr>
            <a:lvl2pPr marL="742950" indent="-285750" algn="l" defTabSz="914400" rtl="0" eaLnBrk="1" latinLnBrk="0" hangingPunct="1">
              <a:spcBef>
                <a:spcPct val="20000"/>
              </a:spcBef>
              <a:buClr>
                <a:schemeClr val="tx1">
                  <a:lumMod val="65000"/>
                  <a:lumOff val="35000"/>
                </a:schemeClr>
              </a:buClr>
              <a:buSzPct val="80000"/>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spcAft>
                <a:spcPts val="600"/>
              </a:spcAft>
            </a:pPr>
            <a:r>
              <a:rPr lang="en-US" sz="1800" dirty="0" smtClean="0"/>
              <a:t>Financial data loaded 7</a:t>
            </a:r>
            <a:r>
              <a:rPr lang="en-US" sz="1800" baseline="30000" dirty="0" smtClean="0"/>
              <a:t>th</a:t>
            </a:r>
            <a:r>
              <a:rPr lang="en-US" sz="1800" dirty="0" smtClean="0"/>
              <a:t> business day of each month</a:t>
            </a:r>
          </a:p>
          <a:p>
            <a:pPr>
              <a:spcBef>
                <a:spcPts val="600"/>
              </a:spcBef>
              <a:spcAft>
                <a:spcPts val="600"/>
              </a:spcAft>
            </a:pPr>
            <a:r>
              <a:rPr lang="en-US" sz="1800" dirty="0" smtClean="0"/>
              <a:t>Status reports are due every 2 weeks</a:t>
            </a:r>
          </a:p>
          <a:p>
            <a:pPr>
              <a:spcBef>
                <a:spcPts val="600"/>
              </a:spcBef>
              <a:spcAft>
                <a:spcPts val="600"/>
              </a:spcAft>
            </a:pPr>
            <a:r>
              <a:rPr lang="en-US" sz="1800" dirty="0" smtClean="0"/>
              <a:t>Monthly review with Deputy Chancellor, Dr. Daniel</a:t>
            </a:r>
          </a:p>
          <a:p>
            <a:pPr>
              <a:spcBef>
                <a:spcPts val="600"/>
              </a:spcBef>
              <a:spcAft>
                <a:spcPts val="600"/>
              </a:spcAft>
            </a:pPr>
            <a:r>
              <a:rPr lang="en-US" sz="1800" dirty="0" smtClean="0"/>
              <a:t>Calendar available on PMO website</a:t>
            </a:r>
          </a:p>
          <a:p>
            <a:pPr>
              <a:spcBef>
                <a:spcPts val="600"/>
              </a:spcBef>
              <a:spcAft>
                <a:spcPts val="600"/>
              </a:spcAft>
            </a:pPr>
            <a:r>
              <a:rPr lang="en-US" sz="1800" dirty="0" smtClean="0"/>
              <a:t>March is first Planview reporting period - quality is evolving!</a:t>
            </a:r>
          </a:p>
          <a:p>
            <a:pPr>
              <a:spcBef>
                <a:spcPts val="600"/>
              </a:spcBef>
              <a:spcAft>
                <a:spcPts val="600"/>
              </a:spcAft>
            </a:pPr>
            <a:endParaRPr lang="en-US" sz="1800" dirty="0" smtClean="0"/>
          </a:p>
        </p:txBody>
      </p:sp>
    </p:spTree>
    <p:extLst>
      <p:ext uri="{BB962C8B-B14F-4D97-AF65-F5344CB8AC3E}">
        <p14:creationId xmlns:p14="http://schemas.microsoft.com/office/powerpoint/2010/main" val="3590275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spcBef>
                <a:spcPts val="600"/>
              </a:spcBef>
              <a:spcAft>
                <a:spcPts val="600"/>
              </a:spcAft>
            </a:pPr>
            <a:r>
              <a:rPr lang="en-US" sz="2000" dirty="0" smtClean="0"/>
              <a:t>Provide access to PMO website</a:t>
            </a:r>
          </a:p>
          <a:p>
            <a:pPr>
              <a:spcBef>
                <a:spcPts val="600"/>
              </a:spcBef>
              <a:spcAft>
                <a:spcPts val="600"/>
              </a:spcAft>
            </a:pPr>
            <a:r>
              <a:rPr lang="en-US" sz="2000" dirty="0" smtClean="0"/>
              <a:t>Distribute Program and Project Status reports first week of April </a:t>
            </a:r>
          </a:p>
          <a:p>
            <a:pPr>
              <a:spcBef>
                <a:spcPts val="600"/>
              </a:spcBef>
              <a:spcAft>
                <a:spcPts val="600"/>
              </a:spcAft>
            </a:pPr>
            <a:r>
              <a:rPr lang="en-US" sz="2000" dirty="0" smtClean="0"/>
              <a:t>Schedule check-in meetings for next couple of months</a:t>
            </a:r>
          </a:p>
          <a:p>
            <a:pPr>
              <a:spcBef>
                <a:spcPts val="600"/>
              </a:spcBef>
              <a:spcAft>
                <a:spcPts val="600"/>
              </a:spcAft>
            </a:pPr>
            <a:r>
              <a:rPr lang="en-US" sz="2000" dirty="0" smtClean="0"/>
              <a:t>Questions? </a:t>
            </a:r>
          </a:p>
          <a:p>
            <a:endParaRPr lang="en-US" dirty="0" smtClean="0"/>
          </a:p>
          <a:p>
            <a:endParaRPr lang="en-US" dirty="0" smtClean="0"/>
          </a:p>
        </p:txBody>
      </p:sp>
      <p:sp>
        <p:nvSpPr>
          <p:cNvPr id="2" name="Text Placeholder 1"/>
          <p:cNvSpPr>
            <a:spLocks noGrp="1"/>
          </p:cNvSpPr>
          <p:nvPr>
            <p:ph type="body" sz="quarter" idx="13"/>
          </p:nvPr>
        </p:nvSpPr>
        <p:spPr/>
        <p:txBody>
          <a:bodyPr/>
          <a:lstStyle/>
          <a:p>
            <a:r>
              <a:rPr lang="en-US" dirty="0" smtClean="0"/>
              <a:t>Next Steps</a:t>
            </a:r>
            <a:endParaRPr lang="en-US" dirty="0"/>
          </a:p>
        </p:txBody>
      </p:sp>
      <p:sp>
        <p:nvSpPr>
          <p:cNvPr id="3" name="Slide Number Placeholder 2"/>
          <p:cNvSpPr>
            <a:spLocks noGrp="1"/>
          </p:cNvSpPr>
          <p:nvPr>
            <p:ph type="sldNum" sz="quarter" idx="14"/>
          </p:nvPr>
        </p:nvSpPr>
        <p:spPr/>
        <p:txBody>
          <a:bodyPr/>
          <a:lstStyle/>
          <a:p>
            <a:fld id="{08E276B7-C005-43E7-93A5-55A9FC653AD3}" type="slidenum">
              <a:rPr lang="en-US" smtClean="0"/>
              <a:pPr/>
              <a:t>16</a:t>
            </a:fld>
            <a:endParaRPr lang="en-US" dirty="0"/>
          </a:p>
        </p:txBody>
      </p:sp>
    </p:spTree>
    <p:extLst>
      <p:ext uri="{BB962C8B-B14F-4D97-AF65-F5344CB8AC3E}">
        <p14:creationId xmlns:p14="http://schemas.microsoft.com/office/powerpoint/2010/main" val="4182904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826" y="1219200"/>
            <a:ext cx="8229600" cy="4800600"/>
          </a:xfrm>
        </p:spPr>
        <p:txBody>
          <a:bodyPr>
            <a:normAutofit/>
          </a:bodyPr>
          <a:lstStyle/>
          <a:p>
            <a:pPr marL="457200" indent="-457200">
              <a:spcBef>
                <a:spcPts val="600"/>
              </a:spcBef>
              <a:spcAft>
                <a:spcPts val="600"/>
              </a:spcAft>
              <a:buFont typeface="+mj-lt"/>
              <a:buAutoNum type="arabicPeriod"/>
            </a:pPr>
            <a:r>
              <a:rPr lang="en-US" sz="2000" dirty="0" smtClean="0"/>
              <a:t>Quantum Leap PMO Mission, Vision, Goals</a:t>
            </a:r>
          </a:p>
          <a:p>
            <a:pPr marL="457200" indent="-457200">
              <a:spcBef>
                <a:spcPts val="600"/>
              </a:spcBef>
              <a:spcAft>
                <a:spcPts val="600"/>
              </a:spcAft>
              <a:buFont typeface="+mj-lt"/>
              <a:buAutoNum type="arabicPeriod"/>
            </a:pPr>
            <a:r>
              <a:rPr lang="en-US" sz="2000" dirty="0" smtClean="0"/>
              <a:t>Agile Decision Process &amp; Lifecycles</a:t>
            </a:r>
          </a:p>
          <a:p>
            <a:pPr marL="457200" indent="-457200">
              <a:spcBef>
                <a:spcPts val="600"/>
              </a:spcBef>
              <a:spcAft>
                <a:spcPts val="600"/>
              </a:spcAft>
              <a:buFont typeface="+mj-lt"/>
              <a:buAutoNum type="arabicPeriod"/>
            </a:pPr>
            <a:r>
              <a:rPr lang="en-US" sz="2000" dirty="0" smtClean="0"/>
              <a:t>Planview Key Capabilities</a:t>
            </a:r>
          </a:p>
          <a:p>
            <a:pPr marL="457200" indent="-457200">
              <a:spcBef>
                <a:spcPts val="600"/>
              </a:spcBef>
              <a:spcAft>
                <a:spcPts val="600"/>
              </a:spcAft>
              <a:buFont typeface="+mj-lt"/>
              <a:buAutoNum type="arabicPeriod"/>
            </a:pPr>
            <a:r>
              <a:rPr lang="en-US" sz="2000" dirty="0" smtClean="0"/>
              <a:t>Planview Navigation Basics</a:t>
            </a:r>
          </a:p>
          <a:p>
            <a:pPr marL="457200" indent="-457200">
              <a:spcBef>
                <a:spcPts val="600"/>
              </a:spcBef>
              <a:spcAft>
                <a:spcPts val="600"/>
              </a:spcAft>
              <a:buFont typeface="+mj-lt"/>
              <a:buAutoNum type="arabicPeriod"/>
            </a:pPr>
            <a:r>
              <a:rPr lang="en-US" sz="2000" dirty="0" smtClean="0"/>
              <a:t>Planview Demonstration</a:t>
            </a:r>
            <a:endParaRPr lang="en-US" sz="2000" dirty="0"/>
          </a:p>
          <a:p>
            <a:pPr marL="457200" indent="-457200">
              <a:spcBef>
                <a:spcPts val="600"/>
              </a:spcBef>
              <a:spcAft>
                <a:spcPts val="600"/>
              </a:spcAft>
              <a:buFont typeface="+mj-lt"/>
              <a:buAutoNum type="arabicPeriod"/>
            </a:pPr>
            <a:r>
              <a:rPr lang="en-US" sz="2000" dirty="0" smtClean="0"/>
              <a:t>Status </a:t>
            </a:r>
            <a:r>
              <a:rPr lang="en-US" sz="2000" dirty="0"/>
              <a:t>Reporting </a:t>
            </a:r>
            <a:r>
              <a:rPr lang="en-US" sz="2000" dirty="0" smtClean="0"/>
              <a:t>Schedule</a:t>
            </a:r>
          </a:p>
          <a:p>
            <a:pPr marL="457200" indent="-457200">
              <a:spcBef>
                <a:spcPts val="600"/>
              </a:spcBef>
              <a:spcAft>
                <a:spcPts val="600"/>
              </a:spcAft>
              <a:buFont typeface="+mj-lt"/>
              <a:buAutoNum type="arabicPeriod"/>
            </a:pPr>
            <a:r>
              <a:rPr lang="en-US" sz="2000" dirty="0"/>
              <a:t>PMO Digital Collaboration Site</a:t>
            </a:r>
          </a:p>
          <a:p>
            <a:pPr marL="457200" indent="-457200">
              <a:spcBef>
                <a:spcPts val="600"/>
              </a:spcBef>
              <a:spcAft>
                <a:spcPts val="600"/>
              </a:spcAft>
              <a:buFont typeface="+mj-lt"/>
              <a:buAutoNum type="arabicPeriod"/>
            </a:pPr>
            <a:r>
              <a:rPr lang="en-US" sz="2000" dirty="0"/>
              <a:t>Planview </a:t>
            </a:r>
            <a:r>
              <a:rPr lang="en-US" sz="2000" dirty="0" smtClean="0"/>
              <a:t>Support Contacts</a:t>
            </a:r>
          </a:p>
          <a:p>
            <a:pPr marL="457200" indent="-457200">
              <a:spcBef>
                <a:spcPts val="600"/>
              </a:spcBef>
              <a:spcAft>
                <a:spcPts val="600"/>
              </a:spcAft>
              <a:buFont typeface="+mj-lt"/>
              <a:buAutoNum type="arabicPeriod"/>
            </a:pPr>
            <a:r>
              <a:rPr lang="en-US" sz="2000" dirty="0" smtClean="0"/>
              <a:t>Next Steps &amp; Questions</a:t>
            </a:r>
            <a:endParaRPr lang="en-US" sz="2000" dirty="0"/>
          </a:p>
          <a:p>
            <a:pPr marL="457200" indent="-457200">
              <a:buFont typeface="+mj-lt"/>
              <a:buAutoNum type="arabicPeriod"/>
            </a:pPr>
            <a:endParaRPr lang="en-US" sz="2400" dirty="0"/>
          </a:p>
          <a:p>
            <a:endParaRPr lang="en-US" sz="2400" dirty="0" smtClean="0"/>
          </a:p>
          <a:p>
            <a:endParaRPr lang="en-US" sz="2800" dirty="0" smtClean="0"/>
          </a:p>
          <a:p>
            <a:endParaRPr lang="en-US" sz="2800" dirty="0" smtClean="0"/>
          </a:p>
          <a:p>
            <a:endParaRPr lang="en-US" sz="2800" dirty="0"/>
          </a:p>
        </p:txBody>
      </p:sp>
      <p:sp>
        <p:nvSpPr>
          <p:cNvPr id="3" name="Text Placeholder 2"/>
          <p:cNvSpPr>
            <a:spLocks noGrp="1"/>
          </p:cNvSpPr>
          <p:nvPr>
            <p:ph type="body" sz="quarter" idx="13"/>
          </p:nvPr>
        </p:nvSpPr>
        <p:spPr/>
        <p:txBody>
          <a:bodyPr/>
          <a:lstStyle/>
          <a:p>
            <a:r>
              <a:rPr lang="en-US" dirty="0" smtClean="0"/>
              <a:t>Agenda</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2</a:t>
            </a:fld>
            <a:endParaRPr lang="en-US" dirty="0"/>
          </a:p>
        </p:txBody>
      </p:sp>
    </p:spTree>
    <p:extLst>
      <p:ext uri="{BB962C8B-B14F-4D97-AF65-F5344CB8AC3E}">
        <p14:creationId xmlns:p14="http://schemas.microsoft.com/office/powerpoint/2010/main" val="39659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Leap Project Management</a:t>
            </a:r>
            <a:endParaRPr lang="en-US" dirty="0"/>
          </a:p>
        </p:txBody>
      </p:sp>
      <p:sp>
        <p:nvSpPr>
          <p:cNvPr id="3" name="Content Placeholder 2"/>
          <p:cNvSpPr>
            <a:spLocks noGrp="1"/>
          </p:cNvSpPr>
          <p:nvPr>
            <p:ph idx="1"/>
          </p:nvPr>
        </p:nvSpPr>
        <p:spPr>
          <a:xfrm>
            <a:off x="381000" y="1066800"/>
            <a:ext cx="8229600" cy="4800600"/>
          </a:xfrm>
        </p:spPr>
        <p:txBody>
          <a:bodyPr>
            <a:normAutofit/>
          </a:bodyPr>
          <a:lstStyle/>
          <a:p>
            <a:pPr marL="0" indent="0">
              <a:buNone/>
            </a:pPr>
            <a:r>
              <a:rPr lang="en-US" sz="2400" u="sng" dirty="0" smtClean="0"/>
              <a:t>Vision</a:t>
            </a:r>
            <a:endParaRPr lang="en-US" sz="2400" u="sng" dirty="0"/>
          </a:p>
          <a:p>
            <a:pPr marL="0" indent="0">
              <a:buNone/>
            </a:pPr>
            <a:r>
              <a:rPr lang="en-US" sz="2000" dirty="0"/>
              <a:t>Establish a </a:t>
            </a:r>
            <a:r>
              <a:rPr lang="en-US" sz="2000" dirty="0" smtClean="0"/>
              <a:t>Quantum Leap Project Management </a:t>
            </a:r>
            <a:r>
              <a:rPr lang="en-US" sz="2000" dirty="0"/>
              <a:t>Office (PMO) that incorporates </a:t>
            </a:r>
            <a:r>
              <a:rPr lang="en-US" sz="2000" dirty="0" smtClean="0"/>
              <a:t>UT System’s </a:t>
            </a:r>
            <a:r>
              <a:rPr lang="en-US" sz="2000" dirty="0"/>
              <a:t>Operating </a:t>
            </a:r>
            <a:r>
              <a:rPr lang="en-US" sz="2000" dirty="0" smtClean="0"/>
              <a:t>Concept, Agile Decision Process, and Team </a:t>
            </a:r>
            <a:r>
              <a:rPr lang="en-US" sz="2000" dirty="0"/>
              <a:t>of </a:t>
            </a:r>
            <a:r>
              <a:rPr lang="en-US" sz="2000" dirty="0" smtClean="0"/>
              <a:t>Teams. </a:t>
            </a:r>
            <a:endParaRPr lang="en-US" sz="2000" u="sng" dirty="0"/>
          </a:p>
          <a:p>
            <a:pPr marL="0" indent="0">
              <a:buNone/>
            </a:pPr>
            <a:endParaRPr lang="en-US" sz="2400" u="sng" dirty="0" smtClean="0"/>
          </a:p>
          <a:p>
            <a:pPr marL="0" indent="0">
              <a:buNone/>
            </a:pPr>
            <a:endParaRPr lang="en-US" sz="2400" u="sng" dirty="0"/>
          </a:p>
          <a:p>
            <a:pPr marL="0" indent="0">
              <a:buNone/>
            </a:pPr>
            <a:r>
              <a:rPr lang="en-US" sz="2400" u="sng" dirty="0" smtClean="0"/>
              <a:t>Mission</a:t>
            </a:r>
            <a:endParaRPr lang="en-US" sz="2400" u="sng" dirty="0"/>
          </a:p>
          <a:p>
            <a:pPr marL="0" indent="0">
              <a:buNone/>
            </a:pPr>
            <a:r>
              <a:rPr lang="en-US" sz="2000" dirty="0" smtClean="0"/>
              <a:t>Build a best in class Program </a:t>
            </a:r>
            <a:r>
              <a:rPr lang="en-US" sz="2000" dirty="0"/>
              <a:t>and Project Management (PPM) </a:t>
            </a:r>
            <a:r>
              <a:rPr lang="en-US" sz="2000" dirty="0" smtClean="0"/>
              <a:t>organization and culture to successfully deliver Quantum </a:t>
            </a:r>
            <a:r>
              <a:rPr lang="en-US" sz="2000" dirty="0"/>
              <a:t>Leap </a:t>
            </a:r>
            <a:r>
              <a:rPr lang="en-US" sz="2000" dirty="0" smtClean="0"/>
              <a:t>initiatives and transformational </a:t>
            </a:r>
            <a:r>
              <a:rPr lang="en-US" sz="2000" dirty="0"/>
              <a:t>work that </a:t>
            </a:r>
            <a:r>
              <a:rPr lang="en-US" sz="2000" dirty="0" smtClean="0"/>
              <a:t>provides </a:t>
            </a:r>
            <a:r>
              <a:rPr lang="en-US" sz="2000" dirty="0"/>
              <a:t>value to </a:t>
            </a:r>
            <a:r>
              <a:rPr lang="en-US" sz="2000" dirty="0" smtClean="0"/>
              <a:t>the state of Texas and our faculty, students, and institutions </a:t>
            </a:r>
            <a:endParaRPr lang="en-US" sz="2000" strike="sngStrike"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262594781"/>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5039"/>
          </a:xfrm>
        </p:spPr>
        <p:txBody>
          <a:bodyPr>
            <a:normAutofit/>
          </a:bodyPr>
          <a:lstStyle/>
          <a:p>
            <a:r>
              <a:rPr lang="en-US" sz="3600" dirty="0" smtClean="0"/>
              <a:t>Project </a:t>
            </a:r>
            <a:r>
              <a:rPr lang="en-US" sz="3600" smtClean="0"/>
              <a:t>Management Goals</a:t>
            </a:r>
            <a:endParaRPr lang="en-US" sz="3600" dirty="0"/>
          </a:p>
        </p:txBody>
      </p:sp>
      <p:sp>
        <p:nvSpPr>
          <p:cNvPr id="3" name="Content Placeholder 2"/>
          <p:cNvSpPr>
            <a:spLocks noGrp="1"/>
          </p:cNvSpPr>
          <p:nvPr>
            <p:ph idx="1"/>
          </p:nvPr>
        </p:nvSpPr>
        <p:spPr>
          <a:xfrm>
            <a:off x="341722" y="838200"/>
            <a:ext cx="8382000" cy="4983161"/>
          </a:xfrm>
        </p:spPr>
        <p:txBody>
          <a:bodyPr>
            <a:noAutofit/>
          </a:bodyPr>
          <a:lstStyle/>
          <a:p>
            <a:pPr>
              <a:spcBef>
                <a:spcPts val="0"/>
              </a:spcBef>
            </a:pPr>
            <a:r>
              <a:rPr lang="en-US" sz="1600" dirty="0"/>
              <a:t>Build a </a:t>
            </a:r>
            <a:r>
              <a:rPr lang="en-US" sz="1600" dirty="0" smtClean="0"/>
              <a:t>system </a:t>
            </a:r>
            <a:r>
              <a:rPr lang="en-US" sz="1600" dirty="0"/>
              <a:t>wide </a:t>
            </a:r>
            <a:r>
              <a:rPr lang="en-US" sz="1600" dirty="0" smtClean="0"/>
              <a:t>capability to successfully identify and complete </a:t>
            </a:r>
            <a:r>
              <a:rPr lang="en-US" sz="1600" dirty="0"/>
              <a:t>transformational work that provides value to our institutions, faculty, and students</a:t>
            </a:r>
            <a:endParaRPr lang="en-US" sz="1600" strike="sngStrike" dirty="0"/>
          </a:p>
          <a:p>
            <a:pPr>
              <a:spcBef>
                <a:spcPts val="0"/>
              </a:spcBef>
            </a:pPr>
            <a:endParaRPr lang="en-US" sz="1600" dirty="0" smtClean="0"/>
          </a:p>
          <a:p>
            <a:pPr>
              <a:spcBef>
                <a:spcPts val="0"/>
              </a:spcBef>
            </a:pPr>
            <a:r>
              <a:rPr lang="en-US" sz="1600" dirty="0" smtClean="0"/>
              <a:t>Provide centralized oversight, coordination, and reporting across all Quantum Leaps </a:t>
            </a:r>
          </a:p>
          <a:p>
            <a:pPr>
              <a:spcBef>
                <a:spcPts val="0"/>
              </a:spcBef>
            </a:pPr>
            <a:endParaRPr lang="en-US" sz="1600" dirty="0"/>
          </a:p>
          <a:p>
            <a:pPr>
              <a:spcBef>
                <a:spcPts val="0"/>
              </a:spcBef>
            </a:pPr>
            <a:r>
              <a:rPr lang="en-US" sz="1600" dirty="0"/>
              <a:t>Provide </a:t>
            </a:r>
            <a:r>
              <a:rPr lang="en-US" sz="1600" dirty="0" smtClean="0"/>
              <a:t>project management support to UT System departmental and institution project managers working on Quantum Leap initiatives</a:t>
            </a:r>
            <a:endParaRPr lang="en-US" sz="1600" dirty="0"/>
          </a:p>
          <a:p>
            <a:pPr lvl="1">
              <a:spcBef>
                <a:spcPts val="0"/>
              </a:spcBef>
            </a:pPr>
            <a:endParaRPr lang="en-US" sz="1600" dirty="0" smtClean="0"/>
          </a:p>
          <a:p>
            <a:pPr>
              <a:spcBef>
                <a:spcPts val="0"/>
              </a:spcBef>
            </a:pPr>
            <a:r>
              <a:rPr lang="en-US" sz="1600" dirty="0"/>
              <a:t>Increase </a:t>
            </a:r>
            <a:r>
              <a:rPr lang="en-US" sz="1600" dirty="0" smtClean="0"/>
              <a:t>transparency and collaboration </a:t>
            </a:r>
            <a:r>
              <a:rPr lang="en-US" sz="1600" dirty="0"/>
              <a:t>across UT System and Institutions by </a:t>
            </a:r>
            <a:r>
              <a:rPr lang="en-US" sz="1600" dirty="0" smtClean="0"/>
              <a:t>supporting </a:t>
            </a:r>
            <a:r>
              <a:rPr lang="en-US" sz="1600" dirty="0"/>
              <a:t>a digital collaboration site </a:t>
            </a:r>
            <a:r>
              <a:rPr lang="en-US" sz="1600" dirty="0" smtClean="0"/>
              <a:t>and </a:t>
            </a:r>
            <a:r>
              <a:rPr lang="en-US" sz="1600" dirty="0"/>
              <a:t>enterprise project management reporting </a:t>
            </a:r>
            <a:r>
              <a:rPr lang="en-US" sz="1600" dirty="0" smtClean="0"/>
              <a:t>system</a:t>
            </a:r>
          </a:p>
          <a:p>
            <a:pPr>
              <a:spcBef>
                <a:spcPts val="0"/>
              </a:spcBef>
            </a:pPr>
            <a:endParaRPr lang="en-US" sz="1600" dirty="0"/>
          </a:p>
          <a:p>
            <a:pPr fontAlgn="base">
              <a:spcBef>
                <a:spcPts val="0"/>
              </a:spcBef>
            </a:pPr>
            <a:r>
              <a:rPr lang="en-US" sz="1600" dirty="0"/>
              <a:t>Foster communication among project team </a:t>
            </a:r>
            <a:r>
              <a:rPr lang="en-US" sz="1600" dirty="0" smtClean="0"/>
              <a:t>members and </a:t>
            </a:r>
            <a:r>
              <a:rPr lang="en-US" sz="1600" dirty="0"/>
              <a:t>project </a:t>
            </a:r>
            <a:r>
              <a:rPr lang="en-US" sz="1600" dirty="0" smtClean="0"/>
              <a:t>stakeholders across institutions to </a:t>
            </a:r>
            <a:r>
              <a:rPr lang="en-US" sz="1600" dirty="0"/>
              <a:t>ensure successful </a:t>
            </a:r>
            <a:r>
              <a:rPr lang="en-US" sz="1600" dirty="0" smtClean="0"/>
              <a:t>delivery of Quantum Leap initiatives.</a:t>
            </a:r>
          </a:p>
          <a:p>
            <a:pPr fontAlgn="base">
              <a:spcBef>
                <a:spcPts val="0"/>
              </a:spcBef>
            </a:pPr>
            <a:endParaRPr lang="en-US" sz="1600" dirty="0"/>
          </a:p>
          <a:p>
            <a:pPr fontAlgn="base">
              <a:spcBef>
                <a:spcPts val="0"/>
              </a:spcBef>
            </a:pPr>
            <a:r>
              <a:rPr lang="en-US" sz="1600" dirty="0"/>
              <a:t>Incorporate a Lessons Learned Library showcasing previous projects to give project managers access to valuable resource information on projects of similar size and complexity.</a:t>
            </a:r>
          </a:p>
          <a:p>
            <a:pPr>
              <a:spcBef>
                <a:spcPts val="0"/>
              </a:spcBef>
            </a:pPr>
            <a:endParaRPr lang="en-US" sz="1400" dirty="0"/>
          </a:p>
        </p:txBody>
      </p:sp>
    </p:spTree>
    <p:extLst>
      <p:ext uri="{BB962C8B-B14F-4D97-AF65-F5344CB8AC3E}">
        <p14:creationId xmlns:p14="http://schemas.microsoft.com/office/powerpoint/2010/main" val="313289173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152400" y="76200"/>
            <a:ext cx="8839200" cy="609600"/>
          </a:xfrm>
        </p:spPr>
        <p:txBody>
          <a:bodyPr/>
          <a:lstStyle/>
          <a:p>
            <a:r>
              <a:rPr lang="en-US" dirty="0" smtClean="0"/>
              <a:t>Agile Decision Process &amp; Lifecycles</a:t>
            </a:r>
            <a:endParaRPr lang="en-US" sz="4400" dirty="0" smtClean="0"/>
          </a:p>
        </p:txBody>
      </p:sp>
      <p:sp>
        <p:nvSpPr>
          <p:cNvPr id="2" name="Slide Number Placeholder 1"/>
          <p:cNvSpPr>
            <a:spLocks noGrp="1"/>
          </p:cNvSpPr>
          <p:nvPr>
            <p:ph type="sldNum" sz="quarter" idx="14"/>
          </p:nvPr>
        </p:nvSpPr>
        <p:spPr/>
        <p:txBody>
          <a:bodyPr/>
          <a:lstStyle/>
          <a:p>
            <a:fld id="{3CFD0D0F-E59C-4E22-85AF-35D121AF6814}" type="slidenum">
              <a:rPr lang="en-US" smtClean="0"/>
              <a:t>5</a:t>
            </a:fld>
            <a:endParaRPr lang="en-US" dirty="0"/>
          </a:p>
        </p:txBody>
      </p:sp>
      <p:grpSp>
        <p:nvGrpSpPr>
          <p:cNvPr id="31" name="Group 30"/>
          <p:cNvGrpSpPr/>
          <p:nvPr/>
        </p:nvGrpSpPr>
        <p:grpSpPr>
          <a:xfrm>
            <a:off x="2761210" y="1006955"/>
            <a:ext cx="3606501" cy="3606501"/>
            <a:chOff x="3681612" y="199606"/>
            <a:chExt cx="4808668" cy="4808668"/>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81612" y="199606"/>
              <a:ext cx="4808668" cy="4808668"/>
            </a:xfrm>
            <a:prstGeom prst="rect">
              <a:avLst/>
            </a:prstGeom>
          </p:spPr>
        </p:pic>
        <p:sp>
          <p:nvSpPr>
            <p:cNvPr id="15" name="Freeform 14"/>
            <p:cNvSpPr/>
            <p:nvPr/>
          </p:nvSpPr>
          <p:spPr>
            <a:xfrm>
              <a:off x="5145744" y="3998258"/>
              <a:ext cx="484094" cy="869577"/>
            </a:xfrm>
            <a:custGeom>
              <a:avLst/>
              <a:gdLst>
                <a:gd name="connsiteX0" fmla="*/ 367552 w 484094"/>
                <a:gd name="connsiteY0" fmla="*/ 0 h 869577"/>
                <a:gd name="connsiteX1" fmla="*/ 0 w 484094"/>
                <a:gd name="connsiteY1" fmla="*/ 340659 h 869577"/>
                <a:gd name="connsiteX2" fmla="*/ 125505 w 484094"/>
                <a:gd name="connsiteY2" fmla="*/ 833718 h 869577"/>
                <a:gd name="connsiteX3" fmla="*/ 268941 w 484094"/>
                <a:gd name="connsiteY3" fmla="*/ 869577 h 869577"/>
                <a:gd name="connsiteX4" fmla="*/ 125505 w 484094"/>
                <a:gd name="connsiteY4" fmla="*/ 394447 h 869577"/>
                <a:gd name="connsiteX5" fmla="*/ 484094 w 484094"/>
                <a:gd name="connsiteY5" fmla="*/ 35859 h 869577"/>
                <a:gd name="connsiteX6" fmla="*/ 367552 w 484094"/>
                <a:gd name="connsiteY6" fmla="*/ 0 h 869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4094" h="869577">
                  <a:moveTo>
                    <a:pt x="367552" y="0"/>
                  </a:moveTo>
                  <a:lnTo>
                    <a:pt x="0" y="340659"/>
                  </a:lnTo>
                  <a:lnTo>
                    <a:pt x="125505" y="833718"/>
                  </a:lnTo>
                  <a:lnTo>
                    <a:pt x="268941" y="869577"/>
                  </a:lnTo>
                  <a:lnTo>
                    <a:pt x="125505" y="394447"/>
                  </a:lnTo>
                  <a:lnTo>
                    <a:pt x="484094" y="35859"/>
                  </a:lnTo>
                  <a:lnTo>
                    <a:pt x="367552" y="0"/>
                  </a:lnTo>
                  <a:close/>
                </a:path>
              </a:pathLst>
            </a:custGeom>
            <a:solidFill>
              <a:srgbClr val="F48226"/>
            </a:solidFill>
            <a:ln>
              <a:solidFill>
                <a:srgbClr val="F48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Freeform 15"/>
            <p:cNvSpPr/>
            <p:nvPr/>
          </p:nvSpPr>
          <p:spPr>
            <a:xfrm rot="7151325">
              <a:off x="4439276" y="1055713"/>
              <a:ext cx="484094" cy="869577"/>
            </a:xfrm>
            <a:custGeom>
              <a:avLst/>
              <a:gdLst>
                <a:gd name="connsiteX0" fmla="*/ 367552 w 484094"/>
                <a:gd name="connsiteY0" fmla="*/ 0 h 869577"/>
                <a:gd name="connsiteX1" fmla="*/ 0 w 484094"/>
                <a:gd name="connsiteY1" fmla="*/ 340659 h 869577"/>
                <a:gd name="connsiteX2" fmla="*/ 125505 w 484094"/>
                <a:gd name="connsiteY2" fmla="*/ 833718 h 869577"/>
                <a:gd name="connsiteX3" fmla="*/ 268941 w 484094"/>
                <a:gd name="connsiteY3" fmla="*/ 869577 h 869577"/>
                <a:gd name="connsiteX4" fmla="*/ 125505 w 484094"/>
                <a:gd name="connsiteY4" fmla="*/ 394447 h 869577"/>
                <a:gd name="connsiteX5" fmla="*/ 484094 w 484094"/>
                <a:gd name="connsiteY5" fmla="*/ 35859 h 869577"/>
                <a:gd name="connsiteX6" fmla="*/ 367552 w 484094"/>
                <a:gd name="connsiteY6" fmla="*/ 0 h 869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4094" h="869577">
                  <a:moveTo>
                    <a:pt x="367552" y="0"/>
                  </a:moveTo>
                  <a:lnTo>
                    <a:pt x="0" y="340659"/>
                  </a:lnTo>
                  <a:lnTo>
                    <a:pt x="125505" y="833718"/>
                  </a:lnTo>
                  <a:lnTo>
                    <a:pt x="268941" y="869577"/>
                  </a:lnTo>
                  <a:lnTo>
                    <a:pt x="125505" y="394447"/>
                  </a:lnTo>
                  <a:lnTo>
                    <a:pt x="484094" y="35859"/>
                  </a:lnTo>
                  <a:lnTo>
                    <a:pt x="367552" y="0"/>
                  </a:lnTo>
                  <a:close/>
                </a:path>
              </a:pathLst>
            </a:custGeom>
            <a:solidFill>
              <a:srgbClr val="F48226"/>
            </a:solidFill>
            <a:ln>
              <a:solidFill>
                <a:srgbClr val="F48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Freeform 16"/>
            <p:cNvSpPr/>
            <p:nvPr/>
          </p:nvSpPr>
          <p:spPr>
            <a:xfrm rot="16200000" flipV="1">
              <a:off x="7317636" y="1927109"/>
              <a:ext cx="484094" cy="869577"/>
            </a:xfrm>
            <a:custGeom>
              <a:avLst/>
              <a:gdLst>
                <a:gd name="connsiteX0" fmla="*/ 367552 w 484094"/>
                <a:gd name="connsiteY0" fmla="*/ 0 h 869577"/>
                <a:gd name="connsiteX1" fmla="*/ 0 w 484094"/>
                <a:gd name="connsiteY1" fmla="*/ 340659 h 869577"/>
                <a:gd name="connsiteX2" fmla="*/ 125505 w 484094"/>
                <a:gd name="connsiteY2" fmla="*/ 833718 h 869577"/>
                <a:gd name="connsiteX3" fmla="*/ 268941 w 484094"/>
                <a:gd name="connsiteY3" fmla="*/ 869577 h 869577"/>
                <a:gd name="connsiteX4" fmla="*/ 125505 w 484094"/>
                <a:gd name="connsiteY4" fmla="*/ 394447 h 869577"/>
                <a:gd name="connsiteX5" fmla="*/ 484094 w 484094"/>
                <a:gd name="connsiteY5" fmla="*/ 35859 h 869577"/>
                <a:gd name="connsiteX6" fmla="*/ 367552 w 484094"/>
                <a:gd name="connsiteY6" fmla="*/ 0 h 869577"/>
                <a:gd name="connsiteX0" fmla="*/ 367552 w 484094"/>
                <a:gd name="connsiteY0" fmla="*/ 0 h 869577"/>
                <a:gd name="connsiteX1" fmla="*/ 0 w 484094"/>
                <a:gd name="connsiteY1" fmla="*/ 340659 h 869577"/>
                <a:gd name="connsiteX2" fmla="*/ 143434 w 484094"/>
                <a:gd name="connsiteY2" fmla="*/ 833718 h 869577"/>
                <a:gd name="connsiteX3" fmla="*/ 268941 w 484094"/>
                <a:gd name="connsiteY3" fmla="*/ 869577 h 869577"/>
                <a:gd name="connsiteX4" fmla="*/ 125505 w 484094"/>
                <a:gd name="connsiteY4" fmla="*/ 394447 h 869577"/>
                <a:gd name="connsiteX5" fmla="*/ 484094 w 484094"/>
                <a:gd name="connsiteY5" fmla="*/ 35859 h 869577"/>
                <a:gd name="connsiteX6" fmla="*/ 367552 w 484094"/>
                <a:gd name="connsiteY6" fmla="*/ 0 h 869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4094" h="869577">
                  <a:moveTo>
                    <a:pt x="367552" y="0"/>
                  </a:moveTo>
                  <a:lnTo>
                    <a:pt x="0" y="340659"/>
                  </a:lnTo>
                  <a:lnTo>
                    <a:pt x="143434" y="833718"/>
                  </a:lnTo>
                  <a:lnTo>
                    <a:pt x="268941" y="869577"/>
                  </a:lnTo>
                  <a:lnTo>
                    <a:pt x="125505" y="394447"/>
                  </a:lnTo>
                  <a:lnTo>
                    <a:pt x="484094" y="35859"/>
                  </a:lnTo>
                  <a:lnTo>
                    <a:pt x="367552" y="0"/>
                  </a:lnTo>
                  <a:close/>
                </a:path>
              </a:pathLst>
            </a:custGeom>
            <a:solidFill>
              <a:srgbClr val="F48226"/>
            </a:solidFill>
            <a:ln>
              <a:solidFill>
                <a:srgbClr val="F48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19" name="TextBox 18"/>
          <p:cNvSpPr txBox="1"/>
          <p:nvPr/>
        </p:nvSpPr>
        <p:spPr>
          <a:xfrm>
            <a:off x="5377268" y="4126597"/>
            <a:ext cx="1640193" cy="1195199"/>
          </a:xfrm>
          <a:prstGeom prst="rect">
            <a:avLst/>
          </a:prstGeom>
          <a:noFill/>
        </p:spPr>
        <p:txBody>
          <a:bodyPr wrap="none" rtlCol="0">
            <a:spAutoFit/>
          </a:bodyPr>
          <a:lstStyle/>
          <a:p>
            <a:pPr>
              <a:lnSpc>
                <a:spcPct val="150000"/>
              </a:lnSpc>
            </a:pPr>
            <a:r>
              <a:rPr lang="en-US" sz="900" u="sng" dirty="0">
                <a:solidFill>
                  <a:srgbClr val="477E9A"/>
                </a:solidFill>
              </a:rPr>
              <a:t>Create QL Concept Document</a:t>
            </a:r>
          </a:p>
          <a:p>
            <a:pPr>
              <a:spcBef>
                <a:spcPts val="450"/>
              </a:spcBef>
            </a:pPr>
            <a:r>
              <a:rPr lang="en-US" sz="900" dirty="0"/>
              <a:t>Defines Program and includes: </a:t>
            </a:r>
          </a:p>
          <a:p>
            <a:pPr marL="86914" indent="-86914">
              <a:buFont typeface="Arial" panose="020B0604020202020204" pitchFamily="34" charset="0"/>
              <a:buChar char="•"/>
            </a:pPr>
            <a:r>
              <a:rPr lang="en-US" sz="900" dirty="0"/>
              <a:t>Vision</a:t>
            </a:r>
          </a:p>
          <a:p>
            <a:pPr marL="86914" indent="-86914">
              <a:buFont typeface="Arial" panose="020B0604020202020204" pitchFamily="34" charset="0"/>
              <a:buChar char="•"/>
            </a:pPr>
            <a:r>
              <a:rPr lang="en-US" sz="900" dirty="0"/>
              <a:t>Goals</a:t>
            </a:r>
          </a:p>
          <a:p>
            <a:pPr marL="86914" indent="-86914">
              <a:buFont typeface="Arial" panose="020B0604020202020204" pitchFamily="34" charset="0"/>
              <a:buChar char="•"/>
            </a:pPr>
            <a:r>
              <a:rPr lang="en-US" sz="900" dirty="0"/>
              <a:t>Objectives</a:t>
            </a:r>
          </a:p>
          <a:p>
            <a:pPr marL="86914" indent="-86914">
              <a:buFont typeface="Arial" panose="020B0604020202020204" pitchFamily="34" charset="0"/>
              <a:buChar char="•"/>
            </a:pPr>
            <a:r>
              <a:rPr lang="en-US" sz="900" dirty="0"/>
              <a:t>Benefits</a:t>
            </a:r>
          </a:p>
          <a:p>
            <a:pPr marL="86914" indent="-86914">
              <a:buFont typeface="Arial" panose="020B0604020202020204" pitchFamily="34" charset="0"/>
              <a:buChar char="•"/>
            </a:pPr>
            <a:r>
              <a:rPr lang="en-US" sz="900" dirty="0"/>
              <a:t>List of proposed projects</a:t>
            </a:r>
          </a:p>
        </p:txBody>
      </p:sp>
      <p:sp>
        <p:nvSpPr>
          <p:cNvPr id="20" name="TextBox 19"/>
          <p:cNvSpPr txBox="1"/>
          <p:nvPr/>
        </p:nvSpPr>
        <p:spPr>
          <a:xfrm>
            <a:off x="3666035" y="4629424"/>
            <a:ext cx="1781177" cy="1061829"/>
          </a:xfrm>
          <a:prstGeom prst="rect">
            <a:avLst/>
          </a:prstGeom>
          <a:noFill/>
        </p:spPr>
        <p:txBody>
          <a:bodyPr wrap="square" rtlCol="0">
            <a:spAutoFit/>
          </a:bodyPr>
          <a:lstStyle/>
          <a:p>
            <a:r>
              <a:rPr lang="en-US" sz="900" b="1" dirty="0">
                <a:solidFill>
                  <a:srgbClr val="F48226"/>
                </a:solidFill>
              </a:rPr>
              <a:t>Gate 1 Approval: </a:t>
            </a:r>
          </a:p>
          <a:p>
            <a:r>
              <a:rPr lang="en-US" sz="900" b="1" dirty="0">
                <a:solidFill>
                  <a:srgbClr val="F48226"/>
                </a:solidFill>
              </a:rPr>
              <a:t>Program Defined and Approved by  DC &amp; EVC</a:t>
            </a:r>
          </a:p>
          <a:p>
            <a:endParaRPr lang="en-US" sz="900" b="1" dirty="0">
              <a:solidFill>
                <a:srgbClr val="F48226"/>
              </a:solidFill>
            </a:endParaRPr>
          </a:p>
          <a:p>
            <a:r>
              <a:rPr lang="en-US" sz="900" i="1" dirty="0">
                <a:solidFill>
                  <a:srgbClr val="F48226"/>
                </a:solidFill>
              </a:rPr>
              <a:t>Reviewed by Steering Committee with Campus Representatives, Chancellor and Presidents</a:t>
            </a:r>
          </a:p>
        </p:txBody>
      </p:sp>
      <p:sp>
        <p:nvSpPr>
          <p:cNvPr id="22" name="TextBox 21"/>
          <p:cNvSpPr txBox="1"/>
          <p:nvPr/>
        </p:nvSpPr>
        <p:spPr>
          <a:xfrm>
            <a:off x="1445325" y="3818064"/>
            <a:ext cx="1801664" cy="1215717"/>
          </a:xfrm>
          <a:prstGeom prst="rect">
            <a:avLst/>
          </a:prstGeom>
          <a:noFill/>
        </p:spPr>
        <p:txBody>
          <a:bodyPr wrap="square" rtlCol="0">
            <a:spAutoFit/>
          </a:bodyPr>
          <a:lstStyle/>
          <a:p>
            <a:r>
              <a:rPr lang="en-US" sz="900" u="sng" dirty="0">
                <a:solidFill>
                  <a:srgbClr val="477E9A"/>
                </a:solidFill>
              </a:rPr>
              <a:t>Develop Project Action Plan</a:t>
            </a:r>
            <a:r>
              <a:rPr lang="en-US" sz="900" dirty="0">
                <a:solidFill>
                  <a:srgbClr val="477E9A"/>
                </a:solidFill>
              </a:rPr>
              <a:t>*</a:t>
            </a:r>
          </a:p>
          <a:p>
            <a:pPr>
              <a:spcBef>
                <a:spcPts val="450"/>
              </a:spcBef>
            </a:pPr>
            <a:r>
              <a:rPr lang="en-US" sz="900" dirty="0"/>
              <a:t>Includes high-level:</a:t>
            </a:r>
          </a:p>
          <a:p>
            <a:pPr marL="86914" indent="-86914">
              <a:buFont typeface="Arial" panose="020B0604020202020204" pitchFamily="34" charset="0"/>
              <a:buChar char="•"/>
            </a:pPr>
            <a:r>
              <a:rPr lang="en-US" sz="900" dirty="0"/>
              <a:t>Scope</a:t>
            </a:r>
          </a:p>
          <a:p>
            <a:pPr marL="86914" indent="-86914">
              <a:buFont typeface="Arial" panose="020B0604020202020204" pitchFamily="34" charset="0"/>
              <a:buChar char="•"/>
            </a:pPr>
            <a:r>
              <a:rPr lang="en-US" sz="900" dirty="0"/>
              <a:t>Schedule</a:t>
            </a:r>
          </a:p>
          <a:p>
            <a:pPr marL="86914" indent="-86914">
              <a:buFont typeface="Arial" panose="020B0604020202020204" pitchFamily="34" charset="0"/>
              <a:buChar char="•"/>
            </a:pPr>
            <a:r>
              <a:rPr lang="en-US" sz="900" dirty="0"/>
              <a:t>Budget</a:t>
            </a:r>
          </a:p>
          <a:p>
            <a:pPr>
              <a:spcBef>
                <a:spcPts val="675"/>
              </a:spcBef>
            </a:pPr>
            <a:r>
              <a:rPr lang="en-US" sz="900" i="1" dirty="0">
                <a:solidFill>
                  <a:srgbClr val="477E9A"/>
                </a:solidFill>
              </a:rPr>
              <a:t>*Allows projects to start without </a:t>
            </a:r>
            <a:br>
              <a:rPr lang="en-US" sz="900" i="1" dirty="0">
                <a:solidFill>
                  <a:srgbClr val="477E9A"/>
                </a:solidFill>
              </a:rPr>
            </a:br>
            <a:r>
              <a:rPr lang="en-US" sz="900" i="1" dirty="0">
                <a:solidFill>
                  <a:srgbClr val="477E9A"/>
                </a:solidFill>
              </a:rPr>
              <a:t>QL Concept Document approval</a:t>
            </a:r>
          </a:p>
        </p:txBody>
      </p:sp>
      <p:sp>
        <p:nvSpPr>
          <p:cNvPr id="25" name="TextBox 24"/>
          <p:cNvSpPr txBox="1"/>
          <p:nvPr/>
        </p:nvSpPr>
        <p:spPr>
          <a:xfrm>
            <a:off x="760095" y="2513990"/>
            <a:ext cx="2283854" cy="571951"/>
          </a:xfrm>
          <a:prstGeom prst="rect">
            <a:avLst/>
          </a:prstGeom>
          <a:noFill/>
        </p:spPr>
        <p:txBody>
          <a:bodyPr wrap="square" rtlCol="0">
            <a:spAutoFit/>
          </a:bodyPr>
          <a:lstStyle/>
          <a:p>
            <a:r>
              <a:rPr lang="en-US" sz="900" u="sng" dirty="0">
                <a:solidFill>
                  <a:srgbClr val="477E9A"/>
                </a:solidFill>
              </a:rPr>
              <a:t>Review</a:t>
            </a:r>
          </a:p>
          <a:p>
            <a:pPr marL="86914" indent="-86914">
              <a:spcBef>
                <a:spcPts val="450"/>
              </a:spcBef>
              <a:buFont typeface="Arial" panose="020B0604020202020204" pitchFamily="34" charset="0"/>
              <a:buChar char="•"/>
            </a:pPr>
            <a:r>
              <a:rPr lang="en-US" sz="900" dirty="0"/>
              <a:t>Present preliminary  Project Action Plan</a:t>
            </a:r>
          </a:p>
          <a:p>
            <a:pPr marL="86914" indent="-86914">
              <a:buFont typeface="Arial" panose="020B0604020202020204" pitchFamily="34" charset="0"/>
              <a:buChar char="•"/>
            </a:pPr>
            <a:r>
              <a:rPr lang="en-US" sz="900" dirty="0"/>
              <a:t>Receive and process recommendations</a:t>
            </a:r>
          </a:p>
        </p:txBody>
      </p:sp>
      <p:sp>
        <p:nvSpPr>
          <p:cNvPr id="26" name="TextBox 25"/>
          <p:cNvSpPr txBox="1"/>
          <p:nvPr/>
        </p:nvSpPr>
        <p:spPr>
          <a:xfrm>
            <a:off x="1019949" y="1610549"/>
            <a:ext cx="2234542" cy="784830"/>
          </a:xfrm>
          <a:prstGeom prst="rect">
            <a:avLst/>
          </a:prstGeom>
          <a:noFill/>
        </p:spPr>
        <p:txBody>
          <a:bodyPr wrap="square" rtlCol="0">
            <a:spAutoFit/>
          </a:bodyPr>
          <a:lstStyle/>
          <a:p>
            <a:r>
              <a:rPr lang="en-US" sz="900" b="1" dirty="0">
                <a:solidFill>
                  <a:srgbClr val="F48226"/>
                </a:solidFill>
              </a:rPr>
              <a:t>Gate 2 Approval: </a:t>
            </a:r>
            <a:br>
              <a:rPr lang="en-US" sz="900" b="1" dirty="0">
                <a:solidFill>
                  <a:srgbClr val="F48226"/>
                </a:solidFill>
              </a:rPr>
            </a:br>
            <a:r>
              <a:rPr lang="en-US" sz="900" b="1" dirty="0">
                <a:solidFill>
                  <a:srgbClr val="F48226"/>
                </a:solidFill>
              </a:rPr>
              <a:t>Project Approved for Detailed Planning by: </a:t>
            </a:r>
          </a:p>
          <a:p>
            <a:r>
              <a:rPr lang="en-US" sz="900" i="1" dirty="0">
                <a:solidFill>
                  <a:srgbClr val="F48226"/>
                </a:solidFill>
              </a:rPr>
              <a:t>DC, EVC, Steering Committee with </a:t>
            </a:r>
            <a:br>
              <a:rPr lang="en-US" sz="900" i="1" dirty="0">
                <a:solidFill>
                  <a:srgbClr val="F48226"/>
                </a:solidFill>
              </a:rPr>
            </a:br>
            <a:r>
              <a:rPr lang="en-US" sz="900" i="1" dirty="0">
                <a:solidFill>
                  <a:srgbClr val="F48226"/>
                </a:solidFill>
              </a:rPr>
              <a:t>Campus Representatives</a:t>
            </a:r>
          </a:p>
        </p:txBody>
      </p:sp>
      <p:sp>
        <p:nvSpPr>
          <p:cNvPr id="27" name="TextBox 26"/>
          <p:cNvSpPr txBox="1"/>
          <p:nvPr/>
        </p:nvSpPr>
        <p:spPr>
          <a:xfrm>
            <a:off x="2068256" y="900098"/>
            <a:ext cx="1951385" cy="710451"/>
          </a:xfrm>
          <a:prstGeom prst="rect">
            <a:avLst/>
          </a:prstGeom>
          <a:noFill/>
        </p:spPr>
        <p:txBody>
          <a:bodyPr wrap="square" rtlCol="0">
            <a:spAutoFit/>
          </a:bodyPr>
          <a:lstStyle/>
          <a:p>
            <a:r>
              <a:rPr lang="en-US" sz="900" u="sng" dirty="0">
                <a:solidFill>
                  <a:srgbClr val="477E9A"/>
                </a:solidFill>
              </a:rPr>
              <a:t>Detailed Planning</a:t>
            </a:r>
          </a:p>
          <a:p>
            <a:pPr>
              <a:spcBef>
                <a:spcPts val="450"/>
              </a:spcBef>
            </a:pPr>
            <a:r>
              <a:rPr lang="en-US" sz="900" dirty="0"/>
              <a:t>Refine Action Plan to include detailed:</a:t>
            </a:r>
          </a:p>
          <a:p>
            <a:pPr marL="86914" indent="-86914">
              <a:buFont typeface="Arial" panose="020B0604020202020204" pitchFamily="34" charset="0"/>
              <a:buChar char="•"/>
            </a:pPr>
            <a:r>
              <a:rPr lang="en-US" sz="900" dirty="0" smtClean="0"/>
              <a:t>Scope, Schedule, Budget</a:t>
            </a:r>
            <a:endParaRPr lang="en-US" sz="900" dirty="0"/>
          </a:p>
        </p:txBody>
      </p:sp>
      <p:sp>
        <p:nvSpPr>
          <p:cNvPr id="28" name="TextBox 27"/>
          <p:cNvSpPr txBox="1"/>
          <p:nvPr/>
        </p:nvSpPr>
        <p:spPr>
          <a:xfrm>
            <a:off x="5977840" y="1487007"/>
            <a:ext cx="2937560" cy="710451"/>
          </a:xfrm>
          <a:prstGeom prst="rect">
            <a:avLst/>
          </a:prstGeom>
          <a:noFill/>
        </p:spPr>
        <p:txBody>
          <a:bodyPr wrap="square" rtlCol="0">
            <a:spAutoFit/>
          </a:bodyPr>
          <a:lstStyle/>
          <a:p>
            <a:r>
              <a:rPr lang="en-US" sz="900" u="sng" dirty="0">
                <a:solidFill>
                  <a:srgbClr val="477E9A"/>
                </a:solidFill>
              </a:rPr>
              <a:t>Final Review</a:t>
            </a:r>
          </a:p>
          <a:p>
            <a:pPr marL="86914" indent="-86914">
              <a:spcBef>
                <a:spcPts val="450"/>
              </a:spcBef>
              <a:buFont typeface="Arial" panose="020B0604020202020204" pitchFamily="34" charset="0"/>
              <a:buChar char="•"/>
            </a:pPr>
            <a:r>
              <a:rPr lang="en-US" sz="900" dirty="0"/>
              <a:t>Present Final Project Action Plan</a:t>
            </a:r>
          </a:p>
          <a:p>
            <a:pPr marL="86914" indent="-86914">
              <a:buFont typeface="Arial" panose="020B0604020202020204" pitchFamily="34" charset="0"/>
              <a:buChar char="•"/>
            </a:pPr>
            <a:r>
              <a:rPr lang="en-US" sz="900" dirty="0"/>
              <a:t>Receive and process recommendations</a:t>
            </a:r>
          </a:p>
          <a:p>
            <a:pPr marL="86914" indent="-86914">
              <a:buFont typeface="Arial" panose="020B0604020202020204" pitchFamily="34" charset="0"/>
              <a:buChar char="•"/>
            </a:pPr>
            <a:r>
              <a:rPr lang="en-US" sz="900" dirty="0"/>
              <a:t>Baseline approved budget and schedule in Planview tool</a:t>
            </a:r>
          </a:p>
        </p:txBody>
      </p:sp>
      <p:sp>
        <p:nvSpPr>
          <p:cNvPr id="29" name="TextBox 28"/>
          <p:cNvSpPr txBox="1"/>
          <p:nvPr/>
        </p:nvSpPr>
        <p:spPr>
          <a:xfrm>
            <a:off x="6096000" y="2311569"/>
            <a:ext cx="2048571" cy="507831"/>
          </a:xfrm>
          <a:prstGeom prst="rect">
            <a:avLst/>
          </a:prstGeom>
          <a:noFill/>
        </p:spPr>
        <p:txBody>
          <a:bodyPr wrap="square" rtlCol="0">
            <a:spAutoFit/>
          </a:bodyPr>
          <a:lstStyle/>
          <a:p>
            <a:r>
              <a:rPr lang="en-US" sz="900" b="1" dirty="0">
                <a:solidFill>
                  <a:srgbClr val="F48226"/>
                </a:solidFill>
              </a:rPr>
              <a:t>Gate 3 Approval: </a:t>
            </a:r>
          </a:p>
          <a:p>
            <a:r>
              <a:rPr lang="en-US" sz="900" b="1" dirty="0">
                <a:solidFill>
                  <a:srgbClr val="F48226"/>
                </a:solidFill>
              </a:rPr>
              <a:t>Project Approved for Execution by:</a:t>
            </a:r>
          </a:p>
          <a:p>
            <a:r>
              <a:rPr lang="en-US" sz="900" i="1" dirty="0">
                <a:solidFill>
                  <a:srgbClr val="F48226"/>
                </a:solidFill>
              </a:rPr>
              <a:t>Chancellor and Presidents</a:t>
            </a:r>
          </a:p>
        </p:txBody>
      </p:sp>
      <p:sp>
        <p:nvSpPr>
          <p:cNvPr id="30" name="TextBox 29"/>
          <p:cNvSpPr txBox="1"/>
          <p:nvPr/>
        </p:nvSpPr>
        <p:spPr>
          <a:xfrm>
            <a:off x="6047899" y="3107613"/>
            <a:ext cx="2117828" cy="710451"/>
          </a:xfrm>
          <a:prstGeom prst="rect">
            <a:avLst/>
          </a:prstGeom>
          <a:noFill/>
        </p:spPr>
        <p:txBody>
          <a:bodyPr wrap="square" rtlCol="0">
            <a:spAutoFit/>
          </a:bodyPr>
          <a:lstStyle/>
          <a:p>
            <a:r>
              <a:rPr lang="en-US" sz="900" u="sng" dirty="0">
                <a:solidFill>
                  <a:srgbClr val="477E9A"/>
                </a:solidFill>
              </a:rPr>
              <a:t>Execute Final Project Plan</a:t>
            </a:r>
          </a:p>
          <a:p>
            <a:pPr marL="86914" indent="-86914">
              <a:spcBef>
                <a:spcPts val="450"/>
              </a:spcBef>
              <a:buFont typeface="Arial" panose="020B0604020202020204" pitchFamily="34" charset="0"/>
              <a:buChar char="•"/>
            </a:pPr>
            <a:r>
              <a:rPr lang="en-US" sz="900" dirty="0"/>
              <a:t>Adapt as needed to changing conditions</a:t>
            </a:r>
          </a:p>
          <a:p>
            <a:pPr marL="86914" indent="-86914">
              <a:buFont typeface="Arial" panose="020B0604020202020204" pitchFamily="34" charset="0"/>
              <a:buChar char="•"/>
            </a:pPr>
            <a:r>
              <a:rPr lang="en-US" sz="900" dirty="0"/>
              <a:t>Follow Change Request Process</a:t>
            </a:r>
          </a:p>
          <a:p>
            <a:pPr marL="86914" indent="-86914">
              <a:buFont typeface="Arial" panose="020B0604020202020204" pitchFamily="34" charset="0"/>
              <a:buChar char="•"/>
            </a:pPr>
            <a:r>
              <a:rPr lang="en-US" sz="900" dirty="0"/>
              <a:t>Report Status, Risks, and Issues</a:t>
            </a:r>
          </a:p>
        </p:txBody>
      </p:sp>
      <p:sp>
        <p:nvSpPr>
          <p:cNvPr id="5" name="Oval 4"/>
          <p:cNvSpPr/>
          <p:nvPr/>
        </p:nvSpPr>
        <p:spPr>
          <a:xfrm>
            <a:off x="3479302" y="1966648"/>
            <a:ext cx="1885280" cy="188929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Program &amp; Project Lifecycle</a:t>
            </a:r>
            <a:endParaRPr lang="en-US" sz="1600" dirty="0"/>
          </a:p>
        </p:txBody>
      </p:sp>
    </p:spTree>
    <p:extLst>
      <p:ext uri="{BB962C8B-B14F-4D97-AF65-F5344CB8AC3E}">
        <p14:creationId xmlns:p14="http://schemas.microsoft.com/office/powerpoint/2010/main" val="743047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4800600"/>
          </a:xfrm>
        </p:spPr>
        <p:txBody>
          <a:bodyPr>
            <a:normAutofit/>
          </a:bodyPr>
          <a:lstStyle/>
          <a:p>
            <a:pPr>
              <a:spcBef>
                <a:spcPts val="600"/>
              </a:spcBef>
              <a:spcAft>
                <a:spcPts val="600"/>
              </a:spcAft>
            </a:pPr>
            <a:r>
              <a:rPr lang="en-US" sz="2000" dirty="0" smtClean="0"/>
              <a:t>Single-data </a:t>
            </a:r>
            <a:r>
              <a:rPr lang="en-US" sz="2000" dirty="0"/>
              <a:t>source </a:t>
            </a:r>
            <a:r>
              <a:rPr lang="en-US" sz="2000" dirty="0" smtClean="0"/>
              <a:t>to all Quantum Leap programs and projects</a:t>
            </a:r>
          </a:p>
          <a:p>
            <a:pPr>
              <a:spcBef>
                <a:spcPts val="600"/>
              </a:spcBef>
              <a:spcAft>
                <a:spcPts val="600"/>
              </a:spcAft>
            </a:pPr>
            <a:r>
              <a:rPr lang="en-US" sz="2000" dirty="0" smtClean="0"/>
              <a:t>Quick access to projects specific to your institution</a:t>
            </a:r>
          </a:p>
          <a:p>
            <a:pPr>
              <a:spcBef>
                <a:spcPts val="600"/>
              </a:spcBef>
              <a:spcAft>
                <a:spcPts val="600"/>
              </a:spcAft>
            </a:pPr>
            <a:r>
              <a:rPr lang="en-US" sz="2000" dirty="0"/>
              <a:t>Transparent, </a:t>
            </a:r>
            <a:r>
              <a:rPr lang="en-US" sz="2000" dirty="0" smtClean="0"/>
              <a:t>timely </a:t>
            </a:r>
            <a:r>
              <a:rPr lang="en-US" sz="2000" dirty="0"/>
              <a:t>status reporting</a:t>
            </a:r>
          </a:p>
          <a:p>
            <a:pPr>
              <a:spcBef>
                <a:spcPts val="600"/>
              </a:spcBef>
              <a:spcAft>
                <a:spcPts val="600"/>
              </a:spcAft>
            </a:pPr>
            <a:r>
              <a:rPr lang="en-US" sz="2000" dirty="0" smtClean="0"/>
              <a:t>Knowledge of resource </a:t>
            </a:r>
            <a:r>
              <a:rPr lang="en-US" sz="2000" dirty="0"/>
              <a:t>participation by institution</a:t>
            </a:r>
          </a:p>
          <a:p>
            <a:pPr>
              <a:spcBef>
                <a:spcPts val="600"/>
              </a:spcBef>
              <a:spcAft>
                <a:spcPts val="600"/>
              </a:spcAft>
            </a:pPr>
            <a:r>
              <a:rPr lang="en-US" sz="2000" dirty="0" smtClean="0"/>
              <a:t>Summarized program and project financial data</a:t>
            </a:r>
            <a:endParaRPr lang="en-US" sz="2000" dirty="0"/>
          </a:p>
          <a:p>
            <a:pPr>
              <a:spcBef>
                <a:spcPts val="600"/>
              </a:spcBef>
              <a:spcAft>
                <a:spcPts val="600"/>
              </a:spcAft>
            </a:pPr>
            <a:r>
              <a:rPr lang="en-US" sz="2000" dirty="0" smtClean="0"/>
              <a:t>Knowing when outcomes </a:t>
            </a:r>
            <a:r>
              <a:rPr lang="en-US" sz="2000" dirty="0"/>
              <a:t>(value and </a:t>
            </a:r>
            <a:r>
              <a:rPr lang="en-US" sz="2000" dirty="0" smtClean="0"/>
              <a:t>benefits) are being delivered and at risk</a:t>
            </a:r>
          </a:p>
          <a:p>
            <a:pPr marL="457200" lvl="1" indent="0">
              <a:buNone/>
            </a:pPr>
            <a:endParaRPr lang="en-US" dirty="0"/>
          </a:p>
        </p:txBody>
      </p:sp>
      <p:sp>
        <p:nvSpPr>
          <p:cNvPr id="3" name="Text Placeholder 2"/>
          <p:cNvSpPr>
            <a:spLocks noGrp="1"/>
          </p:cNvSpPr>
          <p:nvPr>
            <p:ph type="body" sz="quarter" idx="13"/>
          </p:nvPr>
        </p:nvSpPr>
        <p:spPr>
          <a:xfrm>
            <a:off x="152400" y="76200"/>
            <a:ext cx="8686800" cy="609600"/>
          </a:xfrm>
        </p:spPr>
        <p:txBody>
          <a:bodyPr/>
          <a:lstStyle/>
          <a:p>
            <a:r>
              <a:rPr lang="en-US" dirty="0" smtClean="0"/>
              <a:t>Planview Key Capabilities</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6</a:t>
            </a:fld>
            <a:endParaRPr lang="en-US" dirty="0"/>
          </a:p>
        </p:txBody>
      </p:sp>
    </p:spTree>
    <p:extLst>
      <p:ext uri="{BB962C8B-B14F-4D97-AF65-F5344CB8AC3E}">
        <p14:creationId xmlns:p14="http://schemas.microsoft.com/office/powerpoint/2010/main" val="2229632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fontScale="92500" lnSpcReduction="20000"/>
          </a:bodyPr>
          <a:lstStyle/>
          <a:p>
            <a:pPr>
              <a:spcBef>
                <a:spcPts val="600"/>
              </a:spcBef>
              <a:spcAft>
                <a:spcPts val="600"/>
              </a:spcAft>
            </a:pPr>
            <a:r>
              <a:rPr lang="en-US" sz="2000" dirty="0" smtClean="0">
                <a:solidFill>
                  <a:schemeClr val="tx1"/>
                </a:solidFill>
              </a:rPr>
              <a:t>URL: </a:t>
            </a:r>
            <a:r>
              <a:rPr lang="en-US" sz="2000" b="1" u="sng" dirty="0">
                <a:solidFill>
                  <a:srgbClr val="3333FF"/>
                </a:solidFill>
                <a:hlinkClick r:id="rId3"/>
              </a:rPr>
              <a:t>https://</a:t>
            </a:r>
            <a:r>
              <a:rPr lang="en-US" sz="2000" b="1" u="sng" dirty="0" smtClean="0">
                <a:solidFill>
                  <a:srgbClr val="3333FF"/>
                </a:solidFill>
                <a:hlinkClick r:id="rId3"/>
              </a:rPr>
              <a:t>utsystem.pvcloud.com/planview/login/body.asp</a:t>
            </a:r>
            <a:endParaRPr lang="en-US" sz="2000" dirty="0">
              <a:solidFill>
                <a:schemeClr val="tx1"/>
              </a:solidFill>
            </a:endParaRPr>
          </a:p>
          <a:p>
            <a:pPr>
              <a:spcBef>
                <a:spcPts val="600"/>
              </a:spcBef>
              <a:spcAft>
                <a:spcPts val="600"/>
              </a:spcAft>
            </a:pPr>
            <a:r>
              <a:rPr lang="en-US" sz="2000" dirty="0">
                <a:solidFill>
                  <a:schemeClr val="tx1"/>
                </a:solidFill>
              </a:rPr>
              <a:t>Internet Explorer </a:t>
            </a:r>
            <a:r>
              <a:rPr lang="en-US" sz="2000" dirty="0" smtClean="0">
                <a:solidFill>
                  <a:schemeClr val="tx1"/>
                </a:solidFill>
              </a:rPr>
              <a:t>or </a:t>
            </a:r>
            <a:r>
              <a:rPr lang="en-US" sz="2000" smtClean="0">
                <a:solidFill>
                  <a:schemeClr val="tx1"/>
                </a:solidFill>
              </a:rPr>
              <a:t>Chrome are the </a:t>
            </a:r>
            <a:r>
              <a:rPr lang="en-US" sz="2000">
                <a:solidFill>
                  <a:schemeClr val="tx1"/>
                </a:solidFill>
              </a:rPr>
              <a:t>recommended </a:t>
            </a:r>
            <a:r>
              <a:rPr lang="en-US" sz="2000" smtClean="0">
                <a:solidFill>
                  <a:schemeClr val="tx1"/>
                </a:solidFill>
              </a:rPr>
              <a:t>browsers </a:t>
            </a:r>
            <a:endParaRPr lang="en-US" sz="2000" dirty="0" smtClean="0">
              <a:solidFill>
                <a:schemeClr val="tx1"/>
              </a:solidFill>
            </a:endParaRPr>
          </a:p>
          <a:p>
            <a:pPr>
              <a:spcBef>
                <a:spcPts val="600"/>
              </a:spcBef>
              <a:spcAft>
                <a:spcPts val="600"/>
              </a:spcAft>
            </a:pPr>
            <a:r>
              <a:rPr lang="en-US" sz="2000" dirty="0" smtClean="0">
                <a:solidFill>
                  <a:schemeClr val="tx1"/>
                </a:solidFill>
              </a:rPr>
              <a:t>Single Sign On is supported and you must select your institution</a:t>
            </a:r>
          </a:p>
          <a:p>
            <a:pPr>
              <a:spcBef>
                <a:spcPts val="600"/>
              </a:spcBef>
              <a:spcAft>
                <a:spcPts val="600"/>
              </a:spcAft>
            </a:pPr>
            <a:endParaRPr lang="en-US" sz="2000" dirty="0">
              <a:solidFill>
                <a:schemeClr val="tx1"/>
              </a:solidFill>
            </a:endParaRPr>
          </a:p>
          <a:p>
            <a:pPr>
              <a:spcBef>
                <a:spcPts val="600"/>
              </a:spcBef>
              <a:spcAft>
                <a:spcPts val="600"/>
              </a:spcAft>
            </a:pPr>
            <a:endParaRPr lang="en-US" sz="2000" dirty="0" smtClean="0">
              <a:solidFill>
                <a:schemeClr val="tx1"/>
              </a:solidFill>
            </a:endParaRPr>
          </a:p>
          <a:p>
            <a:pPr>
              <a:spcBef>
                <a:spcPts val="600"/>
              </a:spcBef>
              <a:spcAft>
                <a:spcPts val="600"/>
              </a:spcAft>
            </a:pPr>
            <a:endParaRPr lang="en-US" sz="2000" dirty="0">
              <a:solidFill>
                <a:schemeClr val="tx1"/>
              </a:solidFill>
            </a:endParaRPr>
          </a:p>
          <a:p>
            <a:pPr>
              <a:spcBef>
                <a:spcPts val="600"/>
              </a:spcBef>
              <a:spcAft>
                <a:spcPts val="600"/>
              </a:spcAft>
            </a:pPr>
            <a:endParaRPr lang="en-US" sz="2000" dirty="0" smtClean="0">
              <a:solidFill>
                <a:schemeClr val="tx1"/>
              </a:solidFill>
            </a:endParaRPr>
          </a:p>
          <a:p>
            <a:pPr>
              <a:spcBef>
                <a:spcPts val="600"/>
              </a:spcBef>
              <a:spcAft>
                <a:spcPts val="600"/>
              </a:spcAft>
            </a:pPr>
            <a:endParaRPr lang="en-US" sz="2000" dirty="0">
              <a:solidFill>
                <a:schemeClr val="tx1"/>
              </a:solidFill>
            </a:endParaRPr>
          </a:p>
          <a:p>
            <a:pPr>
              <a:spcBef>
                <a:spcPts val="600"/>
              </a:spcBef>
              <a:spcAft>
                <a:spcPts val="600"/>
              </a:spcAft>
            </a:pPr>
            <a:endParaRPr lang="en-US" sz="2000" dirty="0" smtClean="0">
              <a:solidFill>
                <a:schemeClr val="tx1"/>
              </a:solidFill>
            </a:endParaRPr>
          </a:p>
          <a:p>
            <a:pPr>
              <a:spcBef>
                <a:spcPts val="600"/>
              </a:spcBef>
              <a:spcAft>
                <a:spcPts val="600"/>
              </a:spcAft>
            </a:pPr>
            <a:endParaRPr lang="en-US" sz="2000" dirty="0" smtClean="0">
              <a:solidFill>
                <a:schemeClr val="tx1"/>
              </a:solidFill>
            </a:endParaRPr>
          </a:p>
          <a:p>
            <a:pPr>
              <a:spcBef>
                <a:spcPts val="600"/>
              </a:spcBef>
              <a:spcAft>
                <a:spcPts val="600"/>
              </a:spcAft>
            </a:pPr>
            <a:endParaRPr lang="en-US" sz="2000" dirty="0">
              <a:solidFill>
                <a:schemeClr val="tx1"/>
              </a:solidFill>
            </a:endParaRPr>
          </a:p>
          <a:p>
            <a:pPr>
              <a:spcBef>
                <a:spcPts val="600"/>
              </a:spcBef>
              <a:spcAft>
                <a:spcPts val="600"/>
              </a:spcAft>
            </a:pPr>
            <a:r>
              <a:rPr lang="en-US" sz="2000" dirty="0" smtClean="0">
                <a:solidFill>
                  <a:schemeClr val="tx1"/>
                </a:solidFill>
              </a:rPr>
              <a:t>Log </a:t>
            </a:r>
            <a:r>
              <a:rPr lang="en-US" sz="2000" dirty="0">
                <a:solidFill>
                  <a:schemeClr val="tx1"/>
                </a:solidFill>
              </a:rPr>
              <a:t>in </a:t>
            </a:r>
            <a:r>
              <a:rPr lang="en-US" sz="2000" dirty="0" smtClean="0">
                <a:solidFill>
                  <a:schemeClr val="tx1"/>
                </a:solidFill>
              </a:rPr>
              <a:t>using </a:t>
            </a:r>
            <a:r>
              <a:rPr lang="en-US" sz="2000" b="1" dirty="0" smtClean="0">
                <a:solidFill>
                  <a:schemeClr val="tx1"/>
                </a:solidFill>
              </a:rPr>
              <a:t>user </a:t>
            </a:r>
            <a:r>
              <a:rPr lang="en-US" sz="2000" b="1" dirty="0">
                <a:solidFill>
                  <a:schemeClr val="tx1"/>
                </a:solidFill>
              </a:rPr>
              <a:t>name</a:t>
            </a:r>
            <a:r>
              <a:rPr lang="en-US" sz="2000" dirty="0">
                <a:solidFill>
                  <a:schemeClr val="tx1"/>
                </a:solidFill>
              </a:rPr>
              <a:t> and </a:t>
            </a:r>
            <a:r>
              <a:rPr lang="en-US" sz="2000" b="1" dirty="0" smtClean="0">
                <a:solidFill>
                  <a:schemeClr val="tx1"/>
                </a:solidFill>
              </a:rPr>
              <a:t>password </a:t>
            </a:r>
            <a:r>
              <a:rPr lang="en-US" sz="2000" dirty="0" smtClean="0">
                <a:solidFill>
                  <a:schemeClr val="tx1"/>
                </a:solidFill>
              </a:rPr>
              <a:t>that</a:t>
            </a:r>
            <a:r>
              <a:rPr lang="en-US" sz="2000" b="1" dirty="0" smtClean="0">
                <a:solidFill>
                  <a:schemeClr val="tx1"/>
                </a:solidFill>
              </a:rPr>
              <a:t> </a:t>
            </a:r>
            <a:r>
              <a:rPr lang="en-US" sz="2000" dirty="0" smtClean="0">
                <a:solidFill>
                  <a:schemeClr val="tx1"/>
                </a:solidFill>
              </a:rPr>
              <a:t>you </a:t>
            </a:r>
            <a:r>
              <a:rPr lang="en-US" sz="2000" dirty="0">
                <a:solidFill>
                  <a:schemeClr val="tx1"/>
                </a:solidFill>
              </a:rPr>
              <a:t>use every day </a:t>
            </a:r>
            <a:r>
              <a:rPr lang="en-US" sz="2000" dirty="0" smtClean="0">
                <a:solidFill>
                  <a:schemeClr val="tx1"/>
                </a:solidFill>
              </a:rPr>
              <a:t>at work</a:t>
            </a:r>
          </a:p>
          <a:p>
            <a:pPr>
              <a:spcBef>
                <a:spcPts val="600"/>
              </a:spcBef>
              <a:spcAft>
                <a:spcPts val="600"/>
              </a:spcAft>
            </a:pPr>
            <a:r>
              <a:rPr lang="en-US" sz="2000" dirty="0">
                <a:solidFill>
                  <a:schemeClr val="tx1"/>
                </a:solidFill>
              </a:rPr>
              <a:t>Please bookmark or add </a:t>
            </a:r>
            <a:r>
              <a:rPr lang="en-US" sz="2000" dirty="0" smtClean="0">
                <a:solidFill>
                  <a:schemeClr val="tx1"/>
                </a:solidFill>
              </a:rPr>
              <a:t>URL to </a:t>
            </a:r>
            <a:r>
              <a:rPr lang="en-US" sz="2000" dirty="0">
                <a:solidFill>
                  <a:schemeClr val="tx1"/>
                </a:solidFill>
              </a:rPr>
              <a:t>favorites for quick access!</a:t>
            </a:r>
          </a:p>
          <a:p>
            <a:pPr>
              <a:spcBef>
                <a:spcPts val="600"/>
              </a:spcBef>
              <a:spcAft>
                <a:spcPts val="600"/>
              </a:spcAft>
            </a:pPr>
            <a:endParaRPr lang="en-US" sz="2000" dirty="0" smtClean="0">
              <a:solidFill>
                <a:schemeClr val="tx1"/>
              </a:solidFill>
            </a:endParaRPr>
          </a:p>
          <a:p>
            <a:pPr>
              <a:spcBef>
                <a:spcPts val="600"/>
              </a:spcBef>
              <a:spcAft>
                <a:spcPts val="600"/>
              </a:spcAft>
            </a:pPr>
            <a:endParaRPr lang="en-US" sz="2000" dirty="0"/>
          </a:p>
        </p:txBody>
      </p:sp>
      <p:sp>
        <p:nvSpPr>
          <p:cNvPr id="3" name="Text Placeholder 2"/>
          <p:cNvSpPr>
            <a:spLocks noGrp="1"/>
          </p:cNvSpPr>
          <p:nvPr>
            <p:ph type="body" sz="quarter" idx="13"/>
          </p:nvPr>
        </p:nvSpPr>
        <p:spPr/>
        <p:txBody>
          <a:bodyPr/>
          <a:lstStyle/>
          <a:p>
            <a:r>
              <a:rPr lang="en-US" dirty="0" smtClean="0"/>
              <a:t>Planview Demo – Login </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7</a:t>
            </a:fld>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0" y="2206312"/>
            <a:ext cx="4343400" cy="2597776"/>
          </a:xfrm>
          <a:prstGeom prst="rect">
            <a:avLst/>
          </a:prstGeom>
        </p:spPr>
      </p:pic>
    </p:spTree>
    <p:extLst>
      <p:ext uri="{BB962C8B-B14F-4D97-AF65-F5344CB8AC3E}">
        <p14:creationId xmlns:p14="http://schemas.microsoft.com/office/powerpoint/2010/main" val="4119845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066800"/>
            <a:ext cx="3276600" cy="2590800"/>
          </a:xfrm>
        </p:spPr>
        <p:txBody>
          <a:bodyPr>
            <a:normAutofit/>
          </a:bodyPr>
          <a:lstStyle/>
          <a:p>
            <a:pPr>
              <a:spcBef>
                <a:spcPts val="600"/>
              </a:spcBef>
              <a:spcAft>
                <a:spcPts val="600"/>
              </a:spcAft>
            </a:pPr>
            <a:r>
              <a:rPr lang="en-US" sz="2000" dirty="0" smtClean="0"/>
              <a:t>Menus</a:t>
            </a:r>
          </a:p>
          <a:p>
            <a:pPr>
              <a:spcBef>
                <a:spcPts val="600"/>
              </a:spcBef>
              <a:spcAft>
                <a:spcPts val="600"/>
              </a:spcAft>
            </a:pPr>
            <a:r>
              <a:rPr lang="en-US" sz="2000" dirty="0" smtClean="0"/>
              <a:t>Portfolios</a:t>
            </a:r>
          </a:p>
          <a:p>
            <a:pPr>
              <a:spcBef>
                <a:spcPts val="600"/>
              </a:spcBef>
              <a:spcAft>
                <a:spcPts val="600"/>
              </a:spcAft>
            </a:pPr>
            <a:r>
              <a:rPr lang="en-US" sz="2000" dirty="0" smtClean="0"/>
              <a:t>Ribbons &amp; Tiles</a:t>
            </a:r>
          </a:p>
          <a:p>
            <a:pPr>
              <a:spcBef>
                <a:spcPts val="600"/>
              </a:spcBef>
              <a:spcAft>
                <a:spcPts val="600"/>
              </a:spcAft>
            </a:pPr>
            <a:r>
              <a:rPr lang="en-US" sz="2000" dirty="0" smtClean="0"/>
              <a:t>Action Menus</a:t>
            </a:r>
          </a:p>
          <a:p>
            <a:pPr>
              <a:spcBef>
                <a:spcPts val="600"/>
              </a:spcBef>
              <a:spcAft>
                <a:spcPts val="600"/>
              </a:spcAft>
            </a:pPr>
            <a:endParaRPr lang="en-US" sz="2400" dirty="0"/>
          </a:p>
        </p:txBody>
      </p:sp>
      <p:sp>
        <p:nvSpPr>
          <p:cNvPr id="3" name="Text Placeholder 2"/>
          <p:cNvSpPr>
            <a:spLocks noGrp="1"/>
          </p:cNvSpPr>
          <p:nvPr>
            <p:ph type="body" sz="quarter" idx="13"/>
          </p:nvPr>
        </p:nvSpPr>
        <p:spPr/>
        <p:txBody>
          <a:bodyPr/>
          <a:lstStyle/>
          <a:p>
            <a:r>
              <a:rPr lang="en-US" dirty="0" smtClean="0"/>
              <a:t>Planview Navigation Basics</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8</a:t>
            </a:fld>
            <a:endParaRPr lang="en-US" dirty="0"/>
          </a:p>
        </p:txBody>
      </p:sp>
      <p:sp>
        <p:nvSpPr>
          <p:cNvPr id="5" name="Content Placeholder 1"/>
          <p:cNvSpPr txBox="1">
            <a:spLocks/>
          </p:cNvSpPr>
          <p:nvPr/>
        </p:nvSpPr>
        <p:spPr>
          <a:xfrm>
            <a:off x="4686300" y="1066800"/>
            <a:ext cx="4000500" cy="2209800"/>
          </a:xfrm>
          <a:prstGeom prst="rect">
            <a:avLst/>
          </a:prstGeom>
        </p:spPr>
        <p:txBody>
          <a:bodyPr vert="horz" lIns="91440" tIns="45720" rIns="91440" bIns="45720" rtlCol="0">
            <a:normAutofit/>
          </a:bodyPr>
          <a:lstStyle>
            <a:lvl1pPr marL="231775" indent="-231775" algn="l" defTabSz="914400" rtl="0" eaLnBrk="1" latinLnBrk="0" hangingPunct="1">
              <a:spcBef>
                <a:spcPct val="20000"/>
              </a:spcBef>
              <a:buFont typeface="Arial" pitchFamily="34" charset="0"/>
              <a:buChar char="•"/>
              <a:defRPr sz="3200" i="0" kern="1200" baseline="0">
                <a:solidFill>
                  <a:srgbClr val="375E92"/>
                </a:solidFill>
                <a:latin typeface="Arial" pitchFamily="34" charset="0"/>
                <a:ea typeface="+mn-ea"/>
                <a:cs typeface="Arial" pitchFamily="34" charset="0"/>
              </a:defRPr>
            </a:lvl1pPr>
            <a:lvl2pPr marL="742950" indent="-285750" algn="l" defTabSz="914400" rtl="0" eaLnBrk="1" latinLnBrk="0" hangingPunct="1">
              <a:spcBef>
                <a:spcPct val="20000"/>
              </a:spcBef>
              <a:buClr>
                <a:schemeClr val="tx1">
                  <a:lumMod val="65000"/>
                  <a:lumOff val="35000"/>
                </a:schemeClr>
              </a:buClr>
              <a:buSzPct val="80000"/>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spcAft>
                <a:spcPts val="600"/>
              </a:spcAft>
            </a:pPr>
            <a:r>
              <a:rPr lang="en-US" sz="2000" dirty="0" smtClean="0"/>
              <a:t>Column Sets</a:t>
            </a:r>
          </a:p>
          <a:p>
            <a:pPr>
              <a:spcBef>
                <a:spcPts val="600"/>
              </a:spcBef>
              <a:spcAft>
                <a:spcPts val="600"/>
              </a:spcAft>
            </a:pPr>
            <a:r>
              <a:rPr lang="en-US" sz="2000" dirty="0"/>
              <a:t>Favorites</a:t>
            </a:r>
          </a:p>
          <a:p>
            <a:pPr>
              <a:spcBef>
                <a:spcPts val="600"/>
              </a:spcBef>
              <a:spcAft>
                <a:spcPts val="600"/>
              </a:spcAft>
            </a:pPr>
            <a:r>
              <a:rPr lang="en-US" sz="2000" dirty="0" smtClean="0"/>
              <a:t>Search</a:t>
            </a:r>
          </a:p>
          <a:p>
            <a:pPr>
              <a:spcBef>
                <a:spcPts val="600"/>
              </a:spcBef>
              <a:spcAft>
                <a:spcPts val="600"/>
              </a:spcAft>
            </a:pPr>
            <a:r>
              <a:rPr lang="en-US" sz="2000" dirty="0" smtClean="0"/>
              <a:t>Help</a:t>
            </a:r>
          </a:p>
          <a:p>
            <a:pPr>
              <a:spcBef>
                <a:spcPts val="600"/>
              </a:spcBef>
              <a:spcAft>
                <a:spcPts val="600"/>
              </a:spcAft>
            </a:pPr>
            <a:endParaRPr lang="en-US" sz="2400" dirty="0" smtClean="0"/>
          </a:p>
          <a:p>
            <a:pPr>
              <a:spcBef>
                <a:spcPts val="600"/>
              </a:spcBef>
              <a:spcAft>
                <a:spcPts val="600"/>
              </a:spcAft>
            </a:pPr>
            <a:endParaRPr lang="en-US" sz="2400" dirty="0" smtClean="0"/>
          </a:p>
        </p:txBody>
      </p:sp>
      <p:sp>
        <p:nvSpPr>
          <p:cNvPr id="6" name="Content Placeholder 1"/>
          <p:cNvSpPr txBox="1">
            <a:spLocks/>
          </p:cNvSpPr>
          <p:nvPr/>
        </p:nvSpPr>
        <p:spPr>
          <a:xfrm>
            <a:off x="609600" y="4038600"/>
            <a:ext cx="7696200" cy="1524000"/>
          </a:xfrm>
          <a:prstGeom prst="rect">
            <a:avLst/>
          </a:prstGeom>
        </p:spPr>
        <p:txBody>
          <a:bodyPr vert="horz" lIns="91440" tIns="45720" rIns="91440" bIns="45720" rtlCol="0">
            <a:normAutofit/>
          </a:bodyPr>
          <a:lstStyle>
            <a:lvl1pPr marL="231775" indent="-231775" algn="l" defTabSz="914400" rtl="0" eaLnBrk="1" latinLnBrk="0" hangingPunct="1">
              <a:spcBef>
                <a:spcPct val="20000"/>
              </a:spcBef>
              <a:buFont typeface="Arial" pitchFamily="34" charset="0"/>
              <a:buChar char="•"/>
              <a:defRPr sz="3200" i="0" kern="1200" baseline="0">
                <a:solidFill>
                  <a:srgbClr val="375E92"/>
                </a:solidFill>
                <a:latin typeface="Arial" pitchFamily="34" charset="0"/>
                <a:ea typeface="+mn-ea"/>
                <a:cs typeface="Arial" pitchFamily="34" charset="0"/>
              </a:defRPr>
            </a:lvl1pPr>
            <a:lvl2pPr marL="742950" indent="-285750" algn="l" defTabSz="914400" rtl="0" eaLnBrk="1" latinLnBrk="0" hangingPunct="1">
              <a:spcBef>
                <a:spcPct val="20000"/>
              </a:spcBef>
              <a:buClr>
                <a:schemeClr val="tx1">
                  <a:lumMod val="65000"/>
                  <a:lumOff val="35000"/>
                </a:schemeClr>
              </a:buClr>
              <a:buSzPct val="80000"/>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indent="-914400">
              <a:spcBef>
                <a:spcPts val="600"/>
              </a:spcBef>
              <a:spcAft>
                <a:spcPts val="600"/>
              </a:spcAft>
              <a:buNone/>
            </a:pPr>
            <a:r>
              <a:rPr lang="en-US" sz="2000" dirty="0" smtClean="0"/>
              <a:t>NOTE:  Please see the “Planview Info User Quick Reference Guide (QRG)” for definitions and directions on how to navigate within Planview, and more detail on the Program and Project Tiles and Executive Reports.</a:t>
            </a:r>
            <a:endParaRPr lang="en-US" sz="2400" dirty="0" smtClean="0"/>
          </a:p>
          <a:p>
            <a:pPr>
              <a:spcBef>
                <a:spcPts val="600"/>
              </a:spcBef>
              <a:spcAft>
                <a:spcPts val="600"/>
              </a:spcAft>
            </a:pPr>
            <a:endParaRPr lang="en-US" sz="2400" dirty="0" smtClean="0"/>
          </a:p>
        </p:txBody>
      </p:sp>
    </p:spTree>
    <p:extLst>
      <p:ext uri="{BB962C8B-B14F-4D97-AF65-F5344CB8AC3E}">
        <p14:creationId xmlns:p14="http://schemas.microsoft.com/office/powerpoint/2010/main" val="2068388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dirty="0" smtClean="0"/>
              <a:t>Programs Menu - Portfolios</a:t>
            </a:r>
            <a:endParaRPr lang="en-US" dirty="0"/>
          </a:p>
        </p:txBody>
      </p:sp>
      <p:sp>
        <p:nvSpPr>
          <p:cNvPr id="4" name="Slide Number Placeholder 3"/>
          <p:cNvSpPr>
            <a:spLocks noGrp="1"/>
          </p:cNvSpPr>
          <p:nvPr>
            <p:ph type="sldNum" sz="quarter" idx="14"/>
          </p:nvPr>
        </p:nvSpPr>
        <p:spPr/>
        <p:txBody>
          <a:bodyPr/>
          <a:lstStyle/>
          <a:p>
            <a:fld id="{08E276B7-C005-43E7-93A5-55A9FC653AD3}" type="slidenum">
              <a:rPr lang="en-US" smtClean="0"/>
              <a:pPr/>
              <a:t>9</a:t>
            </a:fld>
            <a:endParaRPr lang="en-US" dirty="0"/>
          </a:p>
        </p:txBody>
      </p:sp>
      <p:pic>
        <p:nvPicPr>
          <p:cNvPr id="6" name="Picture 5"/>
          <p:cNvPicPr>
            <a:picLocks noChangeAspect="1"/>
          </p:cNvPicPr>
          <p:nvPr/>
        </p:nvPicPr>
        <p:blipFill>
          <a:blip r:embed="rId2"/>
          <a:stretch>
            <a:fillRect/>
          </a:stretch>
        </p:blipFill>
        <p:spPr>
          <a:xfrm>
            <a:off x="762000" y="914400"/>
            <a:ext cx="7335412" cy="5033963"/>
          </a:xfrm>
          <a:prstGeom prst="rect">
            <a:avLst/>
          </a:prstGeom>
        </p:spPr>
      </p:pic>
    </p:spTree>
    <p:extLst>
      <p:ext uri="{BB962C8B-B14F-4D97-AF65-F5344CB8AC3E}">
        <p14:creationId xmlns:p14="http://schemas.microsoft.com/office/powerpoint/2010/main" val="4073255902"/>
      </p:ext>
    </p:extLst>
  </p:cSld>
  <p:clrMapOvr>
    <a:masterClrMapping/>
  </p:clrMapOvr>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34278</TotalTime>
  <Words>1141</Words>
  <Application>Microsoft Office PowerPoint</Application>
  <PresentationFormat>On-screen Show (4:3)</PresentationFormat>
  <Paragraphs>206</Paragraphs>
  <Slides>16</Slides>
  <Notes>15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Times New Roman</vt:lpstr>
      <vt:lpstr>Wingdings</vt:lpstr>
      <vt:lpstr>3_Custom Design</vt:lpstr>
      <vt:lpstr>2_Custom Design</vt:lpstr>
      <vt:lpstr>1_Custom Design</vt:lpstr>
      <vt:lpstr>Quantum Leap  Project Management</vt:lpstr>
      <vt:lpstr>PowerPoint Presentation</vt:lpstr>
      <vt:lpstr>Quantum Leap Project Management</vt:lpstr>
      <vt:lpstr>Project Management Goals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 System  Resource Strategies</dc:title>
  <dc:creator>Abendschein, Meagan</dc:creator>
  <cp:lastModifiedBy>Thomas, Donna</cp:lastModifiedBy>
  <cp:revision>1117</cp:revision>
  <cp:lastPrinted>2017-03-23T16:18:18Z</cp:lastPrinted>
  <dcterms:created xsi:type="dcterms:W3CDTF">2010-05-14T16:18:32Z</dcterms:created>
  <dcterms:modified xsi:type="dcterms:W3CDTF">2017-04-05T20:15:54Z</dcterms:modified>
</cp:coreProperties>
</file>