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3"/>
  </p:notesMasterIdLst>
  <p:handoutMasterIdLst>
    <p:handoutMasterId r:id="rId24"/>
  </p:handoutMasterIdLst>
  <p:sldIdLst>
    <p:sldId id="444" r:id="rId6"/>
    <p:sldId id="533" r:id="rId7"/>
    <p:sldId id="535" r:id="rId8"/>
    <p:sldId id="537" r:id="rId9"/>
    <p:sldId id="554" r:id="rId10"/>
    <p:sldId id="555" r:id="rId11"/>
    <p:sldId id="559" r:id="rId12"/>
    <p:sldId id="544" r:id="rId13"/>
    <p:sldId id="549" r:id="rId14"/>
    <p:sldId id="550" r:id="rId15"/>
    <p:sldId id="551" r:id="rId16"/>
    <p:sldId id="558" r:id="rId17"/>
    <p:sldId id="530" r:id="rId18"/>
    <p:sldId id="448" r:id="rId19"/>
    <p:sldId id="518" r:id="rId20"/>
    <p:sldId id="515" r:id="rId21"/>
    <p:sldId id="472"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4">
          <p15:clr>
            <a:srgbClr val="A4A3A4"/>
          </p15:clr>
        </p15:guide>
        <p15:guide id="2" orient="horz" pos="384">
          <p15:clr>
            <a:srgbClr val="A4A3A4"/>
          </p15:clr>
        </p15:guide>
        <p15:guide id="3" orient="horz" pos="624">
          <p15:clr>
            <a:srgbClr val="A4A3A4"/>
          </p15:clr>
        </p15:guide>
        <p15:guide id="4" orient="horz" pos="212">
          <p15:clr>
            <a:srgbClr val="A4A3A4"/>
          </p15:clr>
        </p15:guide>
        <p15:guide id="5" orient="horz" pos="816">
          <p15:clr>
            <a:srgbClr val="A4A3A4"/>
          </p15:clr>
        </p15:guide>
        <p15:guide id="6" orient="horz" pos="1008">
          <p15:clr>
            <a:srgbClr val="A4A3A4"/>
          </p15:clr>
        </p15:guide>
        <p15:guide id="7" orient="horz" pos="4032">
          <p15:clr>
            <a:srgbClr val="A4A3A4"/>
          </p15:clr>
        </p15:guide>
        <p15:guide id="8" orient="horz" pos="3792">
          <p15:clr>
            <a:srgbClr val="A4A3A4"/>
          </p15:clr>
        </p15:guide>
        <p15:guide id="9" orient="horz" pos="3024">
          <p15:clr>
            <a:srgbClr val="A4A3A4"/>
          </p15:clr>
        </p15:guide>
        <p15:guide id="10" pos="288">
          <p15:clr>
            <a:srgbClr val="A4A3A4"/>
          </p15:clr>
        </p15:guide>
        <p15:guide id="11" pos="2736">
          <p15:clr>
            <a:srgbClr val="A4A3A4"/>
          </p15:clr>
        </p15:guide>
        <p15:guide id="12" pos="3024">
          <p15:clr>
            <a:srgbClr val="A4A3A4"/>
          </p15:clr>
        </p15:guide>
        <p15:guide id="13" pos="5472">
          <p15:clr>
            <a:srgbClr val="A4A3A4"/>
          </p15:clr>
        </p15:guide>
        <p15:guide id="14" pos="3744">
          <p15:clr>
            <a:srgbClr val="A4A3A4"/>
          </p15:clr>
        </p15:guide>
        <p15:guide id="15" pos="2016">
          <p15:clr>
            <a:srgbClr val="A4A3A4"/>
          </p15:clr>
        </p15:guide>
        <p15:guide id="16"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DCO HEALTH" initials="MH"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D412"/>
    <a:srgbClr val="CDCDCD"/>
    <a:srgbClr val="D5D5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08" autoAdjust="0"/>
    <p:restoredTop sz="97554" autoAdjust="0"/>
  </p:normalViewPr>
  <p:slideViewPr>
    <p:cSldViewPr showGuides="1">
      <p:cViewPr varScale="1">
        <p:scale>
          <a:sx n="115" d="100"/>
          <a:sy n="115" d="100"/>
        </p:scale>
        <p:origin x="1698" y="108"/>
      </p:cViewPr>
      <p:guideLst>
        <p:guide orient="horz" pos="1344"/>
        <p:guide orient="horz" pos="384"/>
        <p:guide orient="horz" pos="624"/>
        <p:guide orient="horz" pos="212"/>
        <p:guide orient="horz" pos="816"/>
        <p:guide orient="horz" pos="1008"/>
        <p:guide orient="horz" pos="4032"/>
        <p:guide orient="horz" pos="3792"/>
        <p:guide orient="horz" pos="3024"/>
        <p:guide pos="288"/>
        <p:guide pos="2736"/>
        <p:guide pos="3024"/>
        <p:guide pos="5472"/>
        <p:guide pos="3744"/>
        <p:guide pos="2016"/>
        <p:guide pos="2880"/>
      </p:guideLst>
    </p:cSldViewPr>
  </p:slideViewPr>
  <p:notesTextViewPr>
    <p:cViewPr>
      <p:scale>
        <a:sx n="100" d="100"/>
        <a:sy n="100" d="100"/>
      </p:scale>
      <p:origin x="0" y="0"/>
    </p:cViewPr>
  </p:notesTextViewPr>
  <p:sorterViewPr>
    <p:cViewPr>
      <p:scale>
        <a:sx n="66" d="100"/>
        <a:sy n="66" d="100"/>
      </p:scale>
      <p:origin x="0" y="1278"/>
    </p:cViewPr>
  </p:sorterViewPr>
  <p:notesViewPr>
    <p:cSldViewPr showGuides="1">
      <p:cViewPr varScale="1">
        <p:scale>
          <a:sx n="91" d="100"/>
          <a:sy n="91" d="100"/>
        </p:scale>
        <p:origin x="-1002"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5138"/>
          </a:xfrm>
          <a:prstGeom prst="rect">
            <a:avLst/>
          </a:prstGeom>
        </p:spPr>
        <p:txBody>
          <a:bodyPr vert="horz" lIns="91440" tIns="45720" rIns="91440" bIns="45720" rtlCol="0"/>
          <a:lstStyle>
            <a:lvl1pPr algn="r">
              <a:defRPr sz="1200"/>
            </a:lvl1pPr>
          </a:lstStyle>
          <a:p>
            <a:fld id="{EF4BBCC3-92D8-442E-9EC8-1A7A0D4B2568}" type="datetimeFigureOut">
              <a:rPr lang="en-US" smtClean="0"/>
              <a:pPr/>
              <a:t>10/31/2016</a:t>
            </a:fld>
            <a:endParaRPr lang="en-US" dirty="0"/>
          </a:p>
        </p:txBody>
      </p:sp>
      <p:sp>
        <p:nvSpPr>
          <p:cNvPr id="4" name="Footer Placeholder 3"/>
          <p:cNvSpPr>
            <a:spLocks noGrp="1"/>
          </p:cNvSpPr>
          <p:nvPr>
            <p:ph type="ftr" sz="quarter" idx="2"/>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675"/>
            <a:ext cx="3037840" cy="465138"/>
          </a:xfrm>
          <a:prstGeom prst="rect">
            <a:avLst/>
          </a:prstGeom>
        </p:spPr>
        <p:txBody>
          <a:bodyPr vert="horz" lIns="91440" tIns="45720" rIns="91440" bIns="45720" rtlCol="0" anchor="b"/>
          <a:lstStyle>
            <a:lvl1pPr algn="r">
              <a:defRPr sz="1200"/>
            </a:lvl1pPr>
          </a:lstStyle>
          <a:p>
            <a:fld id="{E91A9F35-E28E-494D-BCF2-961D515C2849}" type="slidenum">
              <a:rPr lang="en-US" smtClean="0"/>
              <a:pPr/>
              <a:t>‹#›</a:t>
            </a:fld>
            <a:endParaRPr lang="en-US" dirty="0"/>
          </a:p>
        </p:txBody>
      </p:sp>
    </p:spTree>
    <p:extLst>
      <p:ext uri="{BB962C8B-B14F-4D97-AF65-F5344CB8AC3E}">
        <p14:creationId xmlns:p14="http://schemas.microsoft.com/office/powerpoint/2010/main" val="4766615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66B2AFEA-A713-4F2C-835B-4B8B334BC980}" type="datetimeFigureOut">
              <a:rPr lang="en-US" smtClean="0"/>
              <a:pPr/>
              <a:t>10/31/2016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DFF358DD-2331-4943-859F-F60814B25F61}" type="slidenum">
              <a:rPr lang="en-US" smtClean="0"/>
              <a:pPr/>
              <a:t>‹#›</a:t>
            </a:fld>
            <a:endParaRPr lang="en-US" dirty="0"/>
          </a:p>
        </p:txBody>
      </p:sp>
    </p:spTree>
    <p:extLst>
      <p:ext uri="{BB962C8B-B14F-4D97-AF65-F5344CB8AC3E}">
        <p14:creationId xmlns:p14="http://schemas.microsoft.com/office/powerpoint/2010/main" val="3886618249"/>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6F9F44B-67E2-4643-828F-98FA347485F8}" type="slidenum">
              <a:rPr lang="en-US" smtClean="0"/>
              <a:pPr/>
              <a:t>1</a:t>
            </a:fld>
            <a:endParaRPr lang="en-US" dirty="0"/>
          </a:p>
        </p:txBody>
      </p:sp>
      <p:sp>
        <p:nvSpPr>
          <p:cNvPr id="3" name="Slide Image Placeholder 2"/>
          <p:cNvSpPr>
            <a:spLocks noGrp="1" noRot="1" noChangeAspect="1"/>
          </p:cNvSpPr>
          <p:nvPr>
            <p:ph type="sldImg"/>
          </p:nvPr>
        </p:nvSpPr>
        <p:spPr/>
      </p:sp>
      <p:sp>
        <p:nvSpPr>
          <p:cNvPr id="5" name="Notes Placeholder 4"/>
          <p:cNvSpPr>
            <a:spLocks noGrp="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F8523C-8729-40F0-9536-D6C4CA3AD238}" type="slidenum">
              <a:rPr lang="en-US" smtClean="0"/>
              <a:pPr/>
              <a:t>10</a:t>
            </a:fld>
            <a:endParaRPr lang="en-US" dirty="0"/>
          </a:p>
        </p:txBody>
      </p:sp>
    </p:spTree>
    <p:extLst>
      <p:ext uri="{BB962C8B-B14F-4D97-AF65-F5344CB8AC3E}">
        <p14:creationId xmlns:p14="http://schemas.microsoft.com/office/powerpoint/2010/main" val="269742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F8523C-8729-40F0-9536-D6C4CA3AD238}" type="slidenum">
              <a:rPr lang="en-US" smtClean="0"/>
              <a:pPr/>
              <a:t>11</a:t>
            </a:fld>
            <a:endParaRPr lang="en-US" dirty="0"/>
          </a:p>
        </p:txBody>
      </p:sp>
    </p:spTree>
    <p:extLst>
      <p:ext uri="{BB962C8B-B14F-4D97-AF65-F5344CB8AC3E}">
        <p14:creationId xmlns:p14="http://schemas.microsoft.com/office/powerpoint/2010/main" val="41996400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F358DD-2331-4943-859F-F60814B25F61}" type="slidenum">
              <a:rPr lang="en-US" smtClean="0"/>
              <a:pPr/>
              <a:t>12</a:t>
            </a:fld>
            <a:endParaRPr lang="en-US" dirty="0"/>
          </a:p>
        </p:txBody>
      </p:sp>
    </p:spTree>
    <p:extLst>
      <p:ext uri="{BB962C8B-B14F-4D97-AF65-F5344CB8AC3E}">
        <p14:creationId xmlns:p14="http://schemas.microsoft.com/office/powerpoint/2010/main" val="24039781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F358DD-2331-4943-859F-F60814B25F61}"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6F9F44B-67E2-4643-828F-98FA347485F8}" type="slidenum">
              <a:rPr lang="en-US" smtClean="0"/>
              <a:pPr/>
              <a:t>14</a:t>
            </a:fld>
            <a:endParaRPr lang="en-US" dirty="0"/>
          </a:p>
        </p:txBody>
      </p:sp>
      <p:sp>
        <p:nvSpPr>
          <p:cNvPr id="6" name="Slide Image Placeholder 5"/>
          <p:cNvSpPr>
            <a:spLocks noGrp="1" noRot="1" noChangeAspect="1"/>
          </p:cNvSpPr>
          <p:nvPr>
            <p:ph type="sldImg"/>
          </p:nvPr>
        </p:nvSpPr>
        <p:spPr/>
      </p:sp>
      <p:sp>
        <p:nvSpPr>
          <p:cNvPr id="7" name="Notes Placeholder 6"/>
          <p:cNvSpPr>
            <a:spLocks noGrp="1"/>
          </p:cNvSpPr>
          <p:nvPr>
            <p:ph type="body" idx="1"/>
          </p:nvPr>
        </p:nvSpPr>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F358DD-2331-4943-859F-F60814B25F61}"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F358DD-2331-4943-859F-F60814B25F61}"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6F9F44B-67E2-4643-828F-98FA347485F8}" type="slidenum">
              <a:rPr lang="en-US" smtClean="0"/>
              <a:pPr/>
              <a:t>17</a:t>
            </a:fld>
            <a:endParaRPr lang="en-US" dirty="0"/>
          </a:p>
        </p:txBody>
      </p:sp>
      <p:sp>
        <p:nvSpPr>
          <p:cNvPr id="6" name="Slide Image Placeholder 5"/>
          <p:cNvSpPr>
            <a:spLocks noGrp="1" noRot="1" noChangeAspect="1"/>
          </p:cNvSpPr>
          <p:nvPr>
            <p:ph type="sldImg"/>
          </p:nvPr>
        </p:nvSpPr>
        <p:spPr/>
      </p:sp>
      <p:sp>
        <p:nvSpPr>
          <p:cNvPr id="7" name="Notes Placeholder 6"/>
          <p:cNvSpPr>
            <a:spLocks noGrp="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F8523C-8729-40F0-9536-D6C4CA3AD238}" type="slidenum">
              <a:rPr lang="en-US" smtClean="0"/>
              <a:pPr/>
              <a:t>2</a:t>
            </a:fld>
            <a:endParaRPr lang="en-US" dirty="0"/>
          </a:p>
        </p:txBody>
      </p:sp>
    </p:spTree>
    <p:extLst>
      <p:ext uri="{BB962C8B-B14F-4D97-AF65-F5344CB8AC3E}">
        <p14:creationId xmlns:p14="http://schemas.microsoft.com/office/powerpoint/2010/main" val="2716144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6F9F44B-67E2-4643-828F-98FA347485F8}" type="slidenum">
              <a:rPr lang="en-US" smtClean="0"/>
              <a:pPr/>
              <a:t>3</a:t>
            </a:fld>
            <a:endParaRPr lang="en-US" dirty="0"/>
          </a:p>
        </p:txBody>
      </p:sp>
      <p:sp>
        <p:nvSpPr>
          <p:cNvPr id="6" name="Slide Image Placeholder 5"/>
          <p:cNvSpPr>
            <a:spLocks noGrp="1" noRot="1" noChangeAspect="1"/>
          </p:cNvSpPr>
          <p:nvPr>
            <p:ph type="sldImg"/>
          </p:nvPr>
        </p:nvSpPr>
        <p:spPr/>
      </p:sp>
      <p:sp>
        <p:nvSpPr>
          <p:cNvPr id="7" name="Notes Placeholder 6"/>
          <p:cNvSpPr>
            <a:spLocks noGrp="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F8523C-8729-40F0-9536-D6C4CA3AD238}" type="slidenum">
              <a:rPr lang="en-US" smtClean="0"/>
              <a:pPr/>
              <a:t>4</a:t>
            </a:fld>
            <a:endParaRPr lang="en-US" dirty="0"/>
          </a:p>
        </p:txBody>
      </p:sp>
    </p:spTree>
    <p:extLst>
      <p:ext uri="{BB962C8B-B14F-4D97-AF65-F5344CB8AC3E}">
        <p14:creationId xmlns:p14="http://schemas.microsoft.com/office/powerpoint/2010/main" val="1105176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F358DD-2331-4943-859F-F60814B25F61}"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F358DD-2331-4943-859F-F60814B25F61}"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a:t>
            </a:r>
            <a:r>
              <a:rPr lang="en-US" baseline="0" dirty="0" smtClean="0"/>
              <a:t> a Medicare Part D participant you will pay copays through all payment stages. In fact, you may actually pay less than the copay during the Catastrophic phase.  Again, there is no “donut hole” to worry about.  </a:t>
            </a:r>
            <a:endParaRPr lang="en-US" dirty="0"/>
          </a:p>
        </p:txBody>
      </p:sp>
      <p:sp>
        <p:nvSpPr>
          <p:cNvPr id="4" name="Slide Number Placeholder 3"/>
          <p:cNvSpPr>
            <a:spLocks noGrp="1"/>
          </p:cNvSpPr>
          <p:nvPr>
            <p:ph type="sldNum" sz="quarter" idx="10"/>
          </p:nvPr>
        </p:nvSpPr>
        <p:spPr/>
        <p:txBody>
          <a:bodyPr/>
          <a:lstStyle/>
          <a:p>
            <a:fld id="{D5F8523C-8729-40F0-9536-D6C4CA3AD238}" type="slidenum">
              <a:rPr lang="en-US" smtClean="0"/>
              <a:pPr/>
              <a:t>7</a:t>
            </a:fld>
            <a:endParaRPr lang="en-US" dirty="0"/>
          </a:p>
        </p:txBody>
      </p:sp>
    </p:spTree>
    <p:extLst>
      <p:ext uri="{BB962C8B-B14F-4D97-AF65-F5344CB8AC3E}">
        <p14:creationId xmlns:p14="http://schemas.microsoft.com/office/powerpoint/2010/main" val="24558787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F8523C-8729-40F0-9536-D6C4CA3AD238}" type="slidenum">
              <a:rPr lang="en-US" smtClean="0"/>
              <a:pPr/>
              <a:t>8</a:t>
            </a:fld>
            <a:endParaRPr lang="en-US" dirty="0"/>
          </a:p>
        </p:txBody>
      </p:sp>
    </p:spTree>
    <p:extLst>
      <p:ext uri="{BB962C8B-B14F-4D97-AF65-F5344CB8AC3E}">
        <p14:creationId xmlns:p14="http://schemas.microsoft.com/office/powerpoint/2010/main" val="30179025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F8523C-8729-40F0-9536-D6C4CA3AD238}" type="slidenum">
              <a:rPr lang="en-US" smtClean="0"/>
              <a:pPr/>
              <a:t>9</a:t>
            </a:fld>
            <a:endParaRPr lang="en-US" dirty="0"/>
          </a:p>
        </p:txBody>
      </p:sp>
    </p:spTree>
    <p:extLst>
      <p:ext uri="{BB962C8B-B14F-4D97-AF65-F5344CB8AC3E}">
        <p14:creationId xmlns:p14="http://schemas.microsoft.com/office/powerpoint/2010/main" val="16860711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Logo Slide">
    <p:spTree>
      <p:nvGrpSpPr>
        <p:cNvPr id="1" name=""/>
        <p:cNvGrpSpPr/>
        <p:nvPr/>
      </p:nvGrpSpPr>
      <p:grpSpPr>
        <a:xfrm>
          <a:off x="0" y="0"/>
          <a:ext cx="0" cy="0"/>
          <a:chOff x="0" y="0"/>
          <a:chExt cx="0" cy="0"/>
        </a:xfrm>
      </p:grpSpPr>
      <p:sp>
        <p:nvSpPr>
          <p:cNvPr id="46" name="Rectangle 45"/>
          <p:cNvSpPr/>
          <p:nvPr userDrawn="1"/>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97" name="Freeform 5"/>
          <p:cNvSpPr>
            <a:spLocks/>
          </p:cNvSpPr>
          <p:nvPr userDrawn="1"/>
        </p:nvSpPr>
        <p:spPr bwMode="white">
          <a:xfrm>
            <a:off x="0" y="6166552"/>
            <a:ext cx="9144000" cy="706438"/>
          </a:xfrm>
          <a:custGeom>
            <a:avLst/>
            <a:gdLst/>
            <a:ahLst/>
            <a:cxnLst>
              <a:cxn ang="0">
                <a:pos x="0" y="197"/>
              </a:cxn>
              <a:cxn ang="0">
                <a:pos x="2560" y="197"/>
              </a:cxn>
              <a:cxn ang="0">
                <a:pos x="2560" y="0"/>
              </a:cxn>
              <a:cxn ang="0">
                <a:pos x="1318" y="108"/>
              </a:cxn>
              <a:cxn ang="0">
                <a:pos x="0" y="70"/>
              </a:cxn>
              <a:cxn ang="0">
                <a:pos x="0" y="197"/>
              </a:cxn>
            </a:cxnLst>
            <a:rect l="0" t="0" r="r" b="b"/>
            <a:pathLst>
              <a:path w="2560" h="197">
                <a:moveTo>
                  <a:pt x="0" y="197"/>
                </a:moveTo>
                <a:cubicBezTo>
                  <a:pt x="2560" y="197"/>
                  <a:pt x="2560" y="197"/>
                  <a:pt x="2560" y="197"/>
                </a:cubicBezTo>
                <a:cubicBezTo>
                  <a:pt x="2560" y="0"/>
                  <a:pt x="2560" y="0"/>
                  <a:pt x="2560" y="0"/>
                </a:cubicBezTo>
                <a:cubicBezTo>
                  <a:pt x="2313" y="61"/>
                  <a:pt x="1733" y="102"/>
                  <a:pt x="1318" y="108"/>
                </a:cubicBezTo>
                <a:cubicBezTo>
                  <a:pt x="759" y="116"/>
                  <a:pt x="253" y="84"/>
                  <a:pt x="0" y="70"/>
                </a:cubicBezTo>
                <a:lnTo>
                  <a:pt x="0" y="19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 name="Date Placeholder 3"/>
          <p:cNvSpPr>
            <a:spLocks noGrp="1"/>
          </p:cNvSpPr>
          <p:nvPr>
            <p:ph type="dt" sz="half" idx="10"/>
          </p:nvPr>
        </p:nvSpPr>
        <p:spPr>
          <a:xfrm>
            <a:off x="3505200" y="6569076"/>
            <a:ext cx="2133600" cy="269874"/>
          </a:xfrm>
        </p:spPr>
        <p:txBody>
          <a:bodyPr/>
          <a:lstStyle>
            <a:lvl1pPr algn="ctr">
              <a:defRPr/>
            </a:lvl1pPr>
          </a:lstStyle>
          <a:p>
            <a:fld id="{463BEEE7-E157-4F6B-8AEE-E018CBE1C12F}" type="datetime1">
              <a:rPr lang="en-US" smtClean="0"/>
              <a:pPr/>
              <a:t>10/31/2016</a:t>
            </a:fld>
            <a:endParaRPr lang="en-US" dirty="0"/>
          </a:p>
        </p:txBody>
      </p:sp>
      <p:pic>
        <p:nvPicPr>
          <p:cNvPr id="52" name="Picture 6" descr="http://esidepartments/sites/DEP169/Documents/Data%20Classification/12-1272%20Security%20Policy%20Classification%20Confidential.png"/>
          <p:cNvPicPr>
            <a:picLocks noChangeAspect="1" noChangeArrowheads="1"/>
          </p:cNvPicPr>
          <p:nvPr userDrawn="1"/>
        </p:nvPicPr>
        <p:blipFill>
          <a:blip r:embed="rId2" cstate="print"/>
          <a:srcRect/>
          <a:stretch>
            <a:fillRect/>
          </a:stretch>
        </p:blipFill>
        <p:spPr bwMode="auto">
          <a:xfrm>
            <a:off x="95250" y="6537324"/>
            <a:ext cx="266700" cy="247650"/>
          </a:xfrm>
          <a:prstGeom prst="rect">
            <a:avLst/>
          </a:prstGeom>
          <a:noFill/>
        </p:spPr>
      </p:pic>
      <p:sp>
        <p:nvSpPr>
          <p:cNvPr id="53" name="TextBox 52"/>
          <p:cNvSpPr txBox="1"/>
          <p:nvPr userDrawn="1"/>
        </p:nvSpPr>
        <p:spPr>
          <a:xfrm>
            <a:off x="457200" y="6567831"/>
            <a:ext cx="3352800" cy="290170"/>
          </a:xfrm>
          <a:prstGeom prst="rect">
            <a:avLst/>
          </a:prstGeom>
          <a:noFill/>
        </p:spPr>
        <p:txBody>
          <a:bodyPr wrap="square" lIns="0" tIns="0" rIns="0" bIns="0" rtlCol="0">
            <a:noAutofit/>
          </a:bodyPr>
          <a:lstStyle/>
          <a:p>
            <a:r>
              <a:rPr lang="en-US" sz="800" kern="1200" baseline="0" dirty="0" smtClean="0">
                <a:solidFill>
                  <a:schemeClr val="tx1">
                    <a:lumMod val="50000"/>
                    <a:lumOff val="50000"/>
                  </a:schemeClr>
                </a:solidFill>
                <a:latin typeface="+mj-lt"/>
                <a:ea typeface="+mn-ea"/>
                <a:cs typeface="+mn-cs"/>
              </a:rPr>
              <a:t>Confidential and Proprietary Information</a:t>
            </a:r>
            <a:endParaRPr lang="en-US" sz="800" b="1" kern="1200" baseline="0" dirty="0" smtClean="0">
              <a:solidFill>
                <a:schemeClr val="tx1">
                  <a:lumMod val="50000"/>
                  <a:lumOff val="50000"/>
                </a:schemeClr>
              </a:solidFill>
              <a:latin typeface="+mj-lt"/>
              <a:ea typeface="+mn-ea"/>
              <a:cs typeface="+mn-cs"/>
            </a:endParaRPr>
          </a:p>
          <a:p>
            <a:r>
              <a:rPr lang="en-US" sz="700" kern="1200" baseline="0" dirty="0" smtClean="0">
                <a:solidFill>
                  <a:schemeClr val="tx1">
                    <a:lumMod val="50000"/>
                    <a:lumOff val="50000"/>
                  </a:schemeClr>
                </a:solidFill>
                <a:latin typeface="+mn-lt"/>
                <a:ea typeface="+mn-ea"/>
                <a:cs typeface="+mn-cs"/>
              </a:rPr>
              <a:t>© 2014 Express Scripts Holding Company. All Rights Reserved.</a:t>
            </a:r>
            <a:endParaRPr lang="en-US" sz="700" dirty="0">
              <a:solidFill>
                <a:schemeClr val="tx1">
                  <a:lumMod val="50000"/>
                  <a:lumOff val="50000"/>
                </a:schemeClr>
              </a:solidFill>
            </a:endParaRPr>
          </a:p>
        </p:txBody>
      </p:sp>
      <p:grpSp>
        <p:nvGrpSpPr>
          <p:cNvPr id="240" name="Group 239"/>
          <p:cNvGrpSpPr/>
          <p:nvPr userDrawn="1"/>
        </p:nvGrpSpPr>
        <p:grpSpPr bwMode="gray">
          <a:xfrm>
            <a:off x="1271847" y="2540926"/>
            <a:ext cx="6600306" cy="1491176"/>
            <a:chOff x="818043" y="2438400"/>
            <a:chExt cx="7507914" cy="1696228"/>
          </a:xfrm>
        </p:grpSpPr>
        <p:sp>
          <p:nvSpPr>
            <p:cNvPr id="114" name="Oval 5"/>
            <p:cNvSpPr>
              <a:spLocks noChangeArrowheads="1"/>
            </p:cNvSpPr>
            <p:nvPr userDrawn="1"/>
          </p:nvSpPr>
          <p:spPr bwMode="gray">
            <a:xfrm>
              <a:off x="845850" y="2475476"/>
              <a:ext cx="1631349" cy="1622076"/>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 name="Freeform 6"/>
            <p:cNvSpPr>
              <a:spLocks/>
            </p:cNvSpPr>
            <p:nvPr userDrawn="1"/>
          </p:nvSpPr>
          <p:spPr bwMode="gray">
            <a:xfrm>
              <a:off x="2773808" y="3050154"/>
              <a:ext cx="213188" cy="370760"/>
            </a:xfrm>
            <a:custGeom>
              <a:avLst/>
              <a:gdLst/>
              <a:ahLst/>
              <a:cxnLst>
                <a:cxn ang="0">
                  <a:pos x="0" y="40"/>
                </a:cxn>
                <a:cxn ang="0">
                  <a:pos x="0" y="0"/>
                </a:cxn>
                <a:cxn ang="0">
                  <a:pos x="22" y="0"/>
                </a:cxn>
                <a:cxn ang="0">
                  <a:pos x="21" y="5"/>
                </a:cxn>
                <a:cxn ang="0">
                  <a:pos x="6" y="5"/>
                </a:cxn>
                <a:cxn ang="0">
                  <a:pos x="6" y="16"/>
                </a:cxn>
                <a:cxn ang="0">
                  <a:pos x="19" y="16"/>
                </a:cxn>
                <a:cxn ang="0">
                  <a:pos x="19" y="22"/>
                </a:cxn>
                <a:cxn ang="0">
                  <a:pos x="6" y="22"/>
                </a:cxn>
                <a:cxn ang="0">
                  <a:pos x="6" y="35"/>
                </a:cxn>
                <a:cxn ang="0">
                  <a:pos x="23" y="35"/>
                </a:cxn>
                <a:cxn ang="0">
                  <a:pos x="23" y="40"/>
                </a:cxn>
                <a:cxn ang="0">
                  <a:pos x="0" y="40"/>
                </a:cxn>
              </a:cxnLst>
              <a:rect l="0" t="0" r="r" b="b"/>
              <a:pathLst>
                <a:path w="23" h="40">
                  <a:moveTo>
                    <a:pt x="0" y="40"/>
                  </a:moveTo>
                  <a:lnTo>
                    <a:pt x="0" y="0"/>
                  </a:lnTo>
                  <a:lnTo>
                    <a:pt x="22" y="0"/>
                  </a:lnTo>
                  <a:lnTo>
                    <a:pt x="21" y="5"/>
                  </a:lnTo>
                  <a:lnTo>
                    <a:pt x="6" y="5"/>
                  </a:lnTo>
                  <a:lnTo>
                    <a:pt x="6" y="16"/>
                  </a:lnTo>
                  <a:lnTo>
                    <a:pt x="19" y="16"/>
                  </a:lnTo>
                  <a:lnTo>
                    <a:pt x="19" y="22"/>
                  </a:lnTo>
                  <a:lnTo>
                    <a:pt x="6" y="22"/>
                  </a:lnTo>
                  <a:lnTo>
                    <a:pt x="6" y="35"/>
                  </a:lnTo>
                  <a:lnTo>
                    <a:pt x="23" y="35"/>
                  </a:lnTo>
                  <a:lnTo>
                    <a:pt x="23" y="40"/>
                  </a:lnTo>
                  <a:lnTo>
                    <a:pt x="0" y="40"/>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6" name="Freeform 7"/>
            <p:cNvSpPr>
              <a:spLocks/>
            </p:cNvSpPr>
            <p:nvPr userDrawn="1"/>
          </p:nvSpPr>
          <p:spPr bwMode="gray">
            <a:xfrm>
              <a:off x="3079686" y="3050154"/>
              <a:ext cx="305878" cy="370760"/>
            </a:xfrm>
            <a:custGeom>
              <a:avLst/>
              <a:gdLst/>
              <a:ahLst/>
              <a:cxnLst>
                <a:cxn ang="0">
                  <a:pos x="25" y="40"/>
                </a:cxn>
                <a:cxn ang="0">
                  <a:pos x="16" y="24"/>
                </a:cxn>
                <a:cxn ang="0">
                  <a:pos x="8" y="40"/>
                </a:cxn>
                <a:cxn ang="0">
                  <a:pos x="0" y="40"/>
                </a:cxn>
                <a:cxn ang="0">
                  <a:pos x="12" y="19"/>
                </a:cxn>
                <a:cxn ang="0">
                  <a:pos x="1" y="0"/>
                </a:cxn>
                <a:cxn ang="0">
                  <a:pos x="10" y="0"/>
                </a:cxn>
                <a:cxn ang="0">
                  <a:pos x="16" y="12"/>
                </a:cxn>
                <a:cxn ang="0">
                  <a:pos x="22" y="0"/>
                </a:cxn>
                <a:cxn ang="0">
                  <a:pos x="31" y="0"/>
                </a:cxn>
                <a:cxn ang="0">
                  <a:pos x="20" y="18"/>
                </a:cxn>
                <a:cxn ang="0">
                  <a:pos x="33" y="40"/>
                </a:cxn>
                <a:cxn ang="0">
                  <a:pos x="25" y="40"/>
                </a:cxn>
              </a:cxnLst>
              <a:rect l="0" t="0" r="r" b="b"/>
              <a:pathLst>
                <a:path w="33" h="40">
                  <a:moveTo>
                    <a:pt x="25" y="40"/>
                  </a:moveTo>
                  <a:lnTo>
                    <a:pt x="16" y="24"/>
                  </a:lnTo>
                  <a:lnTo>
                    <a:pt x="8" y="40"/>
                  </a:lnTo>
                  <a:lnTo>
                    <a:pt x="0" y="40"/>
                  </a:lnTo>
                  <a:lnTo>
                    <a:pt x="12" y="19"/>
                  </a:lnTo>
                  <a:lnTo>
                    <a:pt x="1" y="0"/>
                  </a:lnTo>
                  <a:lnTo>
                    <a:pt x="10" y="0"/>
                  </a:lnTo>
                  <a:lnTo>
                    <a:pt x="16" y="12"/>
                  </a:lnTo>
                  <a:lnTo>
                    <a:pt x="22" y="0"/>
                  </a:lnTo>
                  <a:lnTo>
                    <a:pt x="31" y="0"/>
                  </a:lnTo>
                  <a:lnTo>
                    <a:pt x="20" y="18"/>
                  </a:lnTo>
                  <a:lnTo>
                    <a:pt x="33" y="40"/>
                  </a:lnTo>
                  <a:lnTo>
                    <a:pt x="25" y="40"/>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8"/>
            <p:cNvSpPr>
              <a:spLocks noEditPoints="1"/>
            </p:cNvSpPr>
            <p:nvPr userDrawn="1"/>
          </p:nvSpPr>
          <p:spPr bwMode="gray">
            <a:xfrm>
              <a:off x="3506062" y="3050154"/>
              <a:ext cx="250264" cy="370760"/>
            </a:xfrm>
            <a:custGeom>
              <a:avLst/>
              <a:gdLst/>
              <a:ahLst/>
              <a:cxnLst>
                <a:cxn ang="0">
                  <a:pos x="34" y="63"/>
                </a:cxn>
                <a:cxn ang="0">
                  <a:pos x="17" y="63"/>
                </a:cxn>
                <a:cxn ang="0">
                  <a:pos x="17" y="101"/>
                </a:cxn>
                <a:cxn ang="0">
                  <a:pos x="0" y="101"/>
                </a:cxn>
                <a:cxn ang="0">
                  <a:pos x="0" y="0"/>
                </a:cxn>
                <a:cxn ang="0">
                  <a:pos x="27" y="0"/>
                </a:cxn>
                <a:cxn ang="0">
                  <a:pos x="53" y="5"/>
                </a:cxn>
                <a:cxn ang="0">
                  <a:pos x="67" y="30"/>
                </a:cxn>
                <a:cxn ang="0">
                  <a:pos x="34" y="63"/>
                </a:cxn>
                <a:cxn ang="0">
                  <a:pos x="44" y="18"/>
                </a:cxn>
                <a:cxn ang="0">
                  <a:pos x="30" y="13"/>
                </a:cxn>
                <a:cxn ang="0">
                  <a:pos x="17" y="13"/>
                </a:cxn>
                <a:cxn ang="0">
                  <a:pos x="17" y="49"/>
                </a:cxn>
                <a:cxn ang="0">
                  <a:pos x="30" y="49"/>
                </a:cxn>
                <a:cxn ang="0">
                  <a:pos x="48" y="31"/>
                </a:cxn>
                <a:cxn ang="0">
                  <a:pos x="44" y="18"/>
                </a:cxn>
              </a:cxnLst>
              <a:rect l="0" t="0" r="r" b="b"/>
              <a:pathLst>
                <a:path w="67" h="101">
                  <a:moveTo>
                    <a:pt x="34" y="63"/>
                  </a:moveTo>
                  <a:cubicBezTo>
                    <a:pt x="17" y="63"/>
                    <a:pt x="17" y="63"/>
                    <a:pt x="17" y="63"/>
                  </a:cubicBezTo>
                  <a:cubicBezTo>
                    <a:pt x="17" y="101"/>
                    <a:pt x="17" y="101"/>
                    <a:pt x="17" y="101"/>
                  </a:cubicBezTo>
                  <a:cubicBezTo>
                    <a:pt x="0" y="101"/>
                    <a:pt x="0" y="101"/>
                    <a:pt x="0" y="101"/>
                  </a:cubicBezTo>
                  <a:cubicBezTo>
                    <a:pt x="0" y="0"/>
                    <a:pt x="0" y="0"/>
                    <a:pt x="0" y="0"/>
                  </a:cubicBezTo>
                  <a:cubicBezTo>
                    <a:pt x="27" y="0"/>
                    <a:pt x="27" y="0"/>
                    <a:pt x="27" y="0"/>
                  </a:cubicBezTo>
                  <a:cubicBezTo>
                    <a:pt x="42" y="0"/>
                    <a:pt x="47" y="1"/>
                    <a:pt x="53" y="5"/>
                  </a:cubicBezTo>
                  <a:cubicBezTo>
                    <a:pt x="62" y="10"/>
                    <a:pt x="67" y="19"/>
                    <a:pt x="67" y="30"/>
                  </a:cubicBezTo>
                  <a:cubicBezTo>
                    <a:pt x="67" y="50"/>
                    <a:pt x="52" y="63"/>
                    <a:pt x="34" y="63"/>
                  </a:cubicBezTo>
                  <a:close/>
                  <a:moveTo>
                    <a:pt x="44" y="18"/>
                  </a:moveTo>
                  <a:cubicBezTo>
                    <a:pt x="41" y="15"/>
                    <a:pt x="37" y="13"/>
                    <a:pt x="30" y="13"/>
                  </a:cubicBezTo>
                  <a:cubicBezTo>
                    <a:pt x="17" y="13"/>
                    <a:pt x="17" y="13"/>
                    <a:pt x="17" y="13"/>
                  </a:cubicBezTo>
                  <a:cubicBezTo>
                    <a:pt x="17" y="49"/>
                    <a:pt x="17" y="49"/>
                    <a:pt x="17" y="49"/>
                  </a:cubicBezTo>
                  <a:cubicBezTo>
                    <a:pt x="30" y="49"/>
                    <a:pt x="30" y="49"/>
                    <a:pt x="30" y="49"/>
                  </a:cubicBezTo>
                  <a:cubicBezTo>
                    <a:pt x="42" y="49"/>
                    <a:pt x="48" y="43"/>
                    <a:pt x="48" y="31"/>
                  </a:cubicBezTo>
                  <a:cubicBezTo>
                    <a:pt x="48" y="26"/>
                    <a:pt x="47" y="21"/>
                    <a:pt x="44" y="18"/>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8" name="Freeform 9"/>
            <p:cNvSpPr>
              <a:spLocks noEditPoints="1"/>
            </p:cNvSpPr>
            <p:nvPr userDrawn="1"/>
          </p:nvSpPr>
          <p:spPr bwMode="gray">
            <a:xfrm>
              <a:off x="3895361" y="3050154"/>
              <a:ext cx="259533" cy="370760"/>
            </a:xfrm>
            <a:custGeom>
              <a:avLst/>
              <a:gdLst/>
              <a:ahLst/>
              <a:cxnLst>
                <a:cxn ang="0">
                  <a:pos x="50" y="101"/>
                </a:cxn>
                <a:cxn ang="0">
                  <a:pos x="41" y="86"/>
                </a:cxn>
                <a:cxn ang="0">
                  <a:pos x="24" y="60"/>
                </a:cxn>
                <a:cxn ang="0">
                  <a:pos x="17" y="57"/>
                </a:cxn>
                <a:cxn ang="0">
                  <a:pos x="17" y="101"/>
                </a:cxn>
                <a:cxn ang="0">
                  <a:pos x="0" y="101"/>
                </a:cxn>
                <a:cxn ang="0">
                  <a:pos x="0" y="0"/>
                </a:cxn>
                <a:cxn ang="0">
                  <a:pos x="31" y="0"/>
                </a:cxn>
                <a:cxn ang="0">
                  <a:pos x="64" y="29"/>
                </a:cxn>
                <a:cxn ang="0">
                  <a:pos x="39" y="57"/>
                </a:cxn>
                <a:cxn ang="0">
                  <a:pos x="55" y="77"/>
                </a:cxn>
                <a:cxn ang="0">
                  <a:pos x="70" y="101"/>
                </a:cxn>
                <a:cxn ang="0">
                  <a:pos x="50" y="101"/>
                </a:cxn>
                <a:cxn ang="0">
                  <a:pos x="26" y="13"/>
                </a:cxn>
                <a:cxn ang="0">
                  <a:pos x="17" y="13"/>
                </a:cxn>
                <a:cxn ang="0">
                  <a:pos x="17" y="46"/>
                </a:cxn>
                <a:cxn ang="0">
                  <a:pos x="26" y="46"/>
                </a:cxn>
                <a:cxn ang="0">
                  <a:pos x="42" y="41"/>
                </a:cxn>
                <a:cxn ang="0">
                  <a:pos x="47" y="29"/>
                </a:cxn>
                <a:cxn ang="0">
                  <a:pos x="26" y="13"/>
                </a:cxn>
              </a:cxnLst>
              <a:rect l="0" t="0" r="r" b="b"/>
              <a:pathLst>
                <a:path w="70" h="101">
                  <a:moveTo>
                    <a:pt x="50" y="101"/>
                  </a:moveTo>
                  <a:cubicBezTo>
                    <a:pt x="41" y="86"/>
                    <a:pt x="41" y="86"/>
                    <a:pt x="41" y="86"/>
                  </a:cubicBezTo>
                  <a:cubicBezTo>
                    <a:pt x="34" y="73"/>
                    <a:pt x="29" y="66"/>
                    <a:pt x="24" y="60"/>
                  </a:cubicBezTo>
                  <a:cubicBezTo>
                    <a:pt x="22" y="59"/>
                    <a:pt x="20" y="58"/>
                    <a:pt x="17" y="57"/>
                  </a:cubicBezTo>
                  <a:cubicBezTo>
                    <a:pt x="17" y="101"/>
                    <a:pt x="17" y="101"/>
                    <a:pt x="17" y="101"/>
                  </a:cubicBezTo>
                  <a:cubicBezTo>
                    <a:pt x="0" y="101"/>
                    <a:pt x="0" y="101"/>
                    <a:pt x="0" y="101"/>
                  </a:cubicBezTo>
                  <a:cubicBezTo>
                    <a:pt x="0" y="0"/>
                    <a:pt x="0" y="0"/>
                    <a:pt x="0" y="0"/>
                  </a:cubicBezTo>
                  <a:cubicBezTo>
                    <a:pt x="31" y="0"/>
                    <a:pt x="31" y="0"/>
                    <a:pt x="31" y="0"/>
                  </a:cubicBezTo>
                  <a:cubicBezTo>
                    <a:pt x="54" y="0"/>
                    <a:pt x="64" y="13"/>
                    <a:pt x="64" y="29"/>
                  </a:cubicBezTo>
                  <a:cubicBezTo>
                    <a:pt x="64" y="43"/>
                    <a:pt x="55" y="57"/>
                    <a:pt x="39" y="57"/>
                  </a:cubicBezTo>
                  <a:cubicBezTo>
                    <a:pt x="43" y="59"/>
                    <a:pt x="50" y="68"/>
                    <a:pt x="55" y="77"/>
                  </a:cubicBezTo>
                  <a:cubicBezTo>
                    <a:pt x="70" y="101"/>
                    <a:pt x="70" y="101"/>
                    <a:pt x="70" y="101"/>
                  </a:cubicBezTo>
                  <a:lnTo>
                    <a:pt x="50" y="101"/>
                  </a:lnTo>
                  <a:close/>
                  <a:moveTo>
                    <a:pt x="26" y="13"/>
                  </a:moveTo>
                  <a:cubicBezTo>
                    <a:pt x="17" y="13"/>
                    <a:pt x="17" y="13"/>
                    <a:pt x="17" y="13"/>
                  </a:cubicBezTo>
                  <a:cubicBezTo>
                    <a:pt x="17" y="46"/>
                    <a:pt x="17" y="46"/>
                    <a:pt x="17" y="46"/>
                  </a:cubicBezTo>
                  <a:cubicBezTo>
                    <a:pt x="26" y="46"/>
                    <a:pt x="26" y="46"/>
                    <a:pt x="26" y="46"/>
                  </a:cubicBezTo>
                  <a:cubicBezTo>
                    <a:pt x="35" y="46"/>
                    <a:pt x="39" y="44"/>
                    <a:pt x="42" y="41"/>
                  </a:cubicBezTo>
                  <a:cubicBezTo>
                    <a:pt x="45" y="38"/>
                    <a:pt x="47" y="34"/>
                    <a:pt x="47" y="29"/>
                  </a:cubicBezTo>
                  <a:cubicBezTo>
                    <a:pt x="47" y="19"/>
                    <a:pt x="41" y="13"/>
                    <a:pt x="26" y="13"/>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 name="Freeform 10"/>
            <p:cNvSpPr>
              <a:spLocks/>
            </p:cNvSpPr>
            <p:nvPr userDrawn="1"/>
          </p:nvSpPr>
          <p:spPr bwMode="gray">
            <a:xfrm>
              <a:off x="4293929" y="3050154"/>
              <a:ext cx="213188" cy="370760"/>
            </a:xfrm>
            <a:custGeom>
              <a:avLst/>
              <a:gdLst/>
              <a:ahLst/>
              <a:cxnLst>
                <a:cxn ang="0">
                  <a:pos x="0" y="40"/>
                </a:cxn>
                <a:cxn ang="0">
                  <a:pos x="0" y="0"/>
                </a:cxn>
                <a:cxn ang="0">
                  <a:pos x="23" y="0"/>
                </a:cxn>
                <a:cxn ang="0">
                  <a:pos x="22" y="5"/>
                </a:cxn>
                <a:cxn ang="0">
                  <a:pos x="7" y="5"/>
                </a:cxn>
                <a:cxn ang="0">
                  <a:pos x="7" y="16"/>
                </a:cxn>
                <a:cxn ang="0">
                  <a:pos x="19" y="16"/>
                </a:cxn>
                <a:cxn ang="0">
                  <a:pos x="19" y="22"/>
                </a:cxn>
                <a:cxn ang="0">
                  <a:pos x="7" y="22"/>
                </a:cxn>
                <a:cxn ang="0">
                  <a:pos x="7" y="35"/>
                </a:cxn>
                <a:cxn ang="0">
                  <a:pos x="23" y="35"/>
                </a:cxn>
                <a:cxn ang="0">
                  <a:pos x="23" y="40"/>
                </a:cxn>
                <a:cxn ang="0">
                  <a:pos x="0" y="40"/>
                </a:cxn>
              </a:cxnLst>
              <a:rect l="0" t="0" r="r" b="b"/>
              <a:pathLst>
                <a:path w="23" h="40">
                  <a:moveTo>
                    <a:pt x="0" y="40"/>
                  </a:moveTo>
                  <a:lnTo>
                    <a:pt x="0" y="0"/>
                  </a:lnTo>
                  <a:lnTo>
                    <a:pt x="23" y="0"/>
                  </a:lnTo>
                  <a:lnTo>
                    <a:pt x="22" y="5"/>
                  </a:lnTo>
                  <a:lnTo>
                    <a:pt x="7" y="5"/>
                  </a:lnTo>
                  <a:lnTo>
                    <a:pt x="7" y="16"/>
                  </a:lnTo>
                  <a:lnTo>
                    <a:pt x="19" y="16"/>
                  </a:lnTo>
                  <a:lnTo>
                    <a:pt x="19" y="22"/>
                  </a:lnTo>
                  <a:lnTo>
                    <a:pt x="7" y="22"/>
                  </a:lnTo>
                  <a:lnTo>
                    <a:pt x="7" y="35"/>
                  </a:lnTo>
                  <a:lnTo>
                    <a:pt x="23" y="35"/>
                  </a:lnTo>
                  <a:lnTo>
                    <a:pt x="23" y="40"/>
                  </a:lnTo>
                  <a:lnTo>
                    <a:pt x="0" y="40"/>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0" name="Freeform 11"/>
            <p:cNvSpPr>
              <a:spLocks/>
            </p:cNvSpPr>
            <p:nvPr userDrawn="1"/>
          </p:nvSpPr>
          <p:spPr bwMode="gray">
            <a:xfrm>
              <a:off x="4627614" y="3040885"/>
              <a:ext cx="268802" cy="389298"/>
            </a:xfrm>
            <a:custGeom>
              <a:avLst/>
              <a:gdLst/>
              <a:ahLst/>
              <a:cxnLst>
                <a:cxn ang="0">
                  <a:pos x="33" y="105"/>
                </a:cxn>
                <a:cxn ang="0">
                  <a:pos x="0" y="96"/>
                </a:cxn>
                <a:cxn ang="0">
                  <a:pos x="7" y="83"/>
                </a:cxn>
                <a:cxn ang="0">
                  <a:pos x="34" y="92"/>
                </a:cxn>
                <a:cxn ang="0">
                  <a:pos x="54" y="75"/>
                </a:cxn>
                <a:cxn ang="0">
                  <a:pos x="39" y="60"/>
                </a:cxn>
                <a:cxn ang="0">
                  <a:pos x="28" y="57"/>
                </a:cxn>
                <a:cxn ang="0">
                  <a:pos x="8" y="45"/>
                </a:cxn>
                <a:cxn ang="0">
                  <a:pos x="4" y="30"/>
                </a:cxn>
                <a:cxn ang="0">
                  <a:pos x="39" y="0"/>
                </a:cxn>
                <a:cxn ang="0">
                  <a:pos x="71" y="10"/>
                </a:cxn>
                <a:cxn ang="0">
                  <a:pos x="63" y="22"/>
                </a:cxn>
                <a:cxn ang="0">
                  <a:pos x="39" y="14"/>
                </a:cxn>
                <a:cxn ang="0">
                  <a:pos x="23" y="28"/>
                </a:cxn>
                <a:cxn ang="0">
                  <a:pos x="36" y="40"/>
                </a:cxn>
                <a:cxn ang="0">
                  <a:pos x="48" y="44"/>
                </a:cxn>
                <a:cxn ang="0">
                  <a:pos x="73" y="73"/>
                </a:cxn>
                <a:cxn ang="0">
                  <a:pos x="33" y="105"/>
                </a:cxn>
              </a:cxnLst>
              <a:rect l="0" t="0" r="r" b="b"/>
              <a:pathLst>
                <a:path w="73" h="105">
                  <a:moveTo>
                    <a:pt x="33" y="105"/>
                  </a:moveTo>
                  <a:cubicBezTo>
                    <a:pt x="22" y="105"/>
                    <a:pt x="10" y="102"/>
                    <a:pt x="0" y="96"/>
                  </a:cubicBezTo>
                  <a:cubicBezTo>
                    <a:pt x="7" y="83"/>
                    <a:pt x="7" y="83"/>
                    <a:pt x="7" y="83"/>
                  </a:cubicBezTo>
                  <a:cubicBezTo>
                    <a:pt x="16" y="88"/>
                    <a:pt x="24" y="92"/>
                    <a:pt x="34" y="92"/>
                  </a:cubicBezTo>
                  <a:cubicBezTo>
                    <a:pt x="47" y="92"/>
                    <a:pt x="54" y="86"/>
                    <a:pt x="54" y="75"/>
                  </a:cubicBezTo>
                  <a:cubicBezTo>
                    <a:pt x="54" y="68"/>
                    <a:pt x="49" y="63"/>
                    <a:pt x="39" y="60"/>
                  </a:cubicBezTo>
                  <a:cubicBezTo>
                    <a:pt x="28" y="57"/>
                    <a:pt x="28" y="57"/>
                    <a:pt x="28" y="57"/>
                  </a:cubicBezTo>
                  <a:cubicBezTo>
                    <a:pt x="19" y="55"/>
                    <a:pt x="12" y="51"/>
                    <a:pt x="8" y="45"/>
                  </a:cubicBezTo>
                  <a:cubicBezTo>
                    <a:pt x="6" y="41"/>
                    <a:pt x="4" y="36"/>
                    <a:pt x="4" y="30"/>
                  </a:cubicBezTo>
                  <a:cubicBezTo>
                    <a:pt x="4" y="12"/>
                    <a:pt x="18" y="0"/>
                    <a:pt x="39" y="0"/>
                  </a:cubicBezTo>
                  <a:cubicBezTo>
                    <a:pt x="50" y="0"/>
                    <a:pt x="62" y="4"/>
                    <a:pt x="71" y="10"/>
                  </a:cubicBezTo>
                  <a:cubicBezTo>
                    <a:pt x="63" y="22"/>
                    <a:pt x="63" y="22"/>
                    <a:pt x="63" y="22"/>
                  </a:cubicBezTo>
                  <a:cubicBezTo>
                    <a:pt x="54" y="16"/>
                    <a:pt x="47" y="14"/>
                    <a:pt x="39" y="14"/>
                  </a:cubicBezTo>
                  <a:cubicBezTo>
                    <a:pt x="29" y="14"/>
                    <a:pt x="23" y="19"/>
                    <a:pt x="23" y="28"/>
                  </a:cubicBezTo>
                  <a:cubicBezTo>
                    <a:pt x="23" y="34"/>
                    <a:pt x="26" y="37"/>
                    <a:pt x="36" y="40"/>
                  </a:cubicBezTo>
                  <a:cubicBezTo>
                    <a:pt x="48" y="44"/>
                    <a:pt x="48" y="44"/>
                    <a:pt x="48" y="44"/>
                  </a:cubicBezTo>
                  <a:cubicBezTo>
                    <a:pt x="63" y="48"/>
                    <a:pt x="73" y="57"/>
                    <a:pt x="73" y="73"/>
                  </a:cubicBezTo>
                  <a:cubicBezTo>
                    <a:pt x="73" y="90"/>
                    <a:pt x="59" y="105"/>
                    <a:pt x="33" y="105"/>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 name="Freeform 12"/>
            <p:cNvSpPr>
              <a:spLocks/>
            </p:cNvSpPr>
            <p:nvPr userDrawn="1"/>
          </p:nvSpPr>
          <p:spPr bwMode="gray">
            <a:xfrm>
              <a:off x="5016913" y="3040885"/>
              <a:ext cx="278071" cy="389298"/>
            </a:xfrm>
            <a:custGeom>
              <a:avLst/>
              <a:gdLst/>
              <a:ahLst/>
              <a:cxnLst>
                <a:cxn ang="0">
                  <a:pos x="34" y="105"/>
                </a:cxn>
                <a:cxn ang="0">
                  <a:pos x="0" y="96"/>
                </a:cxn>
                <a:cxn ang="0">
                  <a:pos x="7" y="83"/>
                </a:cxn>
                <a:cxn ang="0">
                  <a:pos x="34" y="92"/>
                </a:cxn>
                <a:cxn ang="0">
                  <a:pos x="54" y="75"/>
                </a:cxn>
                <a:cxn ang="0">
                  <a:pos x="39" y="60"/>
                </a:cxn>
                <a:cxn ang="0">
                  <a:pos x="28" y="57"/>
                </a:cxn>
                <a:cxn ang="0">
                  <a:pos x="9" y="45"/>
                </a:cxn>
                <a:cxn ang="0">
                  <a:pos x="4" y="30"/>
                </a:cxn>
                <a:cxn ang="0">
                  <a:pos x="39" y="0"/>
                </a:cxn>
                <a:cxn ang="0">
                  <a:pos x="71" y="10"/>
                </a:cxn>
                <a:cxn ang="0">
                  <a:pos x="63" y="22"/>
                </a:cxn>
                <a:cxn ang="0">
                  <a:pos x="39" y="14"/>
                </a:cxn>
                <a:cxn ang="0">
                  <a:pos x="23" y="28"/>
                </a:cxn>
                <a:cxn ang="0">
                  <a:pos x="36" y="40"/>
                </a:cxn>
                <a:cxn ang="0">
                  <a:pos x="48" y="44"/>
                </a:cxn>
                <a:cxn ang="0">
                  <a:pos x="73" y="73"/>
                </a:cxn>
                <a:cxn ang="0">
                  <a:pos x="34" y="105"/>
                </a:cxn>
              </a:cxnLst>
              <a:rect l="0" t="0" r="r" b="b"/>
              <a:pathLst>
                <a:path w="73" h="105">
                  <a:moveTo>
                    <a:pt x="34" y="105"/>
                  </a:moveTo>
                  <a:cubicBezTo>
                    <a:pt x="22" y="105"/>
                    <a:pt x="10" y="102"/>
                    <a:pt x="0" y="96"/>
                  </a:cubicBezTo>
                  <a:cubicBezTo>
                    <a:pt x="7" y="83"/>
                    <a:pt x="7" y="83"/>
                    <a:pt x="7" y="83"/>
                  </a:cubicBezTo>
                  <a:cubicBezTo>
                    <a:pt x="16" y="88"/>
                    <a:pt x="24" y="92"/>
                    <a:pt x="34" y="92"/>
                  </a:cubicBezTo>
                  <a:cubicBezTo>
                    <a:pt x="47" y="92"/>
                    <a:pt x="54" y="86"/>
                    <a:pt x="54" y="75"/>
                  </a:cubicBezTo>
                  <a:cubicBezTo>
                    <a:pt x="54" y="68"/>
                    <a:pt x="50" y="63"/>
                    <a:pt x="39" y="60"/>
                  </a:cubicBezTo>
                  <a:cubicBezTo>
                    <a:pt x="28" y="57"/>
                    <a:pt x="28" y="57"/>
                    <a:pt x="28" y="57"/>
                  </a:cubicBezTo>
                  <a:cubicBezTo>
                    <a:pt x="19" y="55"/>
                    <a:pt x="12" y="51"/>
                    <a:pt x="9" y="45"/>
                  </a:cubicBezTo>
                  <a:cubicBezTo>
                    <a:pt x="6" y="41"/>
                    <a:pt x="4" y="36"/>
                    <a:pt x="4" y="30"/>
                  </a:cubicBezTo>
                  <a:cubicBezTo>
                    <a:pt x="4" y="12"/>
                    <a:pt x="18" y="0"/>
                    <a:pt x="39" y="0"/>
                  </a:cubicBezTo>
                  <a:cubicBezTo>
                    <a:pt x="50" y="0"/>
                    <a:pt x="62" y="4"/>
                    <a:pt x="71" y="10"/>
                  </a:cubicBezTo>
                  <a:cubicBezTo>
                    <a:pt x="63" y="22"/>
                    <a:pt x="63" y="22"/>
                    <a:pt x="63" y="22"/>
                  </a:cubicBezTo>
                  <a:cubicBezTo>
                    <a:pt x="54" y="16"/>
                    <a:pt x="47" y="14"/>
                    <a:pt x="39" y="14"/>
                  </a:cubicBezTo>
                  <a:cubicBezTo>
                    <a:pt x="29" y="14"/>
                    <a:pt x="23" y="19"/>
                    <a:pt x="23" y="28"/>
                  </a:cubicBezTo>
                  <a:cubicBezTo>
                    <a:pt x="23" y="34"/>
                    <a:pt x="26" y="37"/>
                    <a:pt x="36" y="40"/>
                  </a:cubicBezTo>
                  <a:cubicBezTo>
                    <a:pt x="48" y="44"/>
                    <a:pt x="48" y="44"/>
                    <a:pt x="48" y="44"/>
                  </a:cubicBezTo>
                  <a:cubicBezTo>
                    <a:pt x="63" y="48"/>
                    <a:pt x="73" y="57"/>
                    <a:pt x="73" y="73"/>
                  </a:cubicBezTo>
                  <a:cubicBezTo>
                    <a:pt x="73" y="90"/>
                    <a:pt x="60" y="105"/>
                    <a:pt x="34" y="105"/>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2" name="Freeform 13"/>
            <p:cNvSpPr>
              <a:spLocks/>
            </p:cNvSpPr>
            <p:nvPr userDrawn="1"/>
          </p:nvSpPr>
          <p:spPr bwMode="gray">
            <a:xfrm>
              <a:off x="5619400" y="3040885"/>
              <a:ext cx="278071" cy="389298"/>
            </a:xfrm>
            <a:custGeom>
              <a:avLst/>
              <a:gdLst/>
              <a:ahLst/>
              <a:cxnLst>
                <a:cxn ang="0">
                  <a:pos x="33" y="105"/>
                </a:cxn>
                <a:cxn ang="0">
                  <a:pos x="0" y="96"/>
                </a:cxn>
                <a:cxn ang="0">
                  <a:pos x="6" y="83"/>
                </a:cxn>
                <a:cxn ang="0">
                  <a:pos x="33" y="92"/>
                </a:cxn>
                <a:cxn ang="0">
                  <a:pos x="53" y="75"/>
                </a:cxn>
                <a:cxn ang="0">
                  <a:pos x="38" y="60"/>
                </a:cxn>
                <a:cxn ang="0">
                  <a:pos x="27" y="57"/>
                </a:cxn>
                <a:cxn ang="0">
                  <a:pos x="8" y="45"/>
                </a:cxn>
                <a:cxn ang="0">
                  <a:pos x="4" y="30"/>
                </a:cxn>
                <a:cxn ang="0">
                  <a:pos x="38" y="0"/>
                </a:cxn>
                <a:cxn ang="0">
                  <a:pos x="70" y="10"/>
                </a:cxn>
                <a:cxn ang="0">
                  <a:pos x="63" y="22"/>
                </a:cxn>
                <a:cxn ang="0">
                  <a:pos x="39" y="14"/>
                </a:cxn>
                <a:cxn ang="0">
                  <a:pos x="22" y="28"/>
                </a:cxn>
                <a:cxn ang="0">
                  <a:pos x="36" y="40"/>
                </a:cxn>
                <a:cxn ang="0">
                  <a:pos x="48" y="44"/>
                </a:cxn>
                <a:cxn ang="0">
                  <a:pos x="73" y="73"/>
                </a:cxn>
                <a:cxn ang="0">
                  <a:pos x="33" y="105"/>
                </a:cxn>
              </a:cxnLst>
              <a:rect l="0" t="0" r="r" b="b"/>
              <a:pathLst>
                <a:path w="73" h="105">
                  <a:moveTo>
                    <a:pt x="33" y="105"/>
                  </a:moveTo>
                  <a:cubicBezTo>
                    <a:pt x="21" y="105"/>
                    <a:pt x="10" y="102"/>
                    <a:pt x="0" y="96"/>
                  </a:cubicBezTo>
                  <a:cubicBezTo>
                    <a:pt x="6" y="83"/>
                    <a:pt x="6" y="83"/>
                    <a:pt x="6" y="83"/>
                  </a:cubicBezTo>
                  <a:cubicBezTo>
                    <a:pt x="15" y="88"/>
                    <a:pt x="23" y="92"/>
                    <a:pt x="33" y="92"/>
                  </a:cubicBezTo>
                  <a:cubicBezTo>
                    <a:pt x="46" y="92"/>
                    <a:pt x="53" y="86"/>
                    <a:pt x="53" y="75"/>
                  </a:cubicBezTo>
                  <a:cubicBezTo>
                    <a:pt x="53" y="68"/>
                    <a:pt x="49" y="63"/>
                    <a:pt x="38" y="60"/>
                  </a:cubicBezTo>
                  <a:cubicBezTo>
                    <a:pt x="27" y="57"/>
                    <a:pt x="27" y="57"/>
                    <a:pt x="27" y="57"/>
                  </a:cubicBezTo>
                  <a:cubicBezTo>
                    <a:pt x="18" y="55"/>
                    <a:pt x="12" y="51"/>
                    <a:pt x="8" y="45"/>
                  </a:cubicBezTo>
                  <a:cubicBezTo>
                    <a:pt x="5" y="41"/>
                    <a:pt x="4" y="36"/>
                    <a:pt x="4" y="30"/>
                  </a:cubicBezTo>
                  <a:cubicBezTo>
                    <a:pt x="4" y="12"/>
                    <a:pt x="18" y="0"/>
                    <a:pt x="38" y="0"/>
                  </a:cubicBezTo>
                  <a:cubicBezTo>
                    <a:pt x="50" y="0"/>
                    <a:pt x="61" y="4"/>
                    <a:pt x="70" y="10"/>
                  </a:cubicBezTo>
                  <a:cubicBezTo>
                    <a:pt x="63" y="22"/>
                    <a:pt x="63" y="22"/>
                    <a:pt x="63" y="22"/>
                  </a:cubicBezTo>
                  <a:cubicBezTo>
                    <a:pt x="53" y="16"/>
                    <a:pt x="47" y="14"/>
                    <a:pt x="39" y="14"/>
                  </a:cubicBezTo>
                  <a:cubicBezTo>
                    <a:pt x="29" y="14"/>
                    <a:pt x="22" y="19"/>
                    <a:pt x="22" y="28"/>
                  </a:cubicBezTo>
                  <a:cubicBezTo>
                    <a:pt x="22" y="34"/>
                    <a:pt x="26" y="37"/>
                    <a:pt x="36" y="40"/>
                  </a:cubicBezTo>
                  <a:cubicBezTo>
                    <a:pt x="48" y="44"/>
                    <a:pt x="48" y="44"/>
                    <a:pt x="48" y="44"/>
                  </a:cubicBezTo>
                  <a:cubicBezTo>
                    <a:pt x="62" y="48"/>
                    <a:pt x="73" y="57"/>
                    <a:pt x="73" y="73"/>
                  </a:cubicBezTo>
                  <a:cubicBezTo>
                    <a:pt x="73" y="90"/>
                    <a:pt x="59" y="105"/>
                    <a:pt x="33" y="105"/>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 name="Freeform 14"/>
            <p:cNvSpPr>
              <a:spLocks/>
            </p:cNvSpPr>
            <p:nvPr userDrawn="1"/>
          </p:nvSpPr>
          <p:spPr bwMode="gray">
            <a:xfrm>
              <a:off x="6027238" y="3040885"/>
              <a:ext cx="268802" cy="389298"/>
            </a:xfrm>
            <a:custGeom>
              <a:avLst/>
              <a:gdLst/>
              <a:ahLst/>
              <a:cxnLst>
                <a:cxn ang="0">
                  <a:pos x="44" y="105"/>
                </a:cxn>
                <a:cxn ang="0">
                  <a:pos x="12" y="90"/>
                </a:cxn>
                <a:cxn ang="0">
                  <a:pos x="0" y="54"/>
                </a:cxn>
                <a:cxn ang="0">
                  <a:pos x="7" y="23"/>
                </a:cxn>
                <a:cxn ang="0">
                  <a:pos x="45" y="0"/>
                </a:cxn>
                <a:cxn ang="0">
                  <a:pos x="70" y="8"/>
                </a:cxn>
                <a:cxn ang="0">
                  <a:pos x="62" y="19"/>
                </a:cxn>
                <a:cxn ang="0">
                  <a:pos x="45" y="13"/>
                </a:cxn>
                <a:cxn ang="0">
                  <a:pos x="25" y="25"/>
                </a:cxn>
                <a:cxn ang="0">
                  <a:pos x="19" y="52"/>
                </a:cxn>
                <a:cxn ang="0">
                  <a:pos x="23" y="77"/>
                </a:cxn>
                <a:cxn ang="0">
                  <a:pos x="46" y="92"/>
                </a:cxn>
                <a:cxn ang="0">
                  <a:pos x="64" y="85"/>
                </a:cxn>
                <a:cxn ang="0">
                  <a:pos x="72" y="96"/>
                </a:cxn>
                <a:cxn ang="0">
                  <a:pos x="44" y="105"/>
                </a:cxn>
              </a:cxnLst>
              <a:rect l="0" t="0" r="r" b="b"/>
              <a:pathLst>
                <a:path w="72" h="105">
                  <a:moveTo>
                    <a:pt x="44" y="105"/>
                  </a:moveTo>
                  <a:cubicBezTo>
                    <a:pt x="31" y="105"/>
                    <a:pt x="20" y="100"/>
                    <a:pt x="12" y="90"/>
                  </a:cubicBezTo>
                  <a:cubicBezTo>
                    <a:pt x="4" y="81"/>
                    <a:pt x="0" y="69"/>
                    <a:pt x="0" y="54"/>
                  </a:cubicBezTo>
                  <a:cubicBezTo>
                    <a:pt x="0" y="42"/>
                    <a:pt x="3" y="32"/>
                    <a:pt x="7" y="23"/>
                  </a:cubicBezTo>
                  <a:cubicBezTo>
                    <a:pt x="15" y="9"/>
                    <a:pt x="29" y="0"/>
                    <a:pt x="45" y="0"/>
                  </a:cubicBezTo>
                  <a:cubicBezTo>
                    <a:pt x="54" y="0"/>
                    <a:pt x="64" y="3"/>
                    <a:pt x="70" y="8"/>
                  </a:cubicBezTo>
                  <a:cubicBezTo>
                    <a:pt x="62" y="19"/>
                    <a:pt x="62" y="19"/>
                    <a:pt x="62" y="19"/>
                  </a:cubicBezTo>
                  <a:cubicBezTo>
                    <a:pt x="57" y="15"/>
                    <a:pt x="51" y="13"/>
                    <a:pt x="45" y="13"/>
                  </a:cubicBezTo>
                  <a:cubicBezTo>
                    <a:pt x="36" y="13"/>
                    <a:pt x="29" y="18"/>
                    <a:pt x="25" y="25"/>
                  </a:cubicBezTo>
                  <a:cubicBezTo>
                    <a:pt x="21" y="32"/>
                    <a:pt x="19" y="40"/>
                    <a:pt x="19" y="52"/>
                  </a:cubicBezTo>
                  <a:cubicBezTo>
                    <a:pt x="19" y="65"/>
                    <a:pt x="21" y="72"/>
                    <a:pt x="23" y="77"/>
                  </a:cubicBezTo>
                  <a:cubicBezTo>
                    <a:pt x="28" y="87"/>
                    <a:pt x="36" y="92"/>
                    <a:pt x="46" y="92"/>
                  </a:cubicBezTo>
                  <a:cubicBezTo>
                    <a:pt x="53" y="92"/>
                    <a:pt x="58" y="90"/>
                    <a:pt x="64" y="85"/>
                  </a:cubicBezTo>
                  <a:cubicBezTo>
                    <a:pt x="72" y="96"/>
                    <a:pt x="72" y="96"/>
                    <a:pt x="72" y="96"/>
                  </a:cubicBezTo>
                  <a:cubicBezTo>
                    <a:pt x="64" y="102"/>
                    <a:pt x="55" y="105"/>
                    <a:pt x="44" y="105"/>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15"/>
            <p:cNvSpPr>
              <a:spLocks noEditPoints="1"/>
            </p:cNvSpPr>
            <p:nvPr userDrawn="1"/>
          </p:nvSpPr>
          <p:spPr bwMode="gray">
            <a:xfrm>
              <a:off x="6444344" y="3050154"/>
              <a:ext cx="259533" cy="370760"/>
            </a:xfrm>
            <a:custGeom>
              <a:avLst/>
              <a:gdLst/>
              <a:ahLst/>
              <a:cxnLst>
                <a:cxn ang="0">
                  <a:pos x="49" y="101"/>
                </a:cxn>
                <a:cxn ang="0">
                  <a:pos x="41" y="86"/>
                </a:cxn>
                <a:cxn ang="0">
                  <a:pos x="23" y="60"/>
                </a:cxn>
                <a:cxn ang="0">
                  <a:pos x="17" y="57"/>
                </a:cxn>
                <a:cxn ang="0">
                  <a:pos x="17" y="101"/>
                </a:cxn>
                <a:cxn ang="0">
                  <a:pos x="0" y="101"/>
                </a:cxn>
                <a:cxn ang="0">
                  <a:pos x="0" y="0"/>
                </a:cxn>
                <a:cxn ang="0">
                  <a:pos x="31" y="0"/>
                </a:cxn>
                <a:cxn ang="0">
                  <a:pos x="64" y="29"/>
                </a:cxn>
                <a:cxn ang="0">
                  <a:pos x="39" y="57"/>
                </a:cxn>
                <a:cxn ang="0">
                  <a:pos x="54" y="77"/>
                </a:cxn>
                <a:cxn ang="0">
                  <a:pos x="69" y="101"/>
                </a:cxn>
                <a:cxn ang="0">
                  <a:pos x="49" y="101"/>
                </a:cxn>
                <a:cxn ang="0">
                  <a:pos x="26" y="13"/>
                </a:cxn>
                <a:cxn ang="0">
                  <a:pos x="17" y="13"/>
                </a:cxn>
                <a:cxn ang="0">
                  <a:pos x="17" y="46"/>
                </a:cxn>
                <a:cxn ang="0">
                  <a:pos x="25" y="46"/>
                </a:cxn>
                <a:cxn ang="0">
                  <a:pos x="42" y="41"/>
                </a:cxn>
                <a:cxn ang="0">
                  <a:pos x="46" y="29"/>
                </a:cxn>
                <a:cxn ang="0">
                  <a:pos x="26" y="13"/>
                </a:cxn>
              </a:cxnLst>
              <a:rect l="0" t="0" r="r" b="b"/>
              <a:pathLst>
                <a:path w="69" h="101">
                  <a:moveTo>
                    <a:pt x="49" y="101"/>
                  </a:moveTo>
                  <a:cubicBezTo>
                    <a:pt x="41" y="86"/>
                    <a:pt x="41" y="86"/>
                    <a:pt x="41" y="86"/>
                  </a:cubicBezTo>
                  <a:cubicBezTo>
                    <a:pt x="34" y="73"/>
                    <a:pt x="29" y="66"/>
                    <a:pt x="23" y="60"/>
                  </a:cubicBezTo>
                  <a:cubicBezTo>
                    <a:pt x="21" y="59"/>
                    <a:pt x="20" y="58"/>
                    <a:pt x="17" y="57"/>
                  </a:cubicBezTo>
                  <a:cubicBezTo>
                    <a:pt x="17" y="101"/>
                    <a:pt x="17" y="101"/>
                    <a:pt x="17" y="101"/>
                  </a:cubicBezTo>
                  <a:cubicBezTo>
                    <a:pt x="0" y="101"/>
                    <a:pt x="0" y="101"/>
                    <a:pt x="0" y="101"/>
                  </a:cubicBezTo>
                  <a:cubicBezTo>
                    <a:pt x="0" y="0"/>
                    <a:pt x="0" y="0"/>
                    <a:pt x="0" y="0"/>
                  </a:cubicBezTo>
                  <a:cubicBezTo>
                    <a:pt x="31" y="0"/>
                    <a:pt x="31" y="0"/>
                    <a:pt x="31" y="0"/>
                  </a:cubicBezTo>
                  <a:cubicBezTo>
                    <a:pt x="54" y="0"/>
                    <a:pt x="64" y="13"/>
                    <a:pt x="64" y="29"/>
                  </a:cubicBezTo>
                  <a:cubicBezTo>
                    <a:pt x="64" y="43"/>
                    <a:pt x="55" y="57"/>
                    <a:pt x="39" y="57"/>
                  </a:cubicBezTo>
                  <a:cubicBezTo>
                    <a:pt x="42" y="59"/>
                    <a:pt x="49" y="68"/>
                    <a:pt x="54" y="77"/>
                  </a:cubicBezTo>
                  <a:cubicBezTo>
                    <a:pt x="69" y="101"/>
                    <a:pt x="69" y="101"/>
                    <a:pt x="69" y="101"/>
                  </a:cubicBezTo>
                  <a:lnTo>
                    <a:pt x="49" y="101"/>
                  </a:lnTo>
                  <a:close/>
                  <a:moveTo>
                    <a:pt x="26" y="13"/>
                  </a:moveTo>
                  <a:cubicBezTo>
                    <a:pt x="17" y="13"/>
                    <a:pt x="17" y="13"/>
                    <a:pt x="17" y="13"/>
                  </a:cubicBezTo>
                  <a:cubicBezTo>
                    <a:pt x="17" y="46"/>
                    <a:pt x="17" y="46"/>
                    <a:pt x="17" y="46"/>
                  </a:cubicBezTo>
                  <a:cubicBezTo>
                    <a:pt x="25" y="46"/>
                    <a:pt x="25" y="46"/>
                    <a:pt x="25" y="46"/>
                  </a:cubicBezTo>
                  <a:cubicBezTo>
                    <a:pt x="34" y="46"/>
                    <a:pt x="39" y="44"/>
                    <a:pt x="42" y="41"/>
                  </a:cubicBezTo>
                  <a:cubicBezTo>
                    <a:pt x="45" y="38"/>
                    <a:pt x="46" y="34"/>
                    <a:pt x="46" y="29"/>
                  </a:cubicBezTo>
                  <a:cubicBezTo>
                    <a:pt x="46" y="19"/>
                    <a:pt x="41" y="13"/>
                    <a:pt x="26" y="13"/>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8" name="Rectangle 16"/>
            <p:cNvSpPr>
              <a:spLocks noChangeArrowheads="1"/>
            </p:cNvSpPr>
            <p:nvPr userDrawn="1"/>
          </p:nvSpPr>
          <p:spPr bwMode="gray">
            <a:xfrm>
              <a:off x="6842912" y="3050154"/>
              <a:ext cx="55614" cy="370760"/>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29" name="Freeform 17"/>
            <p:cNvSpPr>
              <a:spLocks noEditPoints="1"/>
            </p:cNvSpPr>
            <p:nvPr userDrawn="1"/>
          </p:nvSpPr>
          <p:spPr bwMode="gray">
            <a:xfrm>
              <a:off x="7074638" y="3050154"/>
              <a:ext cx="250264" cy="370760"/>
            </a:xfrm>
            <a:custGeom>
              <a:avLst/>
              <a:gdLst/>
              <a:ahLst/>
              <a:cxnLst>
                <a:cxn ang="0">
                  <a:pos x="34" y="63"/>
                </a:cxn>
                <a:cxn ang="0">
                  <a:pos x="17" y="63"/>
                </a:cxn>
                <a:cxn ang="0">
                  <a:pos x="17" y="101"/>
                </a:cxn>
                <a:cxn ang="0">
                  <a:pos x="0" y="101"/>
                </a:cxn>
                <a:cxn ang="0">
                  <a:pos x="0" y="0"/>
                </a:cxn>
                <a:cxn ang="0">
                  <a:pos x="27" y="0"/>
                </a:cxn>
                <a:cxn ang="0">
                  <a:pos x="53" y="5"/>
                </a:cxn>
                <a:cxn ang="0">
                  <a:pos x="67" y="30"/>
                </a:cxn>
                <a:cxn ang="0">
                  <a:pos x="34" y="63"/>
                </a:cxn>
                <a:cxn ang="0">
                  <a:pos x="44" y="18"/>
                </a:cxn>
                <a:cxn ang="0">
                  <a:pos x="30" y="13"/>
                </a:cxn>
                <a:cxn ang="0">
                  <a:pos x="17" y="13"/>
                </a:cxn>
                <a:cxn ang="0">
                  <a:pos x="17" y="49"/>
                </a:cxn>
                <a:cxn ang="0">
                  <a:pos x="30" y="49"/>
                </a:cxn>
                <a:cxn ang="0">
                  <a:pos x="48" y="31"/>
                </a:cxn>
                <a:cxn ang="0">
                  <a:pos x="44" y="18"/>
                </a:cxn>
              </a:cxnLst>
              <a:rect l="0" t="0" r="r" b="b"/>
              <a:pathLst>
                <a:path w="67" h="101">
                  <a:moveTo>
                    <a:pt x="34" y="63"/>
                  </a:moveTo>
                  <a:cubicBezTo>
                    <a:pt x="17" y="63"/>
                    <a:pt x="17" y="63"/>
                    <a:pt x="17" y="63"/>
                  </a:cubicBezTo>
                  <a:cubicBezTo>
                    <a:pt x="17" y="101"/>
                    <a:pt x="17" y="101"/>
                    <a:pt x="17" y="101"/>
                  </a:cubicBezTo>
                  <a:cubicBezTo>
                    <a:pt x="0" y="101"/>
                    <a:pt x="0" y="101"/>
                    <a:pt x="0" y="101"/>
                  </a:cubicBezTo>
                  <a:cubicBezTo>
                    <a:pt x="0" y="0"/>
                    <a:pt x="0" y="0"/>
                    <a:pt x="0" y="0"/>
                  </a:cubicBezTo>
                  <a:cubicBezTo>
                    <a:pt x="27" y="0"/>
                    <a:pt x="27" y="0"/>
                    <a:pt x="27" y="0"/>
                  </a:cubicBezTo>
                  <a:cubicBezTo>
                    <a:pt x="42" y="0"/>
                    <a:pt x="47" y="1"/>
                    <a:pt x="53" y="5"/>
                  </a:cubicBezTo>
                  <a:cubicBezTo>
                    <a:pt x="62" y="10"/>
                    <a:pt x="67" y="19"/>
                    <a:pt x="67" y="30"/>
                  </a:cubicBezTo>
                  <a:cubicBezTo>
                    <a:pt x="67" y="50"/>
                    <a:pt x="52" y="63"/>
                    <a:pt x="34" y="63"/>
                  </a:cubicBezTo>
                  <a:close/>
                  <a:moveTo>
                    <a:pt x="44" y="18"/>
                  </a:moveTo>
                  <a:cubicBezTo>
                    <a:pt x="41" y="15"/>
                    <a:pt x="36" y="13"/>
                    <a:pt x="30" y="13"/>
                  </a:cubicBezTo>
                  <a:cubicBezTo>
                    <a:pt x="17" y="13"/>
                    <a:pt x="17" y="13"/>
                    <a:pt x="17" y="13"/>
                  </a:cubicBezTo>
                  <a:cubicBezTo>
                    <a:pt x="17" y="49"/>
                    <a:pt x="17" y="49"/>
                    <a:pt x="17" y="49"/>
                  </a:cubicBezTo>
                  <a:cubicBezTo>
                    <a:pt x="30" y="49"/>
                    <a:pt x="30" y="49"/>
                    <a:pt x="30" y="49"/>
                  </a:cubicBezTo>
                  <a:cubicBezTo>
                    <a:pt x="42" y="49"/>
                    <a:pt x="48" y="43"/>
                    <a:pt x="48" y="31"/>
                  </a:cubicBezTo>
                  <a:cubicBezTo>
                    <a:pt x="48" y="26"/>
                    <a:pt x="47" y="21"/>
                    <a:pt x="44" y="18"/>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0" name="Freeform 18"/>
            <p:cNvSpPr>
              <a:spLocks/>
            </p:cNvSpPr>
            <p:nvPr userDrawn="1"/>
          </p:nvSpPr>
          <p:spPr bwMode="gray">
            <a:xfrm>
              <a:off x="7417592" y="3050154"/>
              <a:ext cx="259533" cy="370760"/>
            </a:xfrm>
            <a:custGeom>
              <a:avLst/>
              <a:gdLst/>
              <a:ahLst/>
              <a:cxnLst>
                <a:cxn ang="0">
                  <a:pos x="28" y="5"/>
                </a:cxn>
                <a:cxn ang="0">
                  <a:pos x="17" y="5"/>
                </a:cxn>
                <a:cxn ang="0">
                  <a:pos x="17" y="40"/>
                </a:cxn>
                <a:cxn ang="0">
                  <a:pos x="11" y="40"/>
                </a:cxn>
                <a:cxn ang="0">
                  <a:pos x="11" y="5"/>
                </a:cxn>
                <a:cxn ang="0">
                  <a:pos x="0" y="5"/>
                </a:cxn>
                <a:cxn ang="0">
                  <a:pos x="0" y="0"/>
                </a:cxn>
                <a:cxn ang="0">
                  <a:pos x="28" y="0"/>
                </a:cxn>
                <a:cxn ang="0">
                  <a:pos x="28" y="5"/>
                </a:cxn>
              </a:cxnLst>
              <a:rect l="0" t="0" r="r" b="b"/>
              <a:pathLst>
                <a:path w="28" h="40">
                  <a:moveTo>
                    <a:pt x="28" y="5"/>
                  </a:moveTo>
                  <a:lnTo>
                    <a:pt x="17" y="5"/>
                  </a:lnTo>
                  <a:lnTo>
                    <a:pt x="17" y="40"/>
                  </a:lnTo>
                  <a:lnTo>
                    <a:pt x="11" y="40"/>
                  </a:lnTo>
                  <a:lnTo>
                    <a:pt x="11" y="5"/>
                  </a:lnTo>
                  <a:lnTo>
                    <a:pt x="0" y="5"/>
                  </a:lnTo>
                  <a:lnTo>
                    <a:pt x="0" y="0"/>
                  </a:lnTo>
                  <a:lnTo>
                    <a:pt x="28" y="0"/>
                  </a:lnTo>
                  <a:lnTo>
                    <a:pt x="28" y="5"/>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1" name="Freeform 19"/>
            <p:cNvSpPr>
              <a:spLocks/>
            </p:cNvSpPr>
            <p:nvPr userDrawn="1"/>
          </p:nvSpPr>
          <p:spPr bwMode="gray">
            <a:xfrm>
              <a:off x="7769815" y="3040885"/>
              <a:ext cx="278071" cy="389298"/>
            </a:xfrm>
            <a:custGeom>
              <a:avLst/>
              <a:gdLst/>
              <a:ahLst/>
              <a:cxnLst>
                <a:cxn ang="0">
                  <a:pos x="34" y="105"/>
                </a:cxn>
                <a:cxn ang="0">
                  <a:pos x="0" y="96"/>
                </a:cxn>
                <a:cxn ang="0">
                  <a:pos x="7" y="83"/>
                </a:cxn>
                <a:cxn ang="0">
                  <a:pos x="34" y="92"/>
                </a:cxn>
                <a:cxn ang="0">
                  <a:pos x="54" y="75"/>
                </a:cxn>
                <a:cxn ang="0">
                  <a:pos x="39" y="60"/>
                </a:cxn>
                <a:cxn ang="0">
                  <a:pos x="28" y="57"/>
                </a:cxn>
                <a:cxn ang="0">
                  <a:pos x="9" y="45"/>
                </a:cxn>
                <a:cxn ang="0">
                  <a:pos x="4" y="30"/>
                </a:cxn>
                <a:cxn ang="0">
                  <a:pos x="39" y="0"/>
                </a:cxn>
                <a:cxn ang="0">
                  <a:pos x="71" y="10"/>
                </a:cxn>
                <a:cxn ang="0">
                  <a:pos x="63" y="22"/>
                </a:cxn>
                <a:cxn ang="0">
                  <a:pos x="39" y="14"/>
                </a:cxn>
                <a:cxn ang="0">
                  <a:pos x="23" y="28"/>
                </a:cxn>
                <a:cxn ang="0">
                  <a:pos x="36" y="40"/>
                </a:cxn>
                <a:cxn ang="0">
                  <a:pos x="48" y="44"/>
                </a:cxn>
                <a:cxn ang="0">
                  <a:pos x="73" y="73"/>
                </a:cxn>
                <a:cxn ang="0">
                  <a:pos x="34" y="105"/>
                </a:cxn>
              </a:cxnLst>
              <a:rect l="0" t="0" r="r" b="b"/>
              <a:pathLst>
                <a:path w="73" h="105">
                  <a:moveTo>
                    <a:pt x="34" y="105"/>
                  </a:moveTo>
                  <a:cubicBezTo>
                    <a:pt x="22" y="105"/>
                    <a:pt x="10" y="102"/>
                    <a:pt x="0" y="96"/>
                  </a:cubicBezTo>
                  <a:cubicBezTo>
                    <a:pt x="7" y="83"/>
                    <a:pt x="7" y="83"/>
                    <a:pt x="7" y="83"/>
                  </a:cubicBezTo>
                  <a:cubicBezTo>
                    <a:pt x="16" y="88"/>
                    <a:pt x="24" y="92"/>
                    <a:pt x="34" y="92"/>
                  </a:cubicBezTo>
                  <a:cubicBezTo>
                    <a:pt x="47" y="92"/>
                    <a:pt x="54" y="86"/>
                    <a:pt x="54" y="75"/>
                  </a:cubicBezTo>
                  <a:cubicBezTo>
                    <a:pt x="54" y="68"/>
                    <a:pt x="50" y="63"/>
                    <a:pt x="39" y="60"/>
                  </a:cubicBezTo>
                  <a:cubicBezTo>
                    <a:pt x="28" y="57"/>
                    <a:pt x="28" y="57"/>
                    <a:pt x="28" y="57"/>
                  </a:cubicBezTo>
                  <a:cubicBezTo>
                    <a:pt x="19" y="55"/>
                    <a:pt x="12" y="51"/>
                    <a:pt x="9" y="45"/>
                  </a:cubicBezTo>
                  <a:cubicBezTo>
                    <a:pt x="6" y="41"/>
                    <a:pt x="4" y="36"/>
                    <a:pt x="4" y="30"/>
                  </a:cubicBezTo>
                  <a:cubicBezTo>
                    <a:pt x="4" y="12"/>
                    <a:pt x="18" y="0"/>
                    <a:pt x="39" y="0"/>
                  </a:cubicBezTo>
                  <a:cubicBezTo>
                    <a:pt x="50" y="0"/>
                    <a:pt x="62" y="4"/>
                    <a:pt x="71" y="10"/>
                  </a:cubicBezTo>
                  <a:cubicBezTo>
                    <a:pt x="63" y="22"/>
                    <a:pt x="63" y="22"/>
                    <a:pt x="63" y="22"/>
                  </a:cubicBezTo>
                  <a:cubicBezTo>
                    <a:pt x="54" y="16"/>
                    <a:pt x="47" y="14"/>
                    <a:pt x="39" y="14"/>
                  </a:cubicBezTo>
                  <a:cubicBezTo>
                    <a:pt x="29" y="14"/>
                    <a:pt x="23" y="19"/>
                    <a:pt x="23" y="28"/>
                  </a:cubicBezTo>
                  <a:cubicBezTo>
                    <a:pt x="23" y="34"/>
                    <a:pt x="26" y="37"/>
                    <a:pt x="36" y="40"/>
                  </a:cubicBezTo>
                  <a:cubicBezTo>
                    <a:pt x="48" y="44"/>
                    <a:pt x="48" y="44"/>
                    <a:pt x="48" y="44"/>
                  </a:cubicBezTo>
                  <a:cubicBezTo>
                    <a:pt x="63" y="48"/>
                    <a:pt x="73" y="57"/>
                    <a:pt x="73" y="73"/>
                  </a:cubicBezTo>
                  <a:cubicBezTo>
                    <a:pt x="73" y="90"/>
                    <a:pt x="60" y="105"/>
                    <a:pt x="34" y="105"/>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2" name="Freeform 20"/>
            <p:cNvSpPr>
              <a:spLocks noEditPoints="1"/>
            </p:cNvSpPr>
            <p:nvPr userDrawn="1"/>
          </p:nvSpPr>
          <p:spPr bwMode="gray">
            <a:xfrm>
              <a:off x="8140576" y="3050154"/>
              <a:ext cx="185381" cy="185380"/>
            </a:xfrm>
            <a:custGeom>
              <a:avLst/>
              <a:gdLst/>
              <a:ahLst/>
              <a:cxnLst>
                <a:cxn ang="0">
                  <a:pos x="25" y="49"/>
                </a:cxn>
                <a:cxn ang="0">
                  <a:pos x="0" y="25"/>
                </a:cxn>
                <a:cxn ang="0">
                  <a:pos x="25" y="0"/>
                </a:cxn>
                <a:cxn ang="0">
                  <a:pos x="49" y="25"/>
                </a:cxn>
                <a:cxn ang="0">
                  <a:pos x="25" y="49"/>
                </a:cxn>
                <a:cxn ang="0">
                  <a:pos x="25" y="5"/>
                </a:cxn>
                <a:cxn ang="0">
                  <a:pos x="6" y="25"/>
                </a:cxn>
                <a:cxn ang="0">
                  <a:pos x="25" y="44"/>
                </a:cxn>
                <a:cxn ang="0">
                  <a:pos x="43" y="25"/>
                </a:cxn>
                <a:cxn ang="0">
                  <a:pos x="25" y="5"/>
                </a:cxn>
                <a:cxn ang="0">
                  <a:pos x="29" y="38"/>
                </a:cxn>
                <a:cxn ang="0">
                  <a:pos x="27" y="34"/>
                </a:cxn>
                <a:cxn ang="0">
                  <a:pos x="22" y="27"/>
                </a:cxn>
                <a:cxn ang="0">
                  <a:pos x="21" y="27"/>
                </a:cxn>
                <a:cxn ang="0">
                  <a:pos x="21" y="38"/>
                </a:cxn>
                <a:cxn ang="0">
                  <a:pos x="16" y="38"/>
                </a:cxn>
                <a:cxn ang="0">
                  <a:pos x="16" y="11"/>
                </a:cxn>
                <a:cxn ang="0">
                  <a:pos x="26" y="11"/>
                </a:cxn>
                <a:cxn ang="0">
                  <a:pos x="34" y="19"/>
                </a:cxn>
                <a:cxn ang="0">
                  <a:pos x="28" y="26"/>
                </a:cxn>
                <a:cxn ang="0">
                  <a:pos x="29" y="28"/>
                </a:cxn>
                <a:cxn ang="0">
                  <a:pos x="36" y="38"/>
                </a:cxn>
                <a:cxn ang="0">
                  <a:pos x="29" y="38"/>
                </a:cxn>
                <a:cxn ang="0">
                  <a:pos x="26" y="16"/>
                </a:cxn>
                <a:cxn ang="0">
                  <a:pos x="23" y="15"/>
                </a:cxn>
                <a:cxn ang="0">
                  <a:pos x="21" y="15"/>
                </a:cxn>
                <a:cxn ang="0">
                  <a:pos x="21" y="23"/>
                </a:cxn>
                <a:cxn ang="0">
                  <a:pos x="23" y="23"/>
                </a:cxn>
                <a:cxn ang="0">
                  <a:pos x="27" y="22"/>
                </a:cxn>
                <a:cxn ang="0">
                  <a:pos x="28" y="19"/>
                </a:cxn>
                <a:cxn ang="0">
                  <a:pos x="26" y="16"/>
                </a:cxn>
              </a:cxnLst>
              <a:rect l="0" t="0" r="r" b="b"/>
              <a:pathLst>
                <a:path w="49" h="49">
                  <a:moveTo>
                    <a:pt x="25" y="49"/>
                  </a:moveTo>
                  <a:cubicBezTo>
                    <a:pt x="11" y="49"/>
                    <a:pt x="0" y="38"/>
                    <a:pt x="0" y="25"/>
                  </a:cubicBezTo>
                  <a:cubicBezTo>
                    <a:pt x="0" y="11"/>
                    <a:pt x="11" y="0"/>
                    <a:pt x="25" y="0"/>
                  </a:cubicBezTo>
                  <a:cubicBezTo>
                    <a:pt x="38" y="0"/>
                    <a:pt x="49" y="11"/>
                    <a:pt x="49" y="25"/>
                  </a:cubicBezTo>
                  <a:cubicBezTo>
                    <a:pt x="49" y="38"/>
                    <a:pt x="38" y="49"/>
                    <a:pt x="25" y="49"/>
                  </a:cubicBezTo>
                  <a:close/>
                  <a:moveTo>
                    <a:pt x="25" y="5"/>
                  </a:moveTo>
                  <a:cubicBezTo>
                    <a:pt x="14" y="5"/>
                    <a:pt x="6" y="14"/>
                    <a:pt x="6" y="25"/>
                  </a:cubicBezTo>
                  <a:cubicBezTo>
                    <a:pt x="6" y="35"/>
                    <a:pt x="14" y="44"/>
                    <a:pt x="25" y="44"/>
                  </a:cubicBezTo>
                  <a:cubicBezTo>
                    <a:pt x="35" y="44"/>
                    <a:pt x="43" y="35"/>
                    <a:pt x="43" y="25"/>
                  </a:cubicBezTo>
                  <a:cubicBezTo>
                    <a:pt x="43" y="14"/>
                    <a:pt x="35" y="5"/>
                    <a:pt x="25" y="5"/>
                  </a:cubicBezTo>
                  <a:close/>
                  <a:moveTo>
                    <a:pt x="29" y="38"/>
                  </a:moveTo>
                  <a:cubicBezTo>
                    <a:pt x="28" y="36"/>
                    <a:pt x="28" y="36"/>
                    <a:pt x="27" y="34"/>
                  </a:cubicBezTo>
                  <a:cubicBezTo>
                    <a:pt x="24" y="29"/>
                    <a:pt x="23" y="27"/>
                    <a:pt x="22" y="27"/>
                  </a:cubicBezTo>
                  <a:cubicBezTo>
                    <a:pt x="22" y="27"/>
                    <a:pt x="22" y="27"/>
                    <a:pt x="21" y="27"/>
                  </a:cubicBezTo>
                  <a:cubicBezTo>
                    <a:pt x="21" y="38"/>
                    <a:pt x="21" y="38"/>
                    <a:pt x="21" y="38"/>
                  </a:cubicBezTo>
                  <a:cubicBezTo>
                    <a:pt x="16" y="38"/>
                    <a:pt x="16" y="38"/>
                    <a:pt x="16" y="38"/>
                  </a:cubicBezTo>
                  <a:cubicBezTo>
                    <a:pt x="16" y="11"/>
                    <a:pt x="16" y="11"/>
                    <a:pt x="16" y="11"/>
                  </a:cubicBezTo>
                  <a:cubicBezTo>
                    <a:pt x="26" y="11"/>
                    <a:pt x="26" y="11"/>
                    <a:pt x="26" y="11"/>
                  </a:cubicBezTo>
                  <a:cubicBezTo>
                    <a:pt x="31" y="11"/>
                    <a:pt x="34" y="14"/>
                    <a:pt x="34" y="19"/>
                  </a:cubicBezTo>
                  <a:cubicBezTo>
                    <a:pt x="34" y="23"/>
                    <a:pt x="31" y="26"/>
                    <a:pt x="28" y="26"/>
                  </a:cubicBezTo>
                  <a:cubicBezTo>
                    <a:pt x="29" y="27"/>
                    <a:pt x="29" y="27"/>
                    <a:pt x="29" y="28"/>
                  </a:cubicBezTo>
                  <a:cubicBezTo>
                    <a:pt x="31" y="29"/>
                    <a:pt x="36" y="38"/>
                    <a:pt x="36" y="38"/>
                  </a:cubicBezTo>
                  <a:lnTo>
                    <a:pt x="29" y="38"/>
                  </a:lnTo>
                  <a:close/>
                  <a:moveTo>
                    <a:pt x="26" y="16"/>
                  </a:moveTo>
                  <a:cubicBezTo>
                    <a:pt x="26" y="15"/>
                    <a:pt x="25" y="15"/>
                    <a:pt x="23" y="15"/>
                  </a:cubicBezTo>
                  <a:cubicBezTo>
                    <a:pt x="21" y="15"/>
                    <a:pt x="21" y="15"/>
                    <a:pt x="21" y="15"/>
                  </a:cubicBezTo>
                  <a:cubicBezTo>
                    <a:pt x="21" y="23"/>
                    <a:pt x="21" y="23"/>
                    <a:pt x="21" y="23"/>
                  </a:cubicBezTo>
                  <a:cubicBezTo>
                    <a:pt x="23" y="23"/>
                    <a:pt x="23" y="23"/>
                    <a:pt x="23" y="23"/>
                  </a:cubicBezTo>
                  <a:cubicBezTo>
                    <a:pt x="26" y="23"/>
                    <a:pt x="27" y="22"/>
                    <a:pt x="27" y="22"/>
                  </a:cubicBezTo>
                  <a:cubicBezTo>
                    <a:pt x="28" y="21"/>
                    <a:pt x="28" y="20"/>
                    <a:pt x="28" y="19"/>
                  </a:cubicBezTo>
                  <a:cubicBezTo>
                    <a:pt x="28" y="17"/>
                    <a:pt x="28" y="16"/>
                    <a:pt x="26" y="16"/>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3" name="Freeform 21"/>
            <p:cNvSpPr>
              <a:spLocks noEditPoints="1"/>
            </p:cNvSpPr>
            <p:nvPr userDrawn="1"/>
          </p:nvSpPr>
          <p:spPr bwMode="gray">
            <a:xfrm>
              <a:off x="818043" y="2438400"/>
              <a:ext cx="1696232" cy="1696228"/>
            </a:xfrm>
            <a:custGeom>
              <a:avLst/>
              <a:gdLst/>
              <a:ahLst/>
              <a:cxnLst>
                <a:cxn ang="0">
                  <a:pos x="0" y="226"/>
                </a:cxn>
                <a:cxn ang="0">
                  <a:pos x="451" y="226"/>
                </a:cxn>
                <a:cxn ang="0">
                  <a:pos x="273" y="61"/>
                </a:cxn>
                <a:cxn ang="0">
                  <a:pos x="362" y="61"/>
                </a:cxn>
                <a:cxn ang="0">
                  <a:pos x="261" y="61"/>
                </a:cxn>
                <a:cxn ang="0">
                  <a:pos x="246" y="12"/>
                </a:cxn>
                <a:cxn ang="0">
                  <a:pos x="261" y="61"/>
                </a:cxn>
                <a:cxn ang="0">
                  <a:pos x="117" y="370"/>
                </a:cxn>
                <a:cxn ang="0">
                  <a:pos x="74" y="378"/>
                </a:cxn>
                <a:cxn ang="0">
                  <a:pos x="330" y="167"/>
                </a:cxn>
                <a:cxn ang="0">
                  <a:pos x="208" y="199"/>
                </a:cxn>
                <a:cxn ang="0">
                  <a:pos x="241" y="156"/>
                </a:cxn>
                <a:cxn ang="0">
                  <a:pos x="236" y="140"/>
                </a:cxn>
                <a:cxn ang="0">
                  <a:pos x="275" y="79"/>
                </a:cxn>
                <a:cxn ang="0">
                  <a:pos x="373" y="92"/>
                </a:cxn>
                <a:cxn ang="0">
                  <a:pos x="393" y="129"/>
                </a:cxn>
                <a:cxn ang="0">
                  <a:pos x="439" y="205"/>
                </a:cxn>
                <a:cxn ang="0">
                  <a:pos x="346" y="167"/>
                </a:cxn>
                <a:cxn ang="0">
                  <a:pos x="234" y="11"/>
                </a:cxn>
                <a:cxn ang="0">
                  <a:pos x="88" y="61"/>
                </a:cxn>
                <a:cxn ang="0">
                  <a:pos x="234" y="11"/>
                </a:cxn>
                <a:cxn ang="0">
                  <a:pos x="166" y="71"/>
                </a:cxn>
                <a:cxn ang="0">
                  <a:pos x="184" y="117"/>
                </a:cxn>
                <a:cxn ang="0">
                  <a:pos x="173" y="126"/>
                </a:cxn>
                <a:cxn ang="0">
                  <a:pos x="143" y="205"/>
                </a:cxn>
                <a:cxn ang="0">
                  <a:pos x="77" y="71"/>
                </a:cxn>
                <a:cxn ang="0">
                  <a:pos x="138" y="216"/>
                </a:cxn>
                <a:cxn ang="0">
                  <a:pos x="83" y="334"/>
                </a:cxn>
                <a:cxn ang="0">
                  <a:pos x="10" y="226"/>
                </a:cxn>
                <a:cxn ang="0">
                  <a:pos x="234" y="440"/>
                </a:cxn>
                <a:cxn ang="0">
                  <a:pos x="212" y="440"/>
                </a:cxn>
                <a:cxn ang="0">
                  <a:pos x="128" y="370"/>
                </a:cxn>
                <a:cxn ang="0">
                  <a:pos x="282" y="379"/>
                </a:cxn>
                <a:cxn ang="0">
                  <a:pos x="299" y="370"/>
                </a:cxn>
                <a:cxn ang="0">
                  <a:pos x="234" y="440"/>
                </a:cxn>
                <a:cxn ang="0">
                  <a:pos x="294" y="359"/>
                </a:cxn>
                <a:cxn ang="0">
                  <a:pos x="329" y="291"/>
                </a:cxn>
                <a:cxn ang="0">
                  <a:pos x="202" y="349"/>
                </a:cxn>
                <a:cxn ang="0">
                  <a:pos x="151" y="323"/>
                </a:cxn>
                <a:cxn ang="0">
                  <a:pos x="268" y="216"/>
                </a:cxn>
                <a:cxn ang="0">
                  <a:pos x="307" y="250"/>
                </a:cxn>
                <a:cxn ang="0">
                  <a:pos x="440" y="216"/>
                </a:cxn>
                <a:cxn ang="0">
                  <a:pos x="393" y="359"/>
                </a:cxn>
              </a:cxnLst>
              <a:rect l="0" t="0" r="r" b="b"/>
              <a:pathLst>
                <a:path w="451" h="452">
                  <a:moveTo>
                    <a:pt x="225" y="0"/>
                  </a:moveTo>
                  <a:cubicBezTo>
                    <a:pt x="101" y="0"/>
                    <a:pt x="0" y="102"/>
                    <a:pt x="0" y="226"/>
                  </a:cubicBezTo>
                  <a:cubicBezTo>
                    <a:pt x="0" y="350"/>
                    <a:pt x="101" y="452"/>
                    <a:pt x="225" y="452"/>
                  </a:cubicBezTo>
                  <a:cubicBezTo>
                    <a:pt x="350" y="452"/>
                    <a:pt x="451" y="350"/>
                    <a:pt x="451" y="226"/>
                  </a:cubicBezTo>
                  <a:cubicBezTo>
                    <a:pt x="451" y="102"/>
                    <a:pt x="350" y="0"/>
                    <a:pt x="225" y="0"/>
                  </a:cubicBezTo>
                  <a:close/>
                  <a:moveTo>
                    <a:pt x="273" y="61"/>
                  </a:moveTo>
                  <a:cubicBezTo>
                    <a:pt x="291" y="22"/>
                    <a:pt x="291" y="22"/>
                    <a:pt x="291" y="22"/>
                  </a:cubicBezTo>
                  <a:cubicBezTo>
                    <a:pt x="317" y="30"/>
                    <a:pt x="341" y="43"/>
                    <a:pt x="362" y="61"/>
                  </a:cubicBezTo>
                  <a:lnTo>
                    <a:pt x="273" y="61"/>
                  </a:lnTo>
                  <a:close/>
                  <a:moveTo>
                    <a:pt x="261" y="61"/>
                  </a:moveTo>
                  <a:cubicBezTo>
                    <a:pt x="223" y="61"/>
                    <a:pt x="223" y="61"/>
                    <a:pt x="223" y="61"/>
                  </a:cubicBezTo>
                  <a:cubicBezTo>
                    <a:pt x="246" y="12"/>
                    <a:pt x="246" y="12"/>
                    <a:pt x="246" y="12"/>
                  </a:cubicBezTo>
                  <a:cubicBezTo>
                    <a:pt x="258" y="13"/>
                    <a:pt x="269" y="16"/>
                    <a:pt x="280" y="18"/>
                  </a:cubicBezTo>
                  <a:lnTo>
                    <a:pt x="261" y="61"/>
                  </a:lnTo>
                  <a:close/>
                  <a:moveTo>
                    <a:pt x="78" y="370"/>
                  </a:moveTo>
                  <a:cubicBezTo>
                    <a:pt x="117" y="370"/>
                    <a:pt x="117" y="370"/>
                    <a:pt x="117" y="370"/>
                  </a:cubicBezTo>
                  <a:cubicBezTo>
                    <a:pt x="102" y="402"/>
                    <a:pt x="102" y="402"/>
                    <a:pt x="102" y="402"/>
                  </a:cubicBezTo>
                  <a:cubicBezTo>
                    <a:pt x="92" y="395"/>
                    <a:pt x="83" y="387"/>
                    <a:pt x="74" y="378"/>
                  </a:cubicBezTo>
                  <a:lnTo>
                    <a:pt x="78" y="370"/>
                  </a:lnTo>
                  <a:close/>
                  <a:moveTo>
                    <a:pt x="330" y="167"/>
                  </a:moveTo>
                  <a:cubicBezTo>
                    <a:pt x="309" y="196"/>
                    <a:pt x="304" y="199"/>
                    <a:pt x="255" y="199"/>
                  </a:cubicBezTo>
                  <a:cubicBezTo>
                    <a:pt x="208" y="199"/>
                    <a:pt x="208" y="199"/>
                    <a:pt x="208" y="199"/>
                  </a:cubicBezTo>
                  <a:cubicBezTo>
                    <a:pt x="231" y="149"/>
                    <a:pt x="231" y="149"/>
                    <a:pt x="231" y="149"/>
                  </a:cubicBezTo>
                  <a:cubicBezTo>
                    <a:pt x="235" y="151"/>
                    <a:pt x="238" y="154"/>
                    <a:pt x="241" y="156"/>
                  </a:cubicBezTo>
                  <a:cubicBezTo>
                    <a:pt x="247" y="148"/>
                    <a:pt x="247" y="148"/>
                    <a:pt x="247" y="148"/>
                  </a:cubicBezTo>
                  <a:cubicBezTo>
                    <a:pt x="244" y="145"/>
                    <a:pt x="240" y="142"/>
                    <a:pt x="236" y="140"/>
                  </a:cubicBezTo>
                  <a:cubicBezTo>
                    <a:pt x="260" y="87"/>
                    <a:pt x="260" y="87"/>
                    <a:pt x="260" y="87"/>
                  </a:cubicBezTo>
                  <a:cubicBezTo>
                    <a:pt x="265" y="80"/>
                    <a:pt x="269" y="79"/>
                    <a:pt x="275" y="79"/>
                  </a:cubicBezTo>
                  <a:cubicBezTo>
                    <a:pt x="318" y="79"/>
                    <a:pt x="318" y="79"/>
                    <a:pt x="318" y="79"/>
                  </a:cubicBezTo>
                  <a:cubicBezTo>
                    <a:pt x="352" y="79"/>
                    <a:pt x="367" y="84"/>
                    <a:pt x="373" y="92"/>
                  </a:cubicBezTo>
                  <a:cubicBezTo>
                    <a:pt x="377" y="99"/>
                    <a:pt x="380" y="112"/>
                    <a:pt x="376" y="131"/>
                  </a:cubicBezTo>
                  <a:cubicBezTo>
                    <a:pt x="393" y="129"/>
                    <a:pt x="393" y="129"/>
                    <a:pt x="393" y="129"/>
                  </a:cubicBezTo>
                  <a:cubicBezTo>
                    <a:pt x="395" y="121"/>
                    <a:pt x="398" y="113"/>
                    <a:pt x="401" y="104"/>
                  </a:cubicBezTo>
                  <a:cubicBezTo>
                    <a:pt x="422" y="133"/>
                    <a:pt x="435" y="168"/>
                    <a:pt x="439" y="205"/>
                  </a:cubicBezTo>
                  <a:cubicBezTo>
                    <a:pt x="328" y="205"/>
                    <a:pt x="328" y="205"/>
                    <a:pt x="328" y="205"/>
                  </a:cubicBezTo>
                  <a:cubicBezTo>
                    <a:pt x="346" y="167"/>
                    <a:pt x="346" y="167"/>
                    <a:pt x="346" y="167"/>
                  </a:cubicBezTo>
                  <a:lnTo>
                    <a:pt x="330" y="167"/>
                  </a:lnTo>
                  <a:close/>
                  <a:moveTo>
                    <a:pt x="234" y="11"/>
                  </a:moveTo>
                  <a:cubicBezTo>
                    <a:pt x="211" y="61"/>
                    <a:pt x="211" y="61"/>
                    <a:pt x="211" y="61"/>
                  </a:cubicBezTo>
                  <a:cubicBezTo>
                    <a:pt x="88" y="61"/>
                    <a:pt x="88" y="61"/>
                    <a:pt x="88" y="61"/>
                  </a:cubicBezTo>
                  <a:cubicBezTo>
                    <a:pt x="126" y="30"/>
                    <a:pt x="173" y="11"/>
                    <a:pt x="225" y="11"/>
                  </a:cubicBezTo>
                  <a:cubicBezTo>
                    <a:pt x="228" y="11"/>
                    <a:pt x="231" y="11"/>
                    <a:pt x="234" y="11"/>
                  </a:cubicBezTo>
                  <a:close/>
                  <a:moveTo>
                    <a:pt x="77" y="71"/>
                  </a:moveTo>
                  <a:cubicBezTo>
                    <a:pt x="166" y="71"/>
                    <a:pt x="166" y="71"/>
                    <a:pt x="166" y="71"/>
                  </a:cubicBezTo>
                  <a:cubicBezTo>
                    <a:pt x="162" y="80"/>
                    <a:pt x="162" y="80"/>
                    <a:pt x="162" y="80"/>
                  </a:cubicBezTo>
                  <a:cubicBezTo>
                    <a:pt x="185" y="81"/>
                    <a:pt x="197" y="86"/>
                    <a:pt x="184" y="117"/>
                  </a:cubicBezTo>
                  <a:cubicBezTo>
                    <a:pt x="181" y="117"/>
                    <a:pt x="178" y="116"/>
                    <a:pt x="175" y="115"/>
                  </a:cubicBezTo>
                  <a:cubicBezTo>
                    <a:pt x="173" y="126"/>
                    <a:pt x="173" y="126"/>
                    <a:pt x="173" y="126"/>
                  </a:cubicBezTo>
                  <a:cubicBezTo>
                    <a:pt x="175" y="126"/>
                    <a:pt x="178" y="127"/>
                    <a:pt x="180" y="127"/>
                  </a:cubicBezTo>
                  <a:cubicBezTo>
                    <a:pt x="143" y="205"/>
                    <a:pt x="143" y="205"/>
                    <a:pt x="143" y="205"/>
                  </a:cubicBezTo>
                  <a:cubicBezTo>
                    <a:pt x="11" y="205"/>
                    <a:pt x="11" y="205"/>
                    <a:pt x="11" y="205"/>
                  </a:cubicBezTo>
                  <a:cubicBezTo>
                    <a:pt x="16" y="153"/>
                    <a:pt x="40" y="106"/>
                    <a:pt x="77" y="71"/>
                  </a:cubicBezTo>
                  <a:close/>
                  <a:moveTo>
                    <a:pt x="11" y="216"/>
                  </a:moveTo>
                  <a:cubicBezTo>
                    <a:pt x="138" y="216"/>
                    <a:pt x="138" y="216"/>
                    <a:pt x="138" y="216"/>
                  </a:cubicBezTo>
                  <a:cubicBezTo>
                    <a:pt x="115" y="266"/>
                    <a:pt x="115" y="266"/>
                    <a:pt x="115" y="266"/>
                  </a:cubicBezTo>
                  <a:cubicBezTo>
                    <a:pt x="83" y="334"/>
                    <a:pt x="83" y="334"/>
                    <a:pt x="83" y="334"/>
                  </a:cubicBezTo>
                  <a:cubicBezTo>
                    <a:pt x="77" y="344"/>
                    <a:pt x="69" y="348"/>
                    <a:pt x="51" y="351"/>
                  </a:cubicBezTo>
                  <a:cubicBezTo>
                    <a:pt x="25" y="316"/>
                    <a:pt x="10" y="272"/>
                    <a:pt x="10" y="226"/>
                  </a:cubicBezTo>
                  <a:cubicBezTo>
                    <a:pt x="10" y="223"/>
                    <a:pt x="11" y="219"/>
                    <a:pt x="11" y="216"/>
                  </a:cubicBezTo>
                  <a:close/>
                  <a:moveTo>
                    <a:pt x="234" y="440"/>
                  </a:moveTo>
                  <a:cubicBezTo>
                    <a:pt x="229" y="432"/>
                    <a:pt x="229" y="432"/>
                    <a:pt x="229" y="432"/>
                  </a:cubicBezTo>
                  <a:cubicBezTo>
                    <a:pt x="223" y="435"/>
                    <a:pt x="218" y="438"/>
                    <a:pt x="212" y="440"/>
                  </a:cubicBezTo>
                  <a:cubicBezTo>
                    <a:pt x="175" y="438"/>
                    <a:pt x="141" y="426"/>
                    <a:pt x="111" y="408"/>
                  </a:cubicBezTo>
                  <a:cubicBezTo>
                    <a:pt x="128" y="370"/>
                    <a:pt x="128" y="370"/>
                    <a:pt x="128" y="370"/>
                  </a:cubicBezTo>
                  <a:cubicBezTo>
                    <a:pt x="288" y="370"/>
                    <a:pt x="288" y="370"/>
                    <a:pt x="288" y="370"/>
                  </a:cubicBezTo>
                  <a:cubicBezTo>
                    <a:pt x="286" y="373"/>
                    <a:pt x="285" y="375"/>
                    <a:pt x="282" y="379"/>
                  </a:cubicBezTo>
                  <a:cubicBezTo>
                    <a:pt x="292" y="384"/>
                    <a:pt x="292" y="384"/>
                    <a:pt x="292" y="384"/>
                  </a:cubicBezTo>
                  <a:cubicBezTo>
                    <a:pt x="294" y="380"/>
                    <a:pt x="297" y="375"/>
                    <a:pt x="299" y="370"/>
                  </a:cubicBezTo>
                  <a:cubicBezTo>
                    <a:pt x="384" y="370"/>
                    <a:pt x="384" y="370"/>
                    <a:pt x="384" y="370"/>
                  </a:cubicBezTo>
                  <a:cubicBezTo>
                    <a:pt x="347" y="411"/>
                    <a:pt x="293" y="438"/>
                    <a:pt x="234" y="440"/>
                  </a:cubicBezTo>
                  <a:close/>
                  <a:moveTo>
                    <a:pt x="393" y="359"/>
                  </a:moveTo>
                  <a:cubicBezTo>
                    <a:pt x="294" y="359"/>
                    <a:pt x="294" y="359"/>
                    <a:pt x="294" y="359"/>
                  </a:cubicBezTo>
                  <a:cubicBezTo>
                    <a:pt x="307" y="344"/>
                    <a:pt x="337" y="302"/>
                    <a:pt x="343" y="293"/>
                  </a:cubicBezTo>
                  <a:cubicBezTo>
                    <a:pt x="329" y="291"/>
                    <a:pt x="329" y="291"/>
                    <a:pt x="329" y="291"/>
                  </a:cubicBezTo>
                  <a:cubicBezTo>
                    <a:pt x="311" y="310"/>
                    <a:pt x="293" y="324"/>
                    <a:pt x="280" y="333"/>
                  </a:cubicBezTo>
                  <a:cubicBezTo>
                    <a:pt x="262" y="344"/>
                    <a:pt x="239" y="349"/>
                    <a:pt x="202" y="349"/>
                  </a:cubicBezTo>
                  <a:cubicBezTo>
                    <a:pt x="174" y="349"/>
                    <a:pt x="158" y="348"/>
                    <a:pt x="149" y="343"/>
                  </a:cubicBezTo>
                  <a:cubicBezTo>
                    <a:pt x="145" y="341"/>
                    <a:pt x="146" y="333"/>
                    <a:pt x="151" y="323"/>
                  </a:cubicBezTo>
                  <a:cubicBezTo>
                    <a:pt x="200" y="216"/>
                    <a:pt x="200" y="216"/>
                    <a:pt x="200" y="216"/>
                  </a:cubicBezTo>
                  <a:cubicBezTo>
                    <a:pt x="268" y="216"/>
                    <a:pt x="268" y="216"/>
                    <a:pt x="268" y="216"/>
                  </a:cubicBezTo>
                  <a:cubicBezTo>
                    <a:pt x="295" y="218"/>
                    <a:pt x="297" y="224"/>
                    <a:pt x="292" y="250"/>
                  </a:cubicBezTo>
                  <a:cubicBezTo>
                    <a:pt x="307" y="250"/>
                    <a:pt x="307" y="250"/>
                    <a:pt x="307" y="250"/>
                  </a:cubicBezTo>
                  <a:cubicBezTo>
                    <a:pt x="323" y="216"/>
                    <a:pt x="323" y="216"/>
                    <a:pt x="323" y="216"/>
                  </a:cubicBezTo>
                  <a:cubicBezTo>
                    <a:pt x="440" y="216"/>
                    <a:pt x="440" y="216"/>
                    <a:pt x="440" y="216"/>
                  </a:cubicBezTo>
                  <a:cubicBezTo>
                    <a:pt x="440" y="219"/>
                    <a:pt x="440" y="223"/>
                    <a:pt x="440" y="226"/>
                  </a:cubicBezTo>
                  <a:cubicBezTo>
                    <a:pt x="440" y="276"/>
                    <a:pt x="422" y="323"/>
                    <a:pt x="393" y="359"/>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4" name="Freeform 22"/>
            <p:cNvSpPr>
              <a:spLocks/>
            </p:cNvSpPr>
            <p:nvPr userDrawn="1"/>
          </p:nvSpPr>
          <p:spPr bwMode="gray">
            <a:xfrm>
              <a:off x="1782022" y="3050154"/>
              <a:ext cx="101959" cy="101959"/>
            </a:xfrm>
            <a:custGeom>
              <a:avLst/>
              <a:gdLst/>
              <a:ahLst/>
              <a:cxnLst>
                <a:cxn ang="0">
                  <a:pos x="0" y="7"/>
                </a:cxn>
                <a:cxn ang="0">
                  <a:pos x="17" y="27"/>
                </a:cxn>
                <a:cxn ang="0">
                  <a:pos x="26" y="20"/>
                </a:cxn>
                <a:cxn ang="0">
                  <a:pos x="8" y="0"/>
                </a:cxn>
                <a:cxn ang="0">
                  <a:pos x="0" y="7"/>
                </a:cxn>
              </a:cxnLst>
              <a:rect l="0" t="0" r="r" b="b"/>
              <a:pathLst>
                <a:path w="26" h="27">
                  <a:moveTo>
                    <a:pt x="0" y="7"/>
                  </a:moveTo>
                  <a:cubicBezTo>
                    <a:pt x="7" y="13"/>
                    <a:pt x="12" y="20"/>
                    <a:pt x="17" y="27"/>
                  </a:cubicBezTo>
                  <a:cubicBezTo>
                    <a:pt x="26" y="20"/>
                    <a:pt x="26" y="20"/>
                    <a:pt x="26" y="20"/>
                  </a:cubicBezTo>
                  <a:cubicBezTo>
                    <a:pt x="20" y="13"/>
                    <a:pt x="14" y="6"/>
                    <a:pt x="8" y="0"/>
                  </a:cubicBezTo>
                  <a:lnTo>
                    <a:pt x="0" y="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5" name="Freeform 23"/>
            <p:cNvSpPr>
              <a:spLocks/>
            </p:cNvSpPr>
            <p:nvPr userDrawn="1"/>
          </p:nvSpPr>
          <p:spPr bwMode="gray">
            <a:xfrm>
              <a:off x="1281494" y="2855505"/>
              <a:ext cx="101959" cy="46345"/>
            </a:xfrm>
            <a:custGeom>
              <a:avLst/>
              <a:gdLst/>
              <a:ahLst/>
              <a:cxnLst>
                <a:cxn ang="0">
                  <a:pos x="16" y="10"/>
                </a:cxn>
                <a:cxn ang="0">
                  <a:pos x="26" y="11"/>
                </a:cxn>
                <a:cxn ang="0">
                  <a:pos x="27" y="0"/>
                </a:cxn>
                <a:cxn ang="0">
                  <a:pos x="16" y="0"/>
                </a:cxn>
                <a:cxn ang="0">
                  <a:pos x="0" y="1"/>
                </a:cxn>
                <a:cxn ang="0">
                  <a:pos x="0" y="11"/>
                </a:cxn>
                <a:cxn ang="0">
                  <a:pos x="16" y="10"/>
                </a:cxn>
              </a:cxnLst>
              <a:rect l="0" t="0" r="r" b="b"/>
              <a:pathLst>
                <a:path w="27" h="11">
                  <a:moveTo>
                    <a:pt x="16" y="10"/>
                  </a:moveTo>
                  <a:cubicBezTo>
                    <a:pt x="20" y="10"/>
                    <a:pt x="23" y="11"/>
                    <a:pt x="26" y="11"/>
                  </a:cubicBezTo>
                  <a:cubicBezTo>
                    <a:pt x="27" y="0"/>
                    <a:pt x="27" y="0"/>
                    <a:pt x="27" y="0"/>
                  </a:cubicBezTo>
                  <a:cubicBezTo>
                    <a:pt x="23" y="0"/>
                    <a:pt x="20" y="0"/>
                    <a:pt x="16" y="0"/>
                  </a:cubicBezTo>
                  <a:cubicBezTo>
                    <a:pt x="10" y="0"/>
                    <a:pt x="5" y="0"/>
                    <a:pt x="0" y="1"/>
                  </a:cubicBezTo>
                  <a:cubicBezTo>
                    <a:pt x="0" y="11"/>
                    <a:pt x="0" y="11"/>
                    <a:pt x="0" y="11"/>
                  </a:cubicBezTo>
                  <a:cubicBezTo>
                    <a:pt x="6" y="11"/>
                    <a:pt x="11" y="10"/>
                    <a:pt x="16" y="10"/>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6" name="Freeform 24"/>
            <p:cNvSpPr>
              <a:spLocks/>
            </p:cNvSpPr>
            <p:nvPr userDrawn="1"/>
          </p:nvSpPr>
          <p:spPr bwMode="gray">
            <a:xfrm>
              <a:off x="1096114" y="2874043"/>
              <a:ext cx="101959" cy="74152"/>
            </a:xfrm>
            <a:custGeom>
              <a:avLst/>
              <a:gdLst/>
              <a:ahLst/>
              <a:cxnLst>
                <a:cxn ang="0">
                  <a:pos x="29" y="11"/>
                </a:cxn>
                <a:cxn ang="0">
                  <a:pos x="26" y="0"/>
                </a:cxn>
                <a:cxn ang="0">
                  <a:pos x="0" y="9"/>
                </a:cxn>
                <a:cxn ang="0">
                  <a:pos x="4" y="19"/>
                </a:cxn>
                <a:cxn ang="0">
                  <a:pos x="29" y="11"/>
                </a:cxn>
              </a:cxnLst>
              <a:rect l="0" t="0" r="r" b="b"/>
              <a:pathLst>
                <a:path w="29" h="19">
                  <a:moveTo>
                    <a:pt x="29" y="11"/>
                  </a:moveTo>
                  <a:cubicBezTo>
                    <a:pt x="26" y="0"/>
                    <a:pt x="26" y="0"/>
                    <a:pt x="26" y="0"/>
                  </a:cubicBezTo>
                  <a:cubicBezTo>
                    <a:pt x="17" y="2"/>
                    <a:pt x="9" y="5"/>
                    <a:pt x="0" y="9"/>
                  </a:cubicBezTo>
                  <a:cubicBezTo>
                    <a:pt x="4" y="19"/>
                    <a:pt x="4" y="19"/>
                    <a:pt x="4" y="19"/>
                  </a:cubicBezTo>
                  <a:cubicBezTo>
                    <a:pt x="12" y="15"/>
                    <a:pt x="20" y="13"/>
                    <a:pt x="29" y="11"/>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7" name="Freeform 25"/>
            <p:cNvSpPr>
              <a:spLocks/>
            </p:cNvSpPr>
            <p:nvPr userDrawn="1"/>
          </p:nvSpPr>
          <p:spPr bwMode="gray">
            <a:xfrm>
              <a:off x="920002" y="2948195"/>
              <a:ext cx="111228" cy="83421"/>
            </a:xfrm>
            <a:custGeom>
              <a:avLst/>
              <a:gdLst/>
              <a:ahLst/>
              <a:cxnLst>
                <a:cxn ang="0">
                  <a:pos x="7" y="24"/>
                </a:cxn>
                <a:cxn ang="0">
                  <a:pos x="28" y="10"/>
                </a:cxn>
                <a:cxn ang="0">
                  <a:pos x="23" y="0"/>
                </a:cxn>
                <a:cxn ang="0">
                  <a:pos x="0" y="16"/>
                </a:cxn>
                <a:cxn ang="0">
                  <a:pos x="7" y="24"/>
                </a:cxn>
              </a:cxnLst>
              <a:rect l="0" t="0" r="r" b="b"/>
              <a:pathLst>
                <a:path w="28" h="24">
                  <a:moveTo>
                    <a:pt x="7" y="24"/>
                  </a:moveTo>
                  <a:cubicBezTo>
                    <a:pt x="14" y="19"/>
                    <a:pt x="21" y="14"/>
                    <a:pt x="28" y="10"/>
                  </a:cubicBezTo>
                  <a:cubicBezTo>
                    <a:pt x="23" y="0"/>
                    <a:pt x="23" y="0"/>
                    <a:pt x="23" y="0"/>
                  </a:cubicBezTo>
                  <a:cubicBezTo>
                    <a:pt x="15" y="5"/>
                    <a:pt x="7" y="10"/>
                    <a:pt x="0" y="16"/>
                  </a:cubicBezTo>
                  <a:lnTo>
                    <a:pt x="7" y="2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8" name="Freeform 26"/>
            <p:cNvSpPr>
              <a:spLocks/>
            </p:cNvSpPr>
            <p:nvPr userDrawn="1"/>
          </p:nvSpPr>
          <p:spPr bwMode="gray">
            <a:xfrm>
              <a:off x="1967403" y="3420915"/>
              <a:ext cx="46345" cy="101959"/>
            </a:xfrm>
            <a:custGeom>
              <a:avLst/>
              <a:gdLst/>
              <a:ahLst/>
              <a:cxnLst>
                <a:cxn ang="0">
                  <a:pos x="0" y="2"/>
                </a:cxn>
                <a:cxn ang="0">
                  <a:pos x="2" y="28"/>
                </a:cxn>
                <a:cxn ang="0">
                  <a:pos x="13" y="27"/>
                </a:cxn>
                <a:cxn ang="0">
                  <a:pos x="10" y="0"/>
                </a:cxn>
                <a:cxn ang="0">
                  <a:pos x="0" y="2"/>
                </a:cxn>
              </a:cxnLst>
              <a:rect l="0" t="0" r="r" b="b"/>
              <a:pathLst>
                <a:path w="13" h="28">
                  <a:moveTo>
                    <a:pt x="0" y="2"/>
                  </a:moveTo>
                  <a:cubicBezTo>
                    <a:pt x="1" y="10"/>
                    <a:pt x="2" y="19"/>
                    <a:pt x="2" y="28"/>
                  </a:cubicBezTo>
                  <a:cubicBezTo>
                    <a:pt x="13" y="27"/>
                    <a:pt x="13" y="27"/>
                    <a:pt x="13" y="27"/>
                  </a:cubicBezTo>
                  <a:cubicBezTo>
                    <a:pt x="13" y="18"/>
                    <a:pt x="12" y="9"/>
                    <a:pt x="10" y="0"/>
                  </a:cubicBez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9" name="Freeform 27"/>
            <p:cNvSpPr>
              <a:spLocks/>
            </p:cNvSpPr>
            <p:nvPr userDrawn="1"/>
          </p:nvSpPr>
          <p:spPr bwMode="gray">
            <a:xfrm>
              <a:off x="1763484" y="3930710"/>
              <a:ext cx="92690" cy="101959"/>
            </a:xfrm>
            <a:custGeom>
              <a:avLst/>
              <a:gdLst/>
              <a:ahLst/>
              <a:cxnLst>
                <a:cxn ang="0">
                  <a:pos x="0" y="18"/>
                </a:cxn>
                <a:cxn ang="0">
                  <a:pos x="7" y="26"/>
                </a:cxn>
                <a:cxn ang="0">
                  <a:pos x="26" y="6"/>
                </a:cxn>
                <a:cxn ang="0">
                  <a:pos x="18" y="0"/>
                </a:cxn>
                <a:cxn ang="0">
                  <a:pos x="0" y="18"/>
                </a:cxn>
              </a:cxnLst>
              <a:rect l="0" t="0" r="r" b="b"/>
              <a:pathLst>
                <a:path w="26" h="26">
                  <a:moveTo>
                    <a:pt x="0" y="18"/>
                  </a:moveTo>
                  <a:cubicBezTo>
                    <a:pt x="7" y="26"/>
                    <a:pt x="7" y="26"/>
                    <a:pt x="7" y="26"/>
                  </a:cubicBezTo>
                  <a:cubicBezTo>
                    <a:pt x="14" y="20"/>
                    <a:pt x="20" y="13"/>
                    <a:pt x="26" y="6"/>
                  </a:cubicBezTo>
                  <a:cubicBezTo>
                    <a:pt x="18" y="0"/>
                    <a:pt x="18" y="0"/>
                    <a:pt x="18" y="0"/>
                  </a:cubicBezTo>
                  <a:cubicBezTo>
                    <a:pt x="13" y="6"/>
                    <a:pt x="7" y="12"/>
                    <a:pt x="0" y="18"/>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34" name="Footer Placeholder 4"/>
          <p:cNvSpPr txBox="1">
            <a:spLocks/>
          </p:cNvSpPr>
          <p:nvPr userDrawn="1"/>
        </p:nvSpPr>
        <p:spPr>
          <a:xfrm>
            <a:off x="8686800" y="6457956"/>
            <a:ext cx="457200" cy="381000"/>
          </a:xfrm>
          <a:prstGeom prst="rect">
            <a:avLst/>
          </a:prstGeom>
        </p:spPr>
        <p:txBody>
          <a:bodyPr vert="horz" lIns="91440" tIns="45720" rIns="91440" bIns="45720" rtlCol="0" anchor="ctr"/>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ctr">
              <a:defRPr/>
            </a:pPr>
            <a:fld id="{0E2DA7D6-899D-4BE0-98D3-D2C39F0629BC}" type="slidenum">
              <a:rPr lang="en-US" sz="800" kern="1200" smtClean="0">
                <a:solidFill>
                  <a:schemeClr val="tx1">
                    <a:lumMod val="75000"/>
                    <a:lumOff val="25000"/>
                  </a:schemeClr>
                </a:solidFill>
                <a:latin typeface="+mj-lt"/>
                <a:ea typeface="+mn-ea"/>
                <a:cs typeface="+mn-cs"/>
              </a:rPr>
              <a:pPr algn="ctr">
                <a:defRPr/>
              </a:pPr>
              <a:t>‹#›</a:t>
            </a:fld>
            <a:endParaRPr lang="en-US" sz="800" kern="1200" dirty="0">
              <a:solidFill>
                <a:schemeClr val="tx1">
                  <a:lumMod val="75000"/>
                  <a:lumOff val="25000"/>
                </a:schemeClr>
              </a:solidFill>
              <a:latin typeface="+mj-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Line Title, No Content Specified">
    <p:spTree>
      <p:nvGrpSpPr>
        <p:cNvPr id="1" name=""/>
        <p:cNvGrpSpPr/>
        <p:nvPr/>
      </p:nvGrpSpPr>
      <p:grpSpPr>
        <a:xfrm>
          <a:off x="0" y="0"/>
          <a:ext cx="0" cy="0"/>
          <a:chOff x="0" y="0"/>
          <a:chExt cx="0" cy="0"/>
        </a:xfrm>
      </p:grpSpPr>
      <p:sp>
        <p:nvSpPr>
          <p:cNvPr id="2" name="Title 1"/>
          <p:cNvSpPr>
            <a:spLocks noGrp="1"/>
          </p:cNvSpPr>
          <p:nvPr>
            <p:ph type="title"/>
          </p:nvPr>
        </p:nvSpPr>
        <p:spPr>
          <a:xfrm>
            <a:off x="457200" y="330200"/>
            <a:ext cx="8229600" cy="340360"/>
          </a:xfrm>
        </p:spPr>
        <p:txBody>
          <a:bodyPr wrap="square"/>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9C4D2E1D-1EA6-49D8-8557-C441F079C782}" type="datetime1">
              <a:rPr lang="en-US" smtClean="0"/>
              <a:pPr/>
              <a:t>10/31/2016</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Line Title, No Content Specifie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30200"/>
            <a:ext cx="8229600" cy="674688"/>
          </a:xfrm>
        </p:spPr>
        <p:txBody>
          <a:bodyPr/>
          <a:lstStyle>
            <a:lvl1pPr>
              <a:defRPr baseline="0"/>
            </a:lvl1pPr>
          </a:lstStyle>
          <a:p>
            <a:r>
              <a:rPr lang="en-US" dirty="0" smtClean="0"/>
              <a:t>Click to edit Master title style</a:t>
            </a:r>
            <a:br>
              <a:rPr lang="en-US" dirty="0" smtClean="0"/>
            </a:br>
            <a:r>
              <a:rPr lang="en-US" dirty="0" smtClean="0"/>
              <a:t>Room for a Two-Line Title</a:t>
            </a:r>
            <a:endParaRPr lang="en-US" dirty="0"/>
          </a:p>
        </p:txBody>
      </p:sp>
      <p:sp>
        <p:nvSpPr>
          <p:cNvPr id="4" name="Date Placeholder 3"/>
          <p:cNvSpPr>
            <a:spLocks noGrp="1"/>
          </p:cNvSpPr>
          <p:nvPr>
            <p:ph type="dt" sz="half" idx="10"/>
          </p:nvPr>
        </p:nvSpPr>
        <p:spPr/>
        <p:txBody>
          <a:bodyPr/>
          <a:lstStyle/>
          <a:p>
            <a:fld id="{1EA174B8-0512-4F79-8B32-6E96E9BA7790}" type="datetime1">
              <a:rPr lang="en-US" smtClean="0"/>
              <a:pPr/>
              <a:t>10/31/2016</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ategory: 1-Line Title, N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92137"/>
            <a:ext cx="8229600" cy="414337"/>
          </a:xfrm>
        </p:spPr>
        <p:txBody>
          <a:bodyPr/>
          <a:lstStyle>
            <a:lvl1pPr>
              <a:defRPr baseline="0"/>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0544593D-56E8-4C7E-8166-E17114B4EF86}" type="datetime1">
              <a:rPr lang="en-US" smtClean="0"/>
              <a:pPr/>
              <a:t>10/31/2016</a:t>
            </a:fld>
            <a:endParaRPr lang="en-US" dirty="0"/>
          </a:p>
        </p:txBody>
      </p:sp>
      <p:sp>
        <p:nvSpPr>
          <p:cNvPr id="8" name="Text Placeholder 7"/>
          <p:cNvSpPr>
            <a:spLocks noGrp="1"/>
          </p:cNvSpPr>
          <p:nvPr>
            <p:ph type="body" sz="quarter" idx="13" hasCustomPrompt="1"/>
          </p:nvPr>
        </p:nvSpPr>
        <p:spPr>
          <a:xfrm>
            <a:off x="457200" y="330200"/>
            <a:ext cx="8229600" cy="261938"/>
          </a:xfrm>
        </p:spPr>
        <p:txBody>
          <a:bodyPr/>
          <a:lstStyle>
            <a:lvl1pPr>
              <a:lnSpc>
                <a:spcPct val="85000"/>
              </a:lnSpc>
              <a:buNone/>
              <a:defRPr sz="1400" cap="all" spc="100" baseline="0">
                <a:solidFill>
                  <a:schemeClr val="tx1"/>
                </a:solidFill>
                <a:latin typeface="+mj-lt"/>
              </a:defRPr>
            </a:lvl1pPr>
          </a:lstStyle>
          <a:p>
            <a:pPr lvl="0"/>
            <a:r>
              <a:rPr lang="en-US" dirty="0" smtClean="0"/>
              <a:t>Category or Subtopic Copy Here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ategory: 2-Line Title, N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92138"/>
            <a:ext cx="8229600" cy="674688"/>
          </a:xfrm>
        </p:spPr>
        <p:txBody>
          <a:bodyPr/>
          <a:lstStyle>
            <a:lvl1pPr>
              <a:defRPr baseline="0"/>
            </a:lvl1pPr>
          </a:lstStyle>
          <a:p>
            <a:r>
              <a:rPr lang="en-US" dirty="0" smtClean="0"/>
              <a:t>Click to edit Master title style</a:t>
            </a:r>
            <a:br>
              <a:rPr lang="en-US" dirty="0" smtClean="0"/>
            </a:br>
            <a:r>
              <a:rPr lang="en-US" dirty="0" smtClean="0"/>
              <a:t>Room for a Two-Line Title</a:t>
            </a:r>
            <a:endParaRPr lang="en-US" dirty="0"/>
          </a:p>
        </p:txBody>
      </p:sp>
      <p:sp>
        <p:nvSpPr>
          <p:cNvPr id="4" name="Date Placeholder 3"/>
          <p:cNvSpPr>
            <a:spLocks noGrp="1"/>
          </p:cNvSpPr>
          <p:nvPr>
            <p:ph type="dt" sz="half" idx="10"/>
          </p:nvPr>
        </p:nvSpPr>
        <p:spPr/>
        <p:txBody>
          <a:bodyPr/>
          <a:lstStyle/>
          <a:p>
            <a:fld id="{B4A0941B-91C4-4576-8384-0F048841F1AF}" type="datetime1">
              <a:rPr lang="en-US" smtClean="0"/>
              <a:pPr/>
              <a:t>10/31/2016</a:t>
            </a:fld>
            <a:endParaRPr lang="en-US" dirty="0"/>
          </a:p>
        </p:txBody>
      </p:sp>
      <p:sp>
        <p:nvSpPr>
          <p:cNvPr id="8" name="Text Placeholder 7"/>
          <p:cNvSpPr>
            <a:spLocks noGrp="1"/>
          </p:cNvSpPr>
          <p:nvPr>
            <p:ph type="body" sz="quarter" idx="13" hasCustomPrompt="1"/>
          </p:nvPr>
        </p:nvSpPr>
        <p:spPr>
          <a:xfrm>
            <a:off x="457200" y="330200"/>
            <a:ext cx="8229600" cy="261938"/>
          </a:xfrm>
        </p:spPr>
        <p:txBody>
          <a:bodyPr/>
          <a:lstStyle>
            <a:lvl1pPr>
              <a:lnSpc>
                <a:spcPct val="85000"/>
              </a:lnSpc>
              <a:buNone/>
              <a:defRPr sz="1400" cap="all" spc="100" baseline="0">
                <a:solidFill>
                  <a:schemeClr val="tx1"/>
                </a:solidFill>
                <a:latin typeface="+mj-lt"/>
              </a:defRPr>
            </a:lvl1pPr>
          </a:lstStyle>
          <a:p>
            <a:pPr lvl="0"/>
            <a:r>
              <a:rPr lang="en-US" dirty="0" smtClean="0"/>
              <a:t>Category or Subtopic Copy Here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Slide with Foot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AE7C479-C518-49F1-A337-E8F997AF3927}" type="datetime1">
              <a:rPr lang="en-US" smtClean="0"/>
              <a:pPr/>
              <a:t>10/31/2016</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lank Slide without Foot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D97A4C0-7B00-476F-B768-522201BF0FDE}" type="datetime1">
              <a:rPr lang="en-US" smtClean="0"/>
              <a:pPr/>
              <a:t>10/31/2016</a:t>
            </a:fld>
            <a:endParaRPr lang="en-US" dirty="0"/>
          </a:p>
        </p:txBody>
      </p:sp>
      <p:sp>
        <p:nvSpPr>
          <p:cNvPr id="5" name="Footer Placeholder 4"/>
          <p:cNvSpPr txBox="1">
            <a:spLocks/>
          </p:cNvSpPr>
          <p:nvPr userDrawn="1"/>
        </p:nvSpPr>
        <p:spPr>
          <a:xfrm>
            <a:off x="8686800" y="6457956"/>
            <a:ext cx="457200" cy="381000"/>
          </a:xfrm>
          <a:prstGeom prst="rect">
            <a:avLst/>
          </a:prstGeom>
        </p:spPr>
        <p:txBody>
          <a:bodyPr vert="horz" lIns="91440" tIns="45720" rIns="91440" bIns="45720" rtlCol="0" anchor="ctr"/>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ctr">
              <a:defRPr/>
            </a:pPr>
            <a:fld id="{0E2DA7D6-899D-4BE0-98D3-D2C39F0629BC}" type="slidenum">
              <a:rPr lang="en-US" sz="800" kern="1200" smtClean="0">
                <a:solidFill>
                  <a:schemeClr val="tx1">
                    <a:lumMod val="75000"/>
                    <a:lumOff val="25000"/>
                  </a:schemeClr>
                </a:solidFill>
                <a:latin typeface="+mj-lt"/>
                <a:ea typeface="+mn-ea"/>
                <a:cs typeface="+mn-cs"/>
              </a:rPr>
              <a:pPr algn="ctr">
                <a:defRPr/>
              </a:pPr>
              <a:t>‹#›</a:t>
            </a:fld>
            <a:endParaRPr lang="en-US" sz="800" kern="1200" dirty="0">
              <a:solidFill>
                <a:schemeClr val="tx1">
                  <a:lumMod val="75000"/>
                  <a:lumOff val="25000"/>
                </a:schemeClr>
              </a:solidFill>
              <a:latin typeface="+mj-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395288"/>
          </a:xfrm>
        </p:spPr>
        <p:txBody>
          <a:bodyPr wrap="square"/>
          <a:lstStyle/>
          <a:p>
            <a:r>
              <a:rPr lang="en-US" dirty="0" smtClean="0"/>
              <a:t>Click to edit Master title style</a:t>
            </a:r>
            <a:endParaRPr lang="en-US" dirty="0"/>
          </a:p>
        </p:txBody>
      </p:sp>
      <p:sp>
        <p:nvSpPr>
          <p:cNvPr id="3" name="Content Placeholder 2"/>
          <p:cNvSpPr>
            <a:spLocks noGrp="1"/>
          </p:cNvSpPr>
          <p:nvPr>
            <p:ph idx="1" hasCustomPrompt="1"/>
          </p:nvPr>
        </p:nvSpPr>
        <p:spPr>
          <a:xfrm>
            <a:off x="2470150" y="1295400"/>
            <a:ext cx="6216650" cy="4742180"/>
          </a:xfrm>
        </p:spPr>
        <p:txBody>
          <a:bodyPr tIns="45720"/>
          <a:lstStyle>
            <a:lvl1pPr marL="0" indent="0">
              <a:lnSpc>
                <a:spcPct val="100000"/>
              </a:lnSpc>
              <a:spcBef>
                <a:spcPts val="1600"/>
              </a:spcBef>
              <a:spcAft>
                <a:spcPts val="0"/>
              </a:spcAft>
              <a:buNone/>
              <a:tabLst>
                <a:tab pos="5602288" algn="r"/>
              </a:tabLst>
              <a:defRPr sz="2200"/>
            </a:lvl1pPr>
            <a:lvl2pPr>
              <a:lnSpc>
                <a:spcPct val="95000"/>
              </a:lnSpc>
              <a:spcBef>
                <a:spcPts val="200"/>
              </a:spcBef>
              <a:spcAft>
                <a:spcPts val="600"/>
              </a:spcAft>
              <a:defRPr/>
            </a:lvl2pPr>
          </a:lstStyle>
          <a:p>
            <a:pPr lvl="0"/>
            <a:r>
              <a:rPr lang="en-US" dirty="0" smtClean="0"/>
              <a:t>Click to edit Master text styles	</a:t>
            </a:r>
          </a:p>
          <a:p>
            <a:pPr lvl="1"/>
            <a:r>
              <a:rPr lang="en-US" dirty="0" smtClean="0"/>
              <a:t>Second level</a:t>
            </a:r>
          </a:p>
        </p:txBody>
      </p:sp>
      <p:sp>
        <p:nvSpPr>
          <p:cNvPr id="4" name="Date Placeholder 3"/>
          <p:cNvSpPr>
            <a:spLocks noGrp="1"/>
          </p:cNvSpPr>
          <p:nvPr>
            <p:ph type="dt" sz="half" idx="10"/>
          </p:nvPr>
        </p:nvSpPr>
        <p:spPr/>
        <p:txBody>
          <a:bodyPr/>
          <a:lstStyle/>
          <a:p>
            <a:fld id="{0FC9CC3F-1BCB-4A0C-A3D1-A09DFAF5C93C}" type="datetime1">
              <a:rPr lang="en-US" smtClean="0"/>
              <a:pPr/>
              <a:t>10/31/2016</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Break (Accent) Light BG">
    <p:bg bwMode="auto">
      <p:bgPr>
        <a:solidFill>
          <a:schemeClr val="accent2"/>
        </a:solidFill>
        <a:effectLst/>
      </p:bgPr>
    </p:bg>
    <p:spTree>
      <p:nvGrpSpPr>
        <p:cNvPr id="1" name=""/>
        <p:cNvGrpSpPr/>
        <p:nvPr/>
      </p:nvGrpSpPr>
      <p:grpSpPr>
        <a:xfrm>
          <a:off x="0" y="0"/>
          <a:ext cx="0" cy="0"/>
          <a:chOff x="0" y="0"/>
          <a:chExt cx="0" cy="0"/>
        </a:xfrm>
      </p:grpSpPr>
      <p:grpSp>
        <p:nvGrpSpPr>
          <p:cNvPr id="45" name="Group 44"/>
          <p:cNvGrpSpPr/>
          <p:nvPr userDrawn="1"/>
        </p:nvGrpSpPr>
        <p:grpSpPr bwMode="white">
          <a:xfrm>
            <a:off x="0" y="5497116"/>
            <a:ext cx="9144000" cy="1375874"/>
            <a:chOff x="0" y="5497116"/>
            <a:chExt cx="9144000" cy="1375874"/>
          </a:xfrm>
        </p:grpSpPr>
        <p:sp>
          <p:nvSpPr>
            <p:cNvPr id="8197" name="Freeform 5"/>
            <p:cNvSpPr>
              <a:spLocks/>
            </p:cNvSpPr>
            <p:nvPr userDrawn="1"/>
          </p:nvSpPr>
          <p:spPr bwMode="white">
            <a:xfrm>
              <a:off x="0" y="6166552"/>
              <a:ext cx="9144000" cy="706438"/>
            </a:xfrm>
            <a:custGeom>
              <a:avLst/>
              <a:gdLst/>
              <a:ahLst/>
              <a:cxnLst>
                <a:cxn ang="0">
                  <a:pos x="0" y="197"/>
                </a:cxn>
                <a:cxn ang="0">
                  <a:pos x="2560" y="197"/>
                </a:cxn>
                <a:cxn ang="0">
                  <a:pos x="2560" y="0"/>
                </a:cxn>
                <a:cxn ang="0">
                  <a:pos x="1318" y="108"/>
                </a:cxn>
                <a:cxn ang="0">
                  <a:pos x="0" y="70"/>
                </a:cxn>
                <a:cxn ang="0">
                  <a:pos x="0" y="197"/>
                </a:cxn>
              </a:cxnLst>
              <a:rect l="0" t="0" r="r" b="b"/>
              <a:pathLst>
                <a:path w="2560" h="197">
                  <a:moveTo>
                    <a:pt x="0" y="197"/>
                  </a:moveTo>
                  <a:cubicBezTo>
                    <a:pt x="2560" y="197"/>
                    <a:pt x="2560" y="197"/>
                    <a:pt x="2560" y="197"/>
                  </a:cubicBezTo>
                  <a:cubicBezTo>
                    <a:pt x="2560" y="0"/>
                    <a:pt x="2560" y="0"/>
                    <a:pt x="2560" y="0"/>
                  </a:cubicBezTo>
                  <a:cubicBezTo>
                    <a:pt x="2313" y="61"/>
                    <a:pt x="1733" y="102"/>
                    <a:pt x="1318" y="108"/>
                  </a:cubicBezTo>
                  <a:cubicBezTo>
                    <a:pt x="759" y="116"/>
                    <a:pt x="253" y="84"/>
                    <a:pt x="0" y="70"/>
                  </a:cubicBezTo>
                  <a:lnTo>
                    <a:pt x="0" y="19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nvGrpSpPr>
            <p:cNvPr id="42" name="Group 8"/>
            <p:cNvGrpSpPr>
              <a:grpSpLocks noChangeAspect="1"/>
            </p:cNvGrpSpPr>
            <p:nvPr userDrawn="1"/>
          </p:nvGrpSpPr>
          <p:grpSpPr bwMode="white">
            <a:xfrm>
              <a:off x="7209614" y="5497116"/>
              <a:ext cx="1374905" cy="1027509"/>
              <a:chOff x="5198" y="2352"/>
              <a:chExt cx="562" cy="420"/>
            </a:xfrm>
            <a:solidFill>
              <a:schemeClr val="bg1"/>
            </a:solidFill>
          </p:grpSpPr>
          <p:sp>
            <p:nvSpPr>
              <p:cNvPr id="43" name="Freeform 9"/>
              <p:cNvSpPr>
                <a:spLocks/>
              </p:cNvSpPr>
              <p:nvPr userDrawn="1"/>
            </p:nvSpPr>
            <p:spPr bwMode="white">
              <a:xfrm>
                <a:off x="5471" y="2352"/>
                <a:ext cx="289" cy="420"/>
              </a:xfrm>
              <a:custGeom>
                <a:avLst/>
                <a:gdLst/>
                <a:ahLst/>
                <a:cxnLst>
                  <a:cxn ang="0">
                    <a:pos x="145" y="420"/>
                  </a:cxn>
                  <a:cxn ang="0">
                    <a:pos x="0" y="420"/>
                  </a:cxn>
                  <a:cxn ang="0">
                    <a:pos x="144" y="210"/>
                  </a:cxn>
                  <a:cxn ang="0">
                    <a:pos x="0" y="0"/>
                  </a:cxn>
                  <a:cxn ang="0">
                    <a:pos x="145" y="0"/>
                  </a:cxn>
                  <a:cxn ang="0">
                    <a:pos x="289" y="210"/>
                  </a:cxn>
                  <a:cxn ang="0">
                    <a:pos x="145" y="420"/>
                  </a:cxn>
                </a:cxnLst>
                <a:rect l="0" t="0" r="r" b="b"/>
                <a:pathLst>
                  <a:path w="289" h="420">
                    <a:moveTo>
                      <a:pt x="145" y="420"/>
                    </a:moveTo>
                    <a:lnTo>
                      <a:pt x="0" y="420"/>
                    </a:lnTo>
                    <a:lnTo>
                      <a:pt x="144" y="210"/>
                    </a:lnTo>
                    <a:lnTo>
                      <a:pt x="0" y="0"/>
                    </a:lnTo>
                    <a:lnTo>
                      <a:pt x="145" y="0"/>
                    </a:lnTo>
                    <a:lnTo>
                      <a:pt x="289" y="210"/>
                    </a:lnTo>
                    <a:lnTo>
                      <a:pt x="145" y="42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 name="Freeform 10"/>
              <p:cNvSpPr>
                <a:spLocks/>
              </p:cNvSpPr>
              <p:nvPr userDrawn="1"/>
            </p:nvSpPr>
            <p:spPr bwMode="white">
              <a:xfrm>
                <a:off x="5198" y="2352"/>
                <a:ext cx="289" cy="420"/>
              </a:xfrm>
              <a:custGeom>
                <a:avLst/>
                <a:gdLst/>
                <a:ahLst/>
                <a:cxnLst>
                  <a:cxn ang="0">
                    <a:pos x="145" y="420"/>
                  </a:cxn>
                  <a:cxn ang="0">
                    <a:pos x="0" y="420"/>
                  </a:cxn>
                  <a:cxn ang="0">
                    <a:pos x="144" y="210"/>
                  </a:cxn>
                  <a:cxn ang="0">
                    <a:pos x="0" y="0"/>
                  </a:cxn>
                  <a:cxn ang="0">
                    <a:pos x="145" y="0"/>
                  </a:cxn>
                  <a:cxn ang="0">
                    <a:pos x="289" y="210"/>
                  </a:cxn>
                  <a:cxn ang="0">
                    <a:pos x="145" y="420"/>
                  </a:cxn>
                </a:cxnLst>
                <a:rect l="0" t="0" r="r" b="b"/>
                <a:pathLst>
                  <a:path w="289" h="420">
                    <a:moveTo>
                      <a:pt x="145" y="420"/>
                    </a:moveTo>
                    <a:lnTo>
                      <a:pt x="0" y="420"/>
                    </a:lnTo>
                    <a:lnTo>
                      <a:pt x="144" y="210"/>
                    </a:lnTo>
                    <a:lnTo>
                      <a:pt x="0" y="0"/>
                    </a:lnTo>
                    <a:lnTo>
                      <a:pt x="145" y="0"/>
                    </a:lnTo>
                    <a:lnTo>
                      <a:pt x="289" y="210"/>
                    </a:lnTo>
                    <a:lnTo>
                      <a:pt x="145" y="42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sp>
        <p:nvSpPr>
          <p:cNvPr id="2" name="Title 1"/>
          <p:cNvSpPr>
            <a:spLocks noGrp="1"/>
          </p:cNvSpPr>
          <p:nvPr>
            <p:ph type="ctrTitle" hasCustomPrompt="1"/>
          </p:nvPr>
        </p:nvSpPr>
        <p:spPr bwMode="black">
          <a:xfrm>
            <a:off x="2466976" y="2844800"/>
            <a:ext cx="5588000" cy="812800"/>
          </a:xfrm>
        </p:spPr>
        <p:txBody>
          <a:bodyPr lIns="0" tIns="0" rIns="0" bIns="0" anchor="t" anchorCtr="0">
            <a:noAutofit/>
          </a:bodyPr>
          <a:lstStyle>
            <a:lvl1pPr algn="l">
              <a:lnSpc>
                <a:spcPct val="95000"/>
              </a:lnSpc>
              <a:defRPr sz="2500" baseline="0">
                <a:solidFill>
                  <a:schemeClr val="accent1"/>
                </a:solidFill>
              </a:defRPr>
            </a:lvl1pPr>
          </a:lstStyle>
          <a:p>
            <a:r>
              <a:rPr lang="en-US" dirty="0" smtClean="0"/>
              <a:t>Section Break Title Goes Here</a:t>
            </a:r>
            <a:br>
              <a:rPr lang="en-US" dirty="0" smtClean="0"/>
            </a:br>
            <a:r>
              <a:rPr lang="en-US" dirty="0" smtClean="0"/>
              <a:t>(Accent Color Option) </a:t>
            </a:r>
            <a:endParaRPr lang="en-US" dirty="0"/>
          </a:p>
        </p:txBody>
      </p:sp>
      <p:sp>
        <p:nvSpPr>
          <p:cNvPr id="3" name="Subtitle 2"/>
          <p:cNvSpPr>
            <a:spLocks noGrp="1"/>
          </p:cNvSpPr>
          <p:nvPr>
            <p:ph type="subTitle" idx="1" hasCustomPrompt="1"/>
          </p:nvPr>
        </p:nvSpPr>
        <p:spPr bwMode="black">
          <a:xfrm>
            <a:off x="2466974" y="3663950"/>
            <a:ext cx="5588001" cy="400050"/>
          </a:xfrm>
        </p:spPr>
        <p:txBody>
          <a:bodyPr lIns="0" tIns="0" rIns="0" bIns="0">
            <a:noAutofit/>
          </a:bodyPr>
          <a:lstStyle>
            <a:lvl1pPr marL="0" indent="0" algn="l">
              <a:buNone/>
              <a:defRPr sz="1800" baseline="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Subhead or Presenter’s Name Here</a:t>
            </a:r>
          </a:p>
        </p:txBody>
      </p:sp>
      <p:sp>
        <p:nvSpPr>
          <p:cNvPr id="4" name="Date Placeholder 3"/>
          <p:cNvSpPr>
            <a:spLocks noGrp="1"/>
          </p:cNvSpPr>
          <p:nvPr>
            <p:ph type="dt" sz="half" idx="10"/>
          </p:nvPr>
        </p:nvSpPr>
        <p:spPr>
          <a:xfrm>
            <a:off x="3505200" y="6569076"/>
            <a:ext cx="2133600" cy="269874"/>
          </a:xfrm>
        </p:spPr>
        <p:txBody>
          <a:bodyPr/>
          <a:lstStyle>
            <a:lvl1pPr algn="ctr">
              <a:defRPr/>
            </a:lvl1pPr>
          </a:lstStyle>
          <a:p>
            <a:fld id="{330B0DC0-1F41-4223-AD3E-E0531CF84274}" type="datetime1">
              <a:rPr lang="en-US" smtClean="0"/>
              <a:pPr/>
              <a:t>10/31/2016</a:t>
            </a:fld>
            <a:endParaRPr lang="en-US" dirty="0"/>
          </a:p>
        </p:txBody>
      </p:sp>
      <p:pic>
        <p:nvPicPr>
          <p:cNvPr id="52" name="Picture 6" descr="http://esidepartments/sites/DEP169/Documents/Data%20Classification/12-1272%20Security%20Policy%20Classification%20Confidential.png"/>
          <p:cNvPicPr>
            <a:picLocks noChangeAspect="1" noChangeArrowheads="1"/>
          </p:cNvPicPr>
          <p:nvPr userDrawn="1"/>
        </p:nvPicPr>
        <p:blipFill>
          <a:blip r:embed="rId2" cstate="print"/>
          <a:srcRect/>
          <a:stretch>
            <a:fillRect/>
          </a:stretch>
        </p:blipFill>
        <p:spPr bwMode="auto">
          <a:xfrm>
            <a:off x="95250" y="6537324"/>
            <a:ext cx="266700" cy="247650"/>
          </a:xfrm>
          <a:prstGeom prst="rect">
            <a:avLst/>
          </a:prstGeom>
          <a:noFill/>
        </p:spPr>
      </p:pic>
      <p:sp>
        <p:nvSpPr>
          <p:cNvPr id="53" name="TextBox 52"/>
          <p:cNvSpPr txBox="1"/>
          <p:nvPr userDrawn="1"/>
        </p:nvSpPr>
        <p:spPr>
          <a:xfrm>
            <a:off x="457200" y="6567831"/>
            <a:ext cx="3352800" cy="290170"/>
          </a:xfrm>
          <a:prstGeom prst="rect">
            <a:avLst/>
          </a:prstGeom>
          <a:noFill/>
        </p:spPr>
        <p:txBody>
          <a:bodyPr wrap="square" lIns="0" tIns="0" rIns="0" bIns="0" rtlCol="0">
            <a:noAutofit/>
          </a:bodyPr>
          <a:lstStyle/>
          <a:p>
            <a:r>
              <a:rPr lang="en-US" sz="800" kern="1200" baseline="0" dirty="0" smtClean="0">
                <a:solidFill>
                  <a:schemeClr val="tx1">
                    <a:lumMod val="50000"/>
                    <a:lumOff val="50000"/>
                  </a:schemeClr>
                </a:solidFill>
                <a:latin typeface="+mj-lt"/>
                <a:ea typeface="+mn-ea"/>
                <a:cs typeface="+mn-cs"/>
              </a:rPr>
              <a:t>Confidential and Proprietary Information</a:t>
            </a:r>
            <a:endParaRPr lang="en-US" sz="800" b="1" kern="1200" baseline="0" dirty="0" smtClean="0">
              <a:solidFill>
                <a:schemeClr val="tx1">
                  <a:lumMod val="50000"/>
                  <a:lumOff val="50000"/>
                </a:schemeClr>
              </a:solidFill>
              <a:latin typeface="+mj-lt"/>
              <a:ea typeface="+mn-ea"/>
              <a:cs typeface="+mn-cs"/>
            </a:endParaRPr>
          </a:p>
          <a:p>
            <a:r>
              <a:rPr lang="en-US" sz="700" kern="1200" baseline="0" dirty="0" smtClean="0">
                <a:solidFill>
                  <a:schemeClr val="tx1">
                    <a:lumMod val="50000"/>
                    <a:lumOff val="50000"/>
                  </a:schemeClr>
                </a:solidFill>
                <a:latin typeface="+mn-lt"/>
                <a:ea typeface="+mn-ea"/>
                <a:cs typeface="+mn-cs"/>
              </a:rPr>
              <a:t>© 2014 Express Scripts Holding Company. All Rights Reserved.</a:t>
            </a:r>
            <a:endParaRPr lang="en-US" sz="700" dirty="0">
              <a:solidFill>
                <a:schemeClr val="tx1">
                  <a:lumMod val="50000"/>
                  <a:lumOff val="50000"/>
                </a:schemeClr>
              </a:solidFill>
            </a:endParaRPr>
          </a:p>
        </p:txBody>
      </p:sp>
      <p:sp>
        <p:nvSpPr>
          <p:cNvPr id="37" name="Footer Placeholder 4"/>
          <p:cNvSpPr txBox="1">
            <a:spLocks/>
          </p:cNvSpPr>
          <p:nvPr userDrawn="1"/>
        </p:nvSpPr>
        <p:spPr>
          <a:xfrm>
            <a:off x="8686800" y="6457956"/>
            <a:ext cx="457200" cy="381000"/>
          </a:xfrm>
          <a:prstGeom prst="rect">
            <a:avLst/>
          </a:prstGeom>
        </p:spPr>
        <p:txBody>
          <a:bodyPr vert="horz" lIns="91440" tIns="45720" rIns="91440" bIns="45720" rtlCol="0" anchor="ctr"/>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ctr">
              <a:defRPr/>
            </a:pPr>
            <a:fld id="{0E2DA7D6-899D-4BE0-98D3-D2C39F0629BC}" type="slidenum">
              <a:rPr lang="en-US" sz="800" kern="1200" smtClean="0">
                <a:solidFill>
                  <a:schemeClr val="tx1">
                    <a:lumMod val="75000"/>
                    <a:lumOff val="25000"/>
                  </a:schemeClr>
                </a:solidFill>
                <a:latin typeface="+mj-lt"/>
                <a:ea typeface="+mn-ea"/>
                <a:cs typeface="+mn-cs"/>
              </a:rPr>
              <a:pPr algn="ctr">
                <a:defRPr/>
              </a:pPr>
              <a:t>‹#›</a:t>
            </a:fld>
            <a:endParaRPr lang="en-US" sz="800" kern="1200" dirty="0">
              <a:solidFill>
                <a:schemeClr val="tx1">
                  <a:lumMod val="75000"/>
                  <a:lumOff val="25000"/>
                </a:schemeClr>
              </a:solidFill>
              <a:latin typeface="+mj-lt"/>
              <a:ea typeface="+mn-ea"/>
              <a:cs typeface="+mn-cs"/>
            </a:endParaRPr>
          </a:p>
        </p:txBody>
      </p:sp>
      <p:pic>
        <p:nvPicPr>
          <p:cNvPr id="69" name="Picture 2"/>
          <p:cNvPicPr>
            <a:picLocks noChangeAspect="1" noChangeArrowheads="1"/>
          </p:cNvPicPr>
          <p:nvPr userDrawn="1"/>
        </p:nvPicPr>
        <p:blipFill>
          <a:blip r:embed="rId3" cstate="print"/>
          <a:srcRect/>
          <a:stretch>
            <a:fillRect/>
          </a:stretch>
        </p:blipFill>
        <p:spPr bwMode="auto">
          <a:xfrm>
            <a:off x="2460058" y="5499100"/>
            <a:ext cx="1682496" cy="394666"/>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Break (Accent) Dark BG">
    <p:bg bwMode="auto">
      <p:bgPr>
        <a:solidFill>
          <a:schemeClr val="accent6"/>
        </a:solidFill>
        <a:effectLst/>
      </p:bgPr>
    </p:bg>
    <p:spTree>
      <p:nvGrpSpPr>
        <p:cNvPr id="1" name=""/>
        <p:cNvGrpSpPr/>
        <p:nvPr/>
      </p:nvGrpSpPr>
      <p:grpSpPr>
        <a:xfrm>
          <a:off x="0" y="0"/>
          <a:ext cx="0" cy="0"/>
          <a:chOff x="0" y="0"/>
          <a:chExt cx="0" cy="0"/>
        </a:xfrm>
      </p:grpSpPr>
      <p:grpSp>
        <p:nvGrpSpPr>
          <p:cNvPr id="5" name="Group 44"/>
          <p:cNvGrpSpPr/>
          <p:nvPr userDrawn="1"/>
        </p:nvGrpSpPr>
        <p:grpSpPr bwMode="white">
          <a:xfrm>
            <a:off x="0" y="5497116"/>
            <a:ext cx="9144000" cy="1375874"/>
            <a:chOff x="0" y="5497116"/>
            <a:chExt cx="9144000" cy="1375874"/>
          </a:xfrm>
        </p:grpSpPr>
        <p:sp>
          <p:nvSpPr>
            <p:cNvPr id="8197" name="Freeform 5"/>
            <p:cNvSpPr>
              <a:spLocks/>
            </p:cNvSpPr>
            <p:nvPr userDrawn="1"/>
          </p:nvSpPr>
          <p:spPr bwMode="white">
            <a:xfrm>
              <a:off x="0" y="6166552"/>
              <a:ext cx="9144000" cy="706438"/>
            </a:xfrm>
            <a:custGeom>
              <a:avLst/>
              <a:gdLst/>
              <a:ahLst/>
              <a:cxnLst>
                <a:cxn ang="0">
                  <a:pos x="0" y="197"/>
                </a:cxn>
                <a:cxn ang="0">
                  <a:pos x="2560" y="197"/>
                </a:cxn>
                <a:cxn ang="0">
                  <a:pos x="2560" y="0"/>
                </a:cxn>
                <a:cxn ang="0">
                  <a:pos x="1318" y="108"/>
                </a:cxn>
                <a:cxn ang="0">
                  <a:pos x="0" y="70"/>
                </a:cxn>
                <a:cxn ang="0">
                  <a:pos x="0" y="197"/>
                </a:cxn>
              </a:cxnLst>
              <a:rect l="0" t="0" r="r" b="b"/>
              <a:pathLst>
                <a:path w="2560" h="197">
                  <a:moveTo>
                    <a:pt x="0" y="197"/>
                  </a:moveTo>
                  <a:cubicBezTo>
                    <a:pt x="2560" y="197"/>
                    <a:pt x="2560" y="197"/>
                    <a:pt x="2560" y="197"/>
                  </a:cubicBezTo>
                  <a:cubicBezTo>
                    <a:pt x="2560" y="0"/>
                    <a:pt x="2560" y="0"/>
                    <a:pt x="2560" y="0"/>
                  </a:cubicBezTo>
                  <a:cubicBezTo>
                    <a:pt x="2313" y="61"/>
                    <a:pt x="1733" y="102"/>
                    <a:pt x="1318" y="108"/>
                  </a:cubicBezTo>
                  <a:cubicBezTo>
                    <a:pt x="759" y="116"/>
                    <a:pt x="253" y="84"/>
                    <a:pt x="0" y="70"/>
                  </a:cubicBezTo>
                  <a:lnTo>
                    <a:pt x="0" y="19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nvGrpSpPr>
            <p:cNvPr id="7" name="Group 8"/>
            <p:cNvGrpSpPr>
              <a:grpSpLocks noChangeAspect="1"/>
            </p:cNvGrpSpPr>
            <p:nvPr userDrawn="1"/>
          </p:nvGrpSpPr>
          <p:grpSpPr bwMode="white">
            <a:xfrm>
              <a:off x="7209614" y="5497116"/>
              <a:ext cx="1374905" cy="1027509"/>
              <a:chOff x="5198" y="2352"/>
              <a:chExt cx="562" cy="420"/>
            </a:xfrm>
            <a:solidFill>
              <a:schemeClr val="bg1"/>
            </a:solidFill>
          </p:grpSpPr>
          <p:sp>
            <p:nvSpPr>
              <p:cNvPr id="43" name="Freeform 9"/>
              <p:cNvSpPr>
                <a:spLocks/>
              </p:cNvSpPr>
              <p:nvPr userDrawn="1"/>
            </p:nvSpPr>
            <p:spPr bwMode="white">
              <a:xfrm>
                <a:off x="5471" y="2352"/>
                <a:ext cx="289" cy="420"/>
              </a:xfrm>
              <a:custGeom>
                <a:avLst/>
                <a:gdLst/>
                <a:ahLst/>
                <a:cxnLst>
                  <a:cxn ang="0">
                    <a:pos x="145" y="420"/>
                  </a:cxn>
                  <a:cxn ang="0">
                    <a:pos x="0" y="420"/>
                  </a:cxn>
                  <a:cxn ang="0">
                    <a:pos x="144" y="210"/>
                  </a:cxn>
                  <a:cxn ang="0">
                    <a:pos x="0" y="0"/>
                  </a:cxn>
                  <a:cxn ang="0">
                    <a:pos x="145" y="0"/>
                  </a:cxn>
                  <a:cxn ang="0">
                    <a:pos x="289" y="210"/>
                  </a:cxn>
                  <a:cxn ang="0">
                    <a:pos x="145" y="420"/>
                  </a:cxn>
                </a:cxnLst>
                <a:rect l="0" t="0" r="r" b="b"/>
                <a:pathLst>
                  <a:path w="289" h="420">
                    <a:moveTo>
                      <a:pt x="145" y="420"/>
                    </a:moveTo>
                    <a:lnTo>
                      <a:pt x="0" y="420"/>
                    </a:lnTo>
                    <a:lnTo>
                      <a:pt x="144" y="210"/>
                    </a:lnTo>
                    <a:lnTo>
                      <a:pt x="0" y="0"/>
                    </a:lnTo>
                    <a:lnTo>
                      <a:pt x="145" y="0"/>
                    </a:lnTo>
                    <a:lnTo>
                      <a:pt x="289" y="210"/>
                    </a:lnTo>
                    <a:lnTo>
                      <a:pt x="145" y="42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 name="Freeform 10"/>
              <p:cNvSpPr>
                <a:spLocks/>
              </p:cNvSpPr>
              <p:nvPr userDrawn="1"/>
            </p:nvSpPr>
            <p:spPr bwMode="white">
              <a:xfrm>
                <a:off x="5198" y="2352"/>
                <a:ext cx="289" cy="420"/>
              </a:xfrm>
              <a:custGeom>
                <a:avLst/>
                <a:gdLst/>
                <a:ahLst/>
                <a:cxnLst>
                  <a:cxn ang="0">
                    <a:pos x="145" y="420"/>
                  </a:cxn>
                  <a:cxn ang="0">
                    <a:pos x="0" y="420"/>
                  </a:cxn>
                  <a:cxn ang="0">
                    <a:pos x="144" y="210"/>
                  </a:cxn>
                  <a:cxn ang="0">
                    <a:pos x="0" y="0"/>
                  </a:cxn>
                  <a:cxn ang="0">
                    <a:pos x="145" y="0"/>
                  </a:cxn>
                  <a:cxn ang="0">
                    <a:pos x="289" y="210"/>
                  </a:cxn>
                  <a:cxn ang="0">
                    <a:pos x="145" y="420"/>
                  </a:cxn>
                </a:cxnLst>
                <a:rect l="0" t="0" r="r" b="b"/>
                <a:pathLst>
                  <a:path w="289" h="420">
                    <a:moveTo>
                      <a:pt x="145" y="420"/>
                    </a:moveTo>
                    <a:lnTo>
                      <a:pt x="0" y="420"/>
                    </a:lnTo>
                    <a:lnTo>
                      <a:pt x="144" y="210"/>
                    </a:lnTo>
                    <a:lnTo>
                      <a:pt x="0" y="0"/>
                    </a:lnTo>
                    <a:lnTo>
                      <a:pt x="145" y="0"/>
                    </a:lnTo>
                    <a:lnTo>
                      <a:pt x="289" y="210"/>
                    </a:lnTo>
                    <a:lnTo>
                      <a:pt x="145" y="42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sp>
        <p:nvSpPr>
          <p:cNvPr id="2" name="Title 1"/>
          <p:cNvSpPr>
            <a:spLocks noGrp="1"/>
          </p:cNvSpPr>
          <p:nvPr>
            <p:ph type="ctrTitle" hasCustomPrompt="1"/>
          </p:nvPr>
        </p:nvSpPr>
        <p:spPr bwMode="black">
          <a:xfrm>
            <a:off x="2466976" y="2844800"/>
            <a:ext cx="5588000" cy="812800"/>
          </a:xfrm>
        </p:spPr>
        <p:txBody>
          <a:bodyPr lIns="0" tIns="0" rIns="0" bIns="0" anchor="t" anchorCtr="0">
            <a:noAutofit/>
          </a:bodyPr>
          <a:lstStyle>
            <a:lvl1pPr algn="l">
              <a:lnSpc>
                <a:spcPct val="95000"/>
              </a:lnSpc>
              <a:defRPr sz="2500" baseline="0">
                <a:solidFill>
                  <a:schemeClr val="bg1"/>
                </a:solidFill>
              </a:defRPr>
            </a:lvl1pPr>
          </a:lstStyle>
          <a:p>
            <a:r>
              <a:rPr lang="en-US" dirty="0" smtClean="0"/>
              <a:t>Section Break Title Goes Here</a:t>
            </a:r>
            <a:br>
              <a:rPr lang="en-US" dirty="0" smtClean="0"/>
            </a:br>
            <a:r>
              <a:rPr lang="en-US" dirty="0" smtClean="0"/>
              <a:t>(Accent Color Option) </a:t>
            </a:r>
            <a:endParaRPr lang="en-US" dirty="0"/>
          </a:p>
        </p:txBody>
      </p:sp>
      <p:sp>
        <p:nvSpPr>
          <p:cNvPr id="3" name="Subtitle 2"/>
          <p:cNvSpPr>
            <a:spLocks noGrp="1"/>
          </p:cNvSpPr>
          <p:nvPr>
            <p:ph type="subTitle" idx="1" hasCustomPrompt="1"/>
          </p:nvPr>
        </p:nvSpPr>
        <p:spPr bwMode="black">
          <a:xfrm>
            <a:off x="2466974" y="3663950"/>
            <a:ext cx="5588001" cy="400050"/>
          </a:xfrm>
        </p:spPr>
        <p:txBody>
          <a:bodyPr lIns="0" tIns="0" rIns="0" bIns="0">
            <a:noAutofit/>
          </a:bodyPr>
          <a:lstStyle>
            <a:lvl1pPr marL="0" indent="0" algn="l">
              <a:buNone/>
              <a:defRPr sz="18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Subhead or Presenter’s Name Here</a:t>
            </a:r>
          </a:p>
        </p:txBody>
      </p:sp>
      <p:sp>
        <p:nvSpPr>
          <p:cNvPr id="4" name="Date Placeholder 3"/>
          <p:cNvSpPr>
            <a:spLocks noGrp="1"/>
          </p:cNvSpPr>
          <p:nvPr>
            <p:ph type="dt" sz="half" idx="10"/>
          </p:nvPr>
        </p:nvSpPr>
        <p:spPr>
          <a:xfrm>
            <a:off x="3505200" y="6569076"/>
            <a:ext cx="2133600" cy="269874"/>
          </a:xfrm>
        </p:spPr>
        <p:txBody>
          <a:bodyPr/>
          <a:lstStyle>
            <a:lvl1pPr algn="ctr">
              <a:defRPr/>
            </a:lvl1pPr>
          </a:lstStyle>
          <a:p>
            <a:fld id="{E0A0DCC7-562E-4C77-98AE-6664372F1923}" type="datetime1">
              <a:rPr lang="en-US" smtClean="0"/>
              <a:pPr/>
              <a:t>10/31/2016</a:t>
            </a:fld>
            <a:endParaRPr lang="en-US" dirty="0"/>
          </a:p>
        </p:txBody>
      </p:sp>
      <p:pic>
        <p:nvPicPr>
          <p:cNvPr id="52" name="Picture 6" descr="http://esidepartments/sites/DEP169/Documents/Data%20Classification/12-1272%20Security%20Policy%20Classification%20Confidential.png"/>
          <p:cNvPicPr>
            <a:picLocks noChangeAspect="1" noChangeArrowheads="1"/>
          </p:cNvPicPr>
          <p:nvPr userDrawn="1"/>
        </p:nvPicPr>
        <p:blipFill>
          <a:blip r:embed="rId2" cstate="print"/>
          <a:srcRect/>
          <a:stretch>
            <a:fillRect/>
          </a:stretch>
        </p:blipFill>
        <p:spPr bwMode="auto">
          <a:xfrm>
            <a:off x="95250" y="6537324"/>
            <a:ext cx="266700" cy="247650"/>
          </a:xfrm>
          <a:prstGeom prst="rect">
            <a:avLst/>
          </a:prstGeom>
          <a:noFill/>
        </p:spPr>
      </p:pic>
      <p:sp>
        <p:nvSpPr>
          <p:cNvPr id="53" name="TextBox 52"/>
          <p:cNvSpPr txBox="1"/>
          <p:nvPr userDrawn="1"/>
        </p:nvSpPr>
        <p:spPr>
          <a:xfrm>
            <a:off x="457200" y="6567831"/>
            <a:ext cx="3352800" cy="290170"/>
          </a:xfrm>
          <a:prstGeom prst="rect">
            <a:avLst/>
          </a:prstGeom>
          <a:noFill/>
        </p:spPr>
        <p:txBody>
          <a:bodyPr wrap="square" lIns="0" tIns="0" rIns="0" bIns="0" rtlCol="0">
            <a:noAutofit/>
          </a:bodyPr>
          <a:lstStyle/>
          <a:p>
            <a:r>
              <a:rPr lang="en-US" sz="800" kern="1200" baseline="0" dirty="0" smtClean="0">
                <a:solidFill>
                  <a:schemeClr val="tx1">
                    <a:lumMod val="50000"/>
                    <a:lumOff val="50000"/>
                  </a:schemeClr>
                </a:solidFill>
                <a:latin typeface="+mj-lt"/>
                <a:ea typeface="+mn-ea"/>
                <a:cs typeface="+mn-cs"/>
              </a:rPr>
              <a:t>Confidential and Proprietary Information</a:t>
            </a:r>
            <a:endParaRPr lang="en-US" sz="800" b="1" kern="1200" baseline="0" dirty="0" smtClean="0">
              <a:solidFill>
                <a:schemeClr val="tx1">
                  <a:lumMod val="50000"/>
                  <a:lumOff val="50000"/>
                </a:schemeClr>
              </a:solidFill>
              <a:latin typeface="+mj-lt"/>
              <a:ea typeface="+mn-ea"/>
              <a:cs typeface="+mn-cs"/>
            </a:endParaRPr>
          </a:p>
          <a:p>
            <a:r>
              <a:rPr lang="en-US" sz="700" kern="1200" baseline="0" dirty="0" smtClean="0">
                <a:solidFill>
                  <a:schemeClr val="tx1">
                    <a:lumMod val="50000"/>
                    <a:lumOff val="50000"/>
                  </a:schemeClr>
                </a:solidFill>
                <a:latin typeface="+mn-lt"/>
                <a:ea typeface="+mn-ea"/>
                <a:cs typeface="+mn-cs"/>
              </a:rPr>
              <a:t>© 2014 Express Scripts Holding Company. All Rights Reserved.</a:t>
            </a:r>
            <a:endParaRPr lang="en-US" sz="700" dirty="0">
              <a:solidFill>
                <a:schemeClr val="tx1">
                  <a:lumMod val="50000"/>
                  <a:lumOff val="50000"/>
                </a:schemeClr>
              </a:solidFill>
            </a:endParaRPr>
          </a:p>
        </p:txBody>
      </p:sp>
      <p:sp>
        <p:nvSpPr>
          <p:cNvPr id="37" name="Footer Placeholder 4"/>
          <p:cNvSpPr txBox="1">
            <a:spLocks/>
          </p:cNvSpPr>
          <p:nvPr userDrawn="1"/>
        </p:nvSpPr>
        <p:spPr>
          <a:xfrm>
            <a:off x="8686800" y="6457956"/>
            <a:ext cx="457200" cy="381000"/>
          </a:xfrm>
          <a:prstGeom prst="rect">
            <a:avLst/>
          </a:prstGeom>
        </p:spPr>
        <p:txBody>
          <a:bodyPr vert="horz" lIns="91440" tIns="45720" rIns="91440" bIns="45720" rtlCol="0" anchor="ctr"/>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ctr">
              <a:defRPr/>
            </a:pPr>
            <a:fld id="{0E2DA7D6-899D-4BE0-98D3-D2C39F0629BC}" type="slidenum">
              <a:rPr lang="en-US" sz="800" kern="1200" smtClean="0">
                <a:solidFill>
                  <a:schemeClr val="tx1">
                    <a:lumMod val="75000"/>
                    <a:lumOff val="25000"/>
                  </a:schemeClr>
                </a:solidFill>
                <a:latin typeface="+mj-lt"/>
                <a:ea typeface="+mn-ea"/>
                <a:cs typeface="+mn-cs"/>
              </a:rPr>
              <a:pPr algn="ctr">
                <a:defRPr/>
              </a:pPr>
              <a:t>‹#›</a:t>
            </a:fld>
            <a:endParaRPr lang="en-US" sz="800" kern="1200" dirty="0">
              <a:solidFill>
                <a:schemeClr val="tx1">
                  <a:lumMod val="75000"/>
                  <a:lumOff val="25000"/>
                </a:schemeClr>
              </a:solidFill>
              <a:latin typeface="+mj-lt"/>
              <a:ea typeface="+mn-ea"/>
              <a:cs typeface="+mn-cs"/>
            </a:endParaRPr>
          </a:p>
        </p:txBody>
      </p:sp>
      <p:pic>
        <p:nvPicPr>
          <p:cNvPr id="38" name="Picture 2"/>
          <p:cNvPicPr>
            <a:picLocks noChangeAspect="1" noChangeArrowheads="1"/>
          </p:cNvPicPr>
          <p:nvPr userDrawn="1"/>
        </p:nvPicPr>
        <p:blipFill>
          <a:blip r:embed="rId3" cstate="print"/>
          <a:srcRect/>
          <a:stretch>
            <a:fillRect/>
          </a:stretch>
        </p:blipFill>
        <p:spPr bwMode="auto">
          <a:xfrm>
            <a:off x="2460625" y="5497950"/>
            <a:ext cx="1682496" cy="384061"/>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Break (Photo) Light BG">
    <p:bg bwMode="auto">
      <p:bgPr>
        <a:solidFill>
          <a:schemeClr val="bg2"/>
        </a:solidFill>
        <a:effectLst/>
      </p:bgPr>
    </p:bg>
    <p:spTree>
      <p:nvGrpSpPr>
        <p:cNvPr id="1" name=""/>
        <p:cNvGrpSpPr/>
        <p:nvPr/>
      </p:nvGrpSpPr>
      <p:grpSpPr>
        <a:xfrm>
          <a:off x="0" y="0"/>
          <a:ext cx="0" cy="0"/>
          <a:chOff x="0" y="0"/>
          <a:chExt cx="0" cy="0"/>
        </a:xfrm>
      </p:grpSpPr>
      <p:grpSp>
        <p:nvGrpSpPr>
          <p:cNvPr id="5" name="Group 44"/>
          <p:cNvGrpSpPr/>
          <p:nvPr userDrawn="1"/>
        </p:nvGrpSpPr>
        <p:grpSpPr bwMode="white">
          <a:xfrm>
            <a:off x="0" y="5497116"/>
            <a:ext cx="9144000" cy="1375874"/>
            <a:chOff x="0" y="5497116"/>
            <a:chExt cx="9144000" cy="1375874"/>
          </a:xfrm>
        </p:grpSpPr>
        <p:sp>
          <p:nvSpPr>
            <p:cNvPr id="8197" name="Freeform 5"/>
            <p:cNvSpPr>
              <a:spLocks/>
            </p:cNvSpPr>
            <p:nvPr userDrawn="1"/>
          </p:nvSpPr>
          <p:spPr bwMode="white">
            <a:xfrm>
              <a:off x="0" y="6166552"/>
              <a:ext cx="9144000" cy="706438"/>
            </a:xfrm>
            <a:custGeom>
              <a:avLst/>
              <a:gdLst/>
              <a:ahLst/>
              <a:cxnLst>
                <a:cxn ang="0">
                  <a:pos x="0" y="197"/>
                </a:cxn>
                <a:cxn ang="0">
                  <a:pos x="2560" y="197"/>
                </a:cxn>
                <a:cxn ang="0">
                  <a:pos x="2560" y="0"/>
                </a:cxn>
                <a:cxn ang="0">
                  <a:pos x="1318" y="108"/>
                </a:cxn>
                <a:cxn ang="0">
                  <a:pos x="0" y="70"/>
                </a:cxn>
                <a:cxn ang="0">
                  <a:pos x="0" y="197"/>
                </a:cxn>
              </a:cxnLst>
              <a:rect l="0" t="0" r="r" b="b"/>
              <a:pathLst>
                <a:path w="2560" h="197">
                  <a:moveTo>
                    <a:pt x="0" y="197"/>
                  </a:moveTo>
                  <a:cubicBezTo>
                    <a:pt x="2560" y="197"/>
                    <a:pt x="2560" y="197"/>
                    <a:pt x="2560" y="197"/>
                  </a:cubicBezTo>
                  <a:cubicBezTo>
                    <a:pt x="2560" y="0"/>
                    <a:pt x="2560" y="0"/>
                    <a:pt x="2560" y="0"/>
                  </a:cubicBezTo>
                  <a:cubicBezTo>
                    <a:pt x="2313" y="61"/>
                    <a:pt x="1733" y="102"/>
                    <a:pt x="1318" y="108"/>
                  </a:cubicBezTo>
                  <a:cubicBezTo>
                    <a:pt x="759" y="116"/>
                    <a:pt x="253" y="84"/>
                    <a:pt x="0" y="70"/>
                  </a:cubicBezTo>
                  <a:lnTo>
                    <a:pt x="0" y="19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nvGrpSpPr>
            <p:cNvPr id="7" name="Group 8"/>
            <p:cNvGrpSpPr>
              <a:grpSpLocks noChangeAspect="1"/>
            </p:cNvGrpSpPr>
            <p:nvPr userDrawn="1"/>
          </p:nvGrpSpPr>
          <p:grpSpPr bwMode="white">
            <a:xfrm>
              <a:off x="7209614" y="5497116"/>
              <a:ext cx="1374905" cy="1027509"/>
              <a:chOff x="5198" y="2352"/>
              <a:chExt cx="562" cy="420"/>
            </a:xfrm>
            <a:solidFill>
              <a:schemeClr val="bg1"/>
            </a:solidFill>
          </p:grpSpPr>
          <p:sp>
            <p:nvSpPr>
              <p:cNvPr id="43" name="Freeform 9"/>
              <p:cNvSpPr>
                <a:spLocks/>
              </p:cNvSpPr>
              <p:nvPr userDrawn="1"/>
            </p:nvSpPr>
            <p:spPr bwMode="white">
              <a:xfrm>
                <a:off x="5471" y="2352"/>
                <a:ext cx="289" cy="420"/>
              </a:xfrm>
              <a:custGeom>
                <a:avLst/>
                <a:gdLst/>
                <a:ahLst/>
                <a:cxnLst>
                  <a:cxn ang="0">
                    <a:pos x="145" y="420"/>
                  </a:cxn>
                  <a:cxn ang="0">
                    <a:pos x="0" y="420"/>
                  </a:cxn>
                  <a:cxn ang="0">
                    <a:pos x="144" y="210"/>
                  </a:cxn>
                  <a:cxn ang="0">
                    <a:pos x="0" y="0"/>
                  </a:cxn>
                  <a:cxn ang="0">
                    <a:pos x="145" y="0"/>
                  </a:cxn>
                  <a:cxn ang="0">
                    <a:pos x="289" y="210"/>
                  </a:cxn>
                  <a:cxn ang="0">
                    <a:pos x="145" y="420"/>
                  </a:cxn>
                </a:cxnLst>
                <a:rect l="0" t="0" r="r" b="b"/>
                <a:pathLst>
                  <a:path w="289" h="420">
                    <a:moveTo>
                      <a:pt x="145" y="420"/>
                    </a:moveTo>
                    <a:lnTo>
                      <a:pt x="0" y="420"/>
                    </a:lnTo>
                    <a:lnTo>
                      <a:pt x="144" y="210"/>
                    </a:lnTo>
                    <a:lnTo>
                      <a:pt x="0" y="0"/>
                    </a:lnTo>
                    <a:lnTo>
                      <a:pt x="145" y="0"/>
                    </a:lnTo>
                    <a:lnTo>
                      <a:pt x="289" y="210"/>
                    </a:lnTo>
                    <a:lnTo>
                      <a:pt x="145" y="42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 name="Freeform 10"/>
              <p:cNvSpPr>
                <a:spLocks/>
              </p:cNvSpPr>
              <p:nvPr userDrawn="1"/>
            </p:nvSpPr>
            <p:spPr bwMode="white">
              <a:xfrm>
                <a:off x="5198" y="2352"/>
                <a:ext cx="289" cy="420"/>
              </a:xfrm>
              <a:custGeom>
                <a:avLst/>
                <a:gdLst/>
                <a:ahLst/>
                <a:cxnLst>
                  <a:cxn ang="0">
                    <a:pos x="145" y="420"/>
                  </a:cxn>
                  <a:cxn ang="0">
                    <a:pos x="0" y="420"/>
                  </a:cxn>
                  <a:cxn ang="0">
                    <a:pos x="144" y="210"/>
                  </a:cxn>
                  <a:cxn ang="0">
                    <a:pos x="0" y="0"/>
                  </a:cxn>
                  <a:cxn ang="0">
                    <a:pos x="145" y="0"/>
                  </a:cxn>
                  <a:cxn ang="0">
                    <a:pos x="289" y="210"/>
                  </a:cxn>
                  <a:cxn ang="0">
                    <a:pos x="145" y="420"/>
                  </a:cxn>
                </a:cxnLst>
                <a:rect l="0" t="0" r="r" b="b"/>
                <a:pathLst>
                  <a:path w="289" h="420">
                    <a:moveTo>
                      <a:pt x="145" y="420"/>
                    </a:moveTo>
                    <a:lnTo>
                      <a:pt x="0" y="420"/>
                    </a:lnTo>
                    <a:lnTo>
                      <a:pt x="144" y="210"/>
                    </a:lnTo>
                    <a:lnTo>
                      <a:pt x="0" y="0"/>
                    </a:lnTo>
                    <a:lnTo>
                      <a:pt x="145" y="0"/>
                    </a:lnTo>
                    <a:lnTo>
                      <a:pt x="289" y="210"/>
                    </a:lnTo>
                    <a:lnTo>
                      <a:pt x="145" y="42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sp>
        <p:nvSpPr>
          <p:cNvPr id="2" name="Title 1"/>
          <p:cNvSpPr>
            <a:spLocks noGrp="1"/>
          </p:cNvSpPr>
          <p:nvPr>
            <p:ph type="ctrTitle" hasCustomPrompt="1"/>
          </p:nvPr>
        </p:nvSpPr>
        <p:spPr bwMode="black">
          <a:xfrm>
            <a:off x="2466976" y="3276600"/>
            <a:ext cx="5588000" cy="812800"/>
          </a:xfrm>
        </p:spPr>
        <p:txBody>
          <a:bodyPr lIns="0" tIns="0" rIns="0" bIns="0" anchor="t" anchorCtr="0">
            <a:noAutofit/>
          </a:bodyPr>
          <a:lstStyle>
            <a:lvl1pPr algn="l">
              <a:lnSpc>
                <a:spcPct val="95000"/>
              </a:lnSpc>
              <a:defRPr sz="2500" baseline="0">
                <a:solidFill>
                  <a:schemeClr val="accent1"/>
                </a:solidFill>
              </a:defRPr>
            </a:lvl1pPr>
          </a:lstStyle>
          <a:p>
            <a:r>
              <a:rPr lang="en-US" dirty="0" smtClean="0"/>
              <a:t>Section Break Title Goes Here</a:t>
            </a:r>
            <a:br>
              <a:rPr lang="en-US" dirty="0" smtClean="0"/>
            </a:br>
            <a:r>
              <a:rPr lang="en-US" dirty="0" smtClean="0"/>
              <a:t>(Presenter Photo Option) </a:t>
            </a:r>
            <a:endParaRPr lang="en-US" dirty="0"/>
          </a:p>
        </p:txBody>
      </p:sp>
      <p:sp>
        <p:nvSpPr>
          <p:cNvPr id="3" name="Subtitle 2"/>
          <p:cNvSpPr>
            <a:spLocks noGrp="1"/>
          </p:cNvSpPr>
          <p:nvPr>
            <p:ph type="subTitle" idx="1" hasCustomPrompt="1"/>
          </p:nvPr>
        </p:nvSpPr>
        <p:spPr bwMode="black">
          <a:xfrm>
            <a:off x="2466974" y="4095750"/>
            <a:ext cx="5588001" cy="400050"/>
          </a:xfrm>
        </p:spPr>
        <p:txBody>
          <a:bodyPr lIns="0" tIns="0" rIns="0" bIns="0">
            <a:noAutofit/>
          </a:bodyPr>
          <a:lstStyle>
            <a:lvl1pPr marL="0" indent="0" algn="l">
              <a:buNone/>
              <a:defRPr sz="1800" baseline="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Subhead or Presenter’s Name Here</a:t>
            </a:r>
          </a:p>
        </p:txBody>
      </p:sp>
      <p:sp>
        <p:nvSpPr>
          <p:cNvPr id="4" name="Date Placeholder 3"/>
          <p:cNvSpPr>
            <a:spLocks noGrp="1"/>
          </p:cNvSpPr>
          <p:nvPr>
            <p:ph type="dt" sz="half" idx="10"/>
          </p:nvPr>
        </p:nvSpPr>
        <p:spPr>
          <a:xfrm>
            <a:off x="3505200" y="6569076"/>
            <a:ext cx="2133600" cy="269874"/>
          </a:xfrm>
        </p:spPr>
        <p:txBody>
          <a:bodyPr/>
          <a:lstStyle>
            <a:lvl1pPr algn="ctr">
              <a:defRPr/>
            </a:lvl1pPr>
          </a:lstStyle>
          <a:p>
            <a:fld id="{6889EFB2-2A69-4626-9A23-8E06D7C35B6B}" type="datetime1">
              <a:rPr lang="en-US" smtClean="0"/>
              <a:pPr/>
              <a:t>10/31/2016</a:t>
            </a:fld>
            <a:endParaRPr lang="en-US" dirty="0"/>
          </a:p>
        </p:txBody>
      </p:sp>
      <p:pic>
        <p:nvPicPr>
          <p:cNvPr id="52" name="Picture 6" descr="http://esidepartments/sites/DEP169/Documents/Data%20Classification/12-1272%20Security%20Policy%20Classification%20Confidential.png"/>
          <p:cNvPicPr>
            <a:picLocks noChangeAspect="1" noChangeArrowheads="1"/>
          </p:cNvPicPr>
          <p:nvPr userDrawn="1"/>
        </p:nvPicPr>
        <p:blipFill>
          <a:blip r:embed="rId2" cstate="print"/>
          <a:srcRect/>
          <a:stretch>
            <a:fillRect/>
          </a:stretch>
        </p:blipFill>
        <p:spPr bwMode="auto">
          <a:xfrm>
            <a:off x="95250" y="6537324"/>
            <a:ext cx="266700" cy="247650"/>
          </a:xfrm>
          <a:prstGeom prst="rect">
            <a:avLst/>
          </a:prstGeom>
          <a:noFill/>
        </p:spPr>
      </p:pic>
      <p:sp>
        <p:nvSpPr>
          <p:cNvPr id="53" name="TextBox 52"/>
          <p:cNvSpPr txBox="1"/>
          <p:nvPr userDrawn="1"/>
        </p:nvSpPr>
        <p:spPr>
          <a:xfrm>
            <a:off x="457200" y="6567831"/>
            <a:ext cx="3352800" cy="290170"/>
          </a:xfrm>
          <a:prstGeom prst="rect">
            <a:avLst/>
          </a:prstGeom>
          <a:noFill/>
        </p:spPr>
        <p:txBody>
          <a:bodyPr wrap="square" lIns="0" tIns="0" rIns="0" bIns="0" rtlCol="0">
            <a:noAutofit/>
          </a:bodyPr>
          <a:lstStyle/>
          <a:p>
            <a:r>
              <a:rPr lang="en-US" sz="800" kern="1200" baseline="0" dirty="0" smtClean="0">
                <a:solidFill>
                  <a:schemeClr val="tx1">
                    <a:lumMod val="50000"/>
                    <a:lumOff val="50000"/>
                  </a:schemeClr>
                </a:solidFill>
                <a:latin typeface="+mj-lt"/>
                <a:ea typeface="+mn-ea"/>
                <a:cs typeface="+mn-cs"/>
              </a:rPr>
              <a:t>Confidential and Proprietary Information</a:t>
            </a:r>
            <a:endParaRPr lang="en-US" sz="800" b="1" kern="1200" baseline="0" dirty="0" smtClean="0">
              <a:solidFill>
                <a:schemeClr val="tx1">
                  <a:lumMod val="50000"/>
                  <a:lumOff val="50000"/>
                </a:schemeClr>
              </a:solidFill>
              <a:latin typeface="+mj-lt"/>
              <a:ea typeface="+mn-ea"/>
              <a:cs typeface="+mn-cs"/>
            </a:endParaRPr>
          </a:p>
          <a:p>
            <a:r>
              <a:rPr lang="en-US" sz="700" kern="1200" baseline="0" dirty="0" smtClean="0">
                <a:solidFill>
                  <a:schemeClr val="tx1">
                    <a:lumMod val="50000"/>
                    <a:lumOff val="50000"/>
                  </a:schemeClr>
                </a:solidFill>
                <a:latin typeface="+mn-lt"/>
                <a:ea typeface="+mn-ea"/>
                <a:cs typeface="+mn-cs"/>
              </a:rPr>
              <a:t>© 2014 Express Scripts Holding Company. All Rights Reserved.</a:t>
            </a:r>
            <a:endParaRPr lang="en-US" sz="700" dirty="0">
              <a:solidFill>
                <a:schemeClr val="tx1">
                  <a:lumMod val="50000"/>
                  <a:lumOff val="50000"/>
                </a:schemeClr>
              </a:solidFill>
            </a:endParaRPr>
          </a:p>
        </p:txBody>
      </p:sp>
      <p:sp>
        <p:nvSpPr>
          <p:cNvPr id="39" name="Picture Placeholder 38"/>
          <p:cNvSpPr>
            <a:spLocks noGrp="1"/>
          </p:cNvSpPr>
          <p:nvPr>
            <p:ph type="pic" sz="quarter" idx="13" hasCustomPrompt="1"/>
          </p:nvPr>
        </p:nvSpPr>
        <p:spPr>
          <a:xfrm>
            <a:off x="2466975" y="1436688"/>
            <a:ext cx="1647825" cy="1585912"/>
          </a:xfrm>
        </p:spPr>
        <p:txBody>
          <a:bodyPr/>
          <a:lstStyle>
            <a:lvl1pPr algn="ctr">
              <a:buNone/>
              <a:defRPr sz="1600" baseline="0"/>
            </a:lvl1pPr>
          </a:lstStyle>
          <a:p>
            <a:r>
              <a:rPr lang="en-US" dirty="0" smtClean="0"/>
              <a:t>Insert photo here</a:t>
            </a:r>
            <a:endParaRPr lang="en-US" dirty="0"/>
          </a:p>
        </p:txBody>
      </p:sp>
      <p:sp>
        <p:nvSpPr>
          <p:cNvPr id="38" name="Footer Placeholder 4"/>
          <p:cNvSpPr txBox="1">
            <a:spLocks/>
          </p:cNvSpPr>
          <p:nvPr userDrawn="1"/>
        </p:nvSpPr>
        <p:spPr>
          <a:xfrm>
            <a:off x="8686800" y="6457956"/>
            <a:ext cx="457200" cy="381000"/>
          </a:xfrm>
          <a:prstGeom prst="rect">
            <a:avLst/>
          </a:prstGeom>
        </p:spPr>
        <p:txBody>
          <a:bodyPr vert="horz" lIns="91440" tIns="45720" rIns="91440" bIns="45720" rtlCol="0" anchor="ctr"/>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ctr">
              <a:defRPr/>
            </a:pPr>
            <a:fld id="{0E2DA7D6-899D-4BE0-98D3-D2C39F0629BC}" type="slidenum">
              <a:rPr lang="en-US" sz="800" kern="1200" smtClean="0">
                <a:solidFill>
                  <a:schemeClr val="tx1">
                    <a:lumMod val="75000"/>
                    <a:lumOff val="25000"/>
                  </a:schemeClr>
                </a:solidFill>
                <a:latin typeface="+mj-lt"/>
                <a:ea typeface="+mn-ea"/>
                <a:cs typeface="+mn-cs"/>
              </a:rPr>
              <a:pPr algn="ctr">
                <a:defRPr/>
              </a:pPr>
              <a:t>‹#›</a:t>
            </a:fld>
            <a:endParaRPr lang="en-US" sz="800" kern="1200" dirty="0">
              <a:solidFill>
                <a:schemeClr val="tx1">
                  <a:lumMod val="75000"/>
                  <a:lumOff val="25000"/>
                </a:schemeClr>
              </a:solidFill>
              <a:latin typeface="+mj-lt"/>
              <a:ea typeface="+mn-ea"/>
              <a:cs typeface="+mn-cs"/>
            </a:endParaRPr>
          </a:p>
        </p:txBody>
      </p:sp>
      <p:pic>
        <p:nvPicPr>
          <p:cNvPr id="41" name="Picture 2"/>
          <p:cNvPicPr>
            <a:picLocks noChangeAspect="1" noChangeArrowheads="1"/>
          </p:cNvPicPr>
          <p:nvPr userDrawn="1"/>
        </p:nvPicPr>
        <p:blipFill>
          <a:blip r:embed="rId3" cstate="print"/>
          <a:srcRect/>
          <a:stretch>
            <a:fillRect/>
          </a:stretch>
        </p:blipFill>
        <p:spPr bwMode="auto">
          <a:xfrm>
            <a:off x="2460058" y="5499100"/>
            <a:ext cx="1682496" cy="394666"/>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 Title Slide (Print &amp; Screen)">
    <p:spTree>
      <p:nvGrpSpPr>
        <p:cNvPr id="1" name=""/>
        <p:cNvGrpSpPr/>
        <p:nvPr/>
      </p:nvGrpSpPr>
      <p:grpSpPr>
        <a:xfrm>
          <a:off x="0" y="0"/>
          <a:ext cx="0" cy="0"/>
          <a:chOff x="0" y="0"/>
          <a:chExt cx="0" cy="0"/>
        </a:xfrm>
      </p:grpSpPr>
      <p:sp>
        <p:nvSpPr>
          <p:cNvPr id="46" name="Rectangle 45"/>
          <p:cNvSpPr/>
          <p:nvPr userDrawn="1"/>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97" name="Freeform 5"/>
          <p:cNvSpPr>
            <a:spLocks/>
          </p:cNvSpPr>
          <p:nvPr userDrawn="1"/>
        </p:nvSpPr>
        <p:spPr bwMode="white">
          <a:xfrm>
            <a:off x="0" y="6166552"/>
            <a:ext cx="9144000" cy="706438"/>
          </a:xfrm>
          <a:custGeom>
            <a:avLst/>
            <a:gdLst/>
            <a:ahLst/>
            <a:cxnLst>
              <a:cxn ang="0">
                <a:pos x="0" y="197"/>
              </a:cxn>
              <a:cxn ang="0">
                <a:pos x="2560" y="197"/>
              </a:cxn>
              <a:cxn ang="0">
                <a:pos x="2560" y="0"/>
              </a:cxn>
              <a:cxn ang="0">
                <a:pos x="1318" y="108"/>
              </a:cxn>
              <a:cxn ang="0">
                <a:pos x="0" y="70"/>
              </a:cxn>
              <a:cxn ang="0">
                <a:pos x="0" y="197"/>
              </a:cxn>
            </a:cxnLst>
            <a:rect l="0" t="0" r="r" b="b"/>
            <a:pathLst>
              <a:path w="2560" h="197">
                <a:moveTo>
                  <a:pt x="0" y="197"/>
                </a:moveTo>
                <a:cubicBezTo>
                  <a:pt x="2560" y="197"/>
                  <a:pt x="2560" y="197"/>
                  <a:pt x="2560" y="197"/>
                </a:cubicBezTo>
                <a:cubicBezTo>
                  <a:pt x="2560" y="0"/>
                  <a:pt x="2560" y="0"/>
                  <a:pt x="2560" y="0"/>
                </a:cubicBezTo>
                <a:cubicBezTo>
                  <a:pt x="2313" y="61"/>
                  <a:pt x="1733" y="102"/>
                  <a:pt x="1318" y="108"/>
                </a:cubicBezTo>
                <a:cubicBezTo>
                  <a:pt x="759" y="116"/>
                  <a:pt x="253" y="84"/>
                  <a:pt x="0" y="70"/>
                </a:cubicBezTo>
                <a:lnTo>
                  <a:pt x="0" y="19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Rectangle 10"/>
          <p:cNvSpPr/>
          <p:nvPr userDrawn="1"/>
        </p:nvSpPr>
        <p:spPr>
          <a:xfrm>
            <a:off x="8054975" y="3429000"/>
            <a:ext cx="1089025" cy="9715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bwMode="white">
          <a:xfrm>
            <a:off x="2466976" y="3352800"/>
            <a:ext cx="5588000" cy="812800"/>
          </a:xfrm>
        </p:spPr>
        <p:txBody>
          <a:bodyPr lIns="0" tIns="0" rIns="0" bIns="0" anchor="t" anchorCtr="0">
            <a:noAutofit/>
          </a:bodyPr>
          <a:lstStyle>
            <a:lvl1pPr algn="l">
              <a:lnSpc>
                <a:spcPct val="95000"/>
              </a:lnSpc>
              <a:defRPr sz="2500" baseline="0">
                <a:solidFill>
                  <a:schemeClr val="bg1"/>
                </a:solidFill>
              </a:defRPr>
            </a:lvl1pPr>
          </a:lstStyle>
          <a:p>
            <a:r>
              <a:rPr lang="en-US" dirty="0" smtClean="0"/>
              <a:t>Title Goes Here with Room</a:t>
            </a:r>
            <a:br>
              <a:rPr lang="en-US" dirty="0" smtClean="0"/>
            </a:br>
            <a:r>
              <a:rPr lang="en-US" dirty="0" smtClean="0"/>
              <a:t>for a Second Line</a:t>
            </a:r>
            <a:endParaRPr lang="en-US" dirty="0"/>
          </a:p>
        </p:txBody>
      </p:sp>
      <p:sp>
        <p:nvSpPr>
          <p:cNvPr id="3" name="Subtitle 2"/>
          <p:cNvSpPr>
            <a:spLocks noGrp="1"/>
          </p:cNvSpPr>
          <p:nvPr>
            <p:ph type="subTitle" idx="1" hasCustomPrompt="1"/>
          </p:nvPr>
        </p:nvSpPr>
        <p:spPr bwMode="white">
          <a:xfrm>
            <a:off x="2466974" y="4171950"/>
            <a:ext cx="5588001" cy="400050"/>
          </a:xfrm>
        </p:spPr>
        <p:txBody>
          <a:bodyPr lIns="0" tIns="0" rIns="0" bIns="0">
            <a:noAutofit/>
          </a:bodyPr>
          <a:lstStyle>
            <a:lvl1pPr marL="0" indent="0" algn="l">
              <a:buNone/>
              <a:defRPr sz="18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Subhead or Presenter’s Name Here — Keep to One Line</a:t>
            </a:r>
          </a:p>
        </p:txBody>
      </p:sp>
      <p:sp>
        <p:nvSpPr>
          <p:cNvPr id="4" name="Date Placeholder 3"/>
          <p:cNvSpPr>
            <a:spLocks noGrp="1"/>
          </p:cNvSpPr>
          <p:nvPr>
            <p:ph type="dt" sz="half" idx="10"/>
          </p:nvPr>
        </p:nvSpPr>
        <p:spPr>
          <a:xfrm>
            <a:off x="3505200" y="6569076"/>
            <a:ext cx="2133600" cy="269874"/>
          </a:xfrm>
        </p:spPr>
        <p:txBody>
          <a:bodyPr/>
          <a:lstStyle>
            <a:lvl1pPr algn="ctr">
              <a:defRPr/>
            </a:lvl1pPr>
          </a:lstStyle>
          <a:p>
            <a:fld id="{622C733B-605A-4316-8AD6-B40EBE693227}" type="datetime1">
              <a:rPr lang="en-US" smtClean="0"/>
              <a:pPr/>
              <a:t>10/31/2016</a:t>
            </a:fld>
            <a:endParaRPr lang="en-US" dirty="0"/>
          </a:p>
        </p:txBody>
      </p:sp>
      <p:grpSp>
        <p:nvGrpSpPr>
          <p:cNvPr id="8200" name="Group 8"/>
          <p:cNvGrpSpPr>
            <a:grpSpLocks noChangeAspect="1"/>
          </p:cNvGrpSpPr>
          <p:nvPr userDrawn="1"/>
        </p:nvGrpSpPr>
        <p:grpSpPr bwMode="auto">
          <a:xfrm>
            <a:off x="8371664" y="3744516"/>
            <a:ext cx="455647" cy="340519"/>
            <a:chOff x="5198" y="2352"/>
            <a:chExt cx="562" cy="420"/>
          </a:xfrm>
          <a:solidFill>
            <a:schemeClr val="accent2">
              <a:lumMod val="40000"/>
              <a:lumOff val="60000"/>
            </a:schemeClr>
          </a:solidFill>
        </p:grpSpPr>
        <p:sp>
          <p:nvSpPr>
            <p:cNvPr id="8201" name="Freeform 9"/>
            <p:cNvSpPr>
              <a:spLocks/>
            </p:cNvSpPr>
            <p:nvPr userDrawn="1"/>
          </p:nvSpPr>
          <p:spPr bwMode="auto">
            <a:xfrm>
              <a:off x="5471" y="2352"/>
              <a:ext cx="289" cy="420"/>
            </a:xfrm>
            <a:custGeom>
              <a:avLst/>
              <a:gdLst/>
              <a:ahLst/>
              <a:cxnLst>
                <a:cxn ang="0">
                  <a:pos x="145" y="420"/>
                </a:cxn>
                <a:cxn ang="0">
                  <a:pos x="0" y="420"/>
                </a:cxn>
                <a:cxn ang="0">
                  <a:pos x="144" y="210"/>
                </a:cxn>
                <a:cxn ang="0">
                  <a:pos x="0" y="0"/>
                </a:cxn>
                <a:cxn ang="0">
                  <a:pos x="145" y="0"/>
                </a:cxn>
                <a:cxn ang="0">
                  <a:pos x="289" y="210"/>
                </a:cxn>
                <a:cxn ang="0">
                  <a:pos x="145" y="420"/>
                </a:cxn>
              </a:cxnLst>
              <a:rect l="0" t="0" r="r" b="b"/>
              <a:pathLst>
                <a:path w="289" h="420">
                  <a:moveTo>
                    <a:pt x="145" y="420"/>
                  </a:moveTo>
                  <a:lnTo>
                    <a:pt x="0" y="420"/>
                  </a:lnTo>
                  <a:lnTo>
                    <a:pt x="144" y="210"/>
                  </a:lnTo>
                  <a:lnTo>
                    <a:pt x="0" y="0"/>
                  </a:lnTo>
                  <a:lnTo>
                    <a:pt x="145" y="0"/>
                  </a:lnTo>
                  <a:lnTo>
                    <a:pt x="289" y="210"/>
                  </a:lnTo>
                  <a:lnTo>
                    <a:pt x="145" y="42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202" name="Freeform 10"/>
            <p:cNvSpPr>
              <a:spLocks/>
            </p:cNvSpPr>
            <p:nvPr userDrawn="1"/>
          </p:nvSpPr>
          <p:spPr bwMode="auto">
            <a:xfrm>
              <a:off x="5198" y="2352"/>
              <a:ext cx="289" cy="420"/>
            </a:xfrm>
            <a:custGeom>
              <a:avLst/>
              <a:gdLst/>
              <a:ahLst/>
              <a:cxnLst>
                <a:cxn ang="0">
                  <a:pos x="145" y="420"/>
                </a:cxn>
                <a:cxn ang="0">
                  <a:pos x="0" y="420"/>
                </a:cxn>
                <a:cxn ang="0">
                  <a:pos x="144" y="210"/>
                </a:cxn>
                <a:cxn ang="0">
                  <a:pos x="0" y="0"/>
                </a:cxn>
                <a:cxn ang="0">
                  <a:pos x="145" y="0"/>
                </a:cxn>
                <a:cxn ang="0">
                  <a:pos x="289" y="210"/>
                </a:cxn>
                <a:cxn ang="0">
                  <a:pos x="145" y="420"/>
                </a:cxn>
              </a:cxnLst>
              <a:rect l="0" t="0" r="r" b="b"/>
              <a:pathLst>
                <a:path w="289" h="420">
                  <a:moveTo>
                    <a:pt x="145" y="420"/>
                  </a:moveTo>
                  <a:lnTo>
                    <a:pt x="0" y="420"/>
                  </a:lnTo>
                  <a:lnTo>
                    <a:pt x="144" y="210"/>
                  </a:lnTo>
                  <a:lnTo>
                    <a:pt x="0" y="0"/>
                  </a:lnTo>
                  <a:lnTo>
                    <a:pt x="145" y="0"/>
                  </a:lnTo>
                  <a:lnTo>
                    <a:pt x="289" y="210"/>
                  </a:lnTo>
                  <a:lnTo>
                    <a:pt x="145" y="42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pic>
        <p:nvPicPr>
          <p:cNvPr id="52" name="Picture 6" descr="http://esidepartments/sites/DEP169/Documents/Data%20Classification/12-1272%20Security%20Policy%20Classification%20Confidential.png"/>
          <p:cNvPicPr>
            <a:picLocks noChangeAspect="1" noChangeArrowheads="1"/>
          </p:cNvPicPr>
          <p:nvPr userDrawn="1"/>
        </p:nvPicPr>
        <p:blipFill>
          <a:blip r:embed="rId2" cstate="print"/>
          <a:srcRect/>
          <a:stretch>
            <a:fillRect/>
          </a:stretch>
        </p:blipFill>
        <p:spPr bwMode="auto">
          <a:xfrm>
            <a:off x="95250" y="6537324"/>
            <a:ext cx="266700" cy="247650"/>
          </a:xfrm>
          <a:prstGeom prst="rect">
            <a:avLst/>
          </a:prstGeom>
          <a:noFill/>
        </p:spPr>
      </p:pic>
      <p:sp>
        <p:nvSpPr>
          <p:cNvPr id="53" name="TextBox 52"/>
          <p:cNvSpPr txBox="1"/>
          <p:nvPr userDrawn="1"/>
        </p:nvSpPr>
        <p:spPr>
          <a:xfrm>
            <a:off x="457200" y="6567831"/>
            <a:ext cx="3352800" cy="290170"/>
          </a:xfrm>
          <a:prstGeom prst="rect">
            <a:avLst/>
          </a:prstGeom>
          <a:noFill/>
        </p:spPr>
        <p:txBody>
          <a:bodyPr wrap="square" lIns="0" tIns="0" rIns="0" bIns="0" rtlCol="0">
            <a:noAutofit/>
          </a:bodyPr>
          <a:lstStyle/>
          <a:p>
            <a:r>
              <a:rPr lang="en-US" sz="800" kern="1200" baseline="0" dirty="0" smtClean="0">
                <a:solidFill>
                  <a:schemeClr val="tx1">
                    <a:lumMod val="50000"/>
                    <a:lumOff val="50000"/>
                  </a:schemeClr>
                </a:solidFill>
                <a:latin typeface="+mj-lt"/>
                <a:ea typeface="+mn-ea"/>
                <a:cs typeface="+mn-cs"/>
              </a:rPr>
              <a:t>Confidential and Proprietary Information</a:t>
            </a:r>
            <a:endParaRPr lang="en-US" sz="800" b="1" kern="1200" baseline="0" dirty="0" smtClean="0">
              <a:solidFill>
                <a:schemeClr val="tx1">
                  <a:lumMod val="50000"/>
                  <a:lumOff val="50000"/>
                </a:schemeClr>
              </a:solidFill>
              <a:latin typeface="+mj-lt"/>
              <a:ea typeface="+mn-ea"/>
              <a:cs typeface="+mn-cs"/>
            </a:endParaRPr>
          </a:p>
          <a:p>
            <a:r>
              <a:rPr lang="en-US" sz="700" kern="1200" baseline="0" dirty="0" smtClean="0">
                <a:solidFill>
                  <a:schemeClr val="tx1">
                    <a:lumMod val="50000"/>
                    <a:lumOff val="50000"/>
                  </a:schemeClr>
                </a:solidFill>
                <a:latin typeface="+mn-lt"/>
                <a:ea typeface="+mn-ea"/>
                <a:cs typeface="+mn-cs"/>
              </a:rPr>
              <a:t>© 2014 Express Scripts Holding Company. All Rights Reserved.</a:t>
            </a:r>
            <a:endParaRPr lang="en-US" sz="700" dirty="0">
              <a:solidFill>
                <a:schemeClr val="tx1">
                  <a:lumMod val="50000"/>
                  <a:lumOff val="50000"/>
                </a:schemeClr>
              </a:solidFill>
            </a:endParaRPr>
          </a:p>
        </p:txBody>
      </p:sp>
      <p:sp>
        <p:nvSpPr>
          <p:cNvPr id="55" name="Text Placeholder 54"/>
          <p:cNvSpPr>
            <a:spLocks noGrp="1"/>
          </p:cNvSpPr>
          <p:nvPr>
            <p:ph type="body" sz="quarter" idx="13" hasCustomPrompt="1"/>
          </p:nvPr>
        </p:nvSpPr>
        <p:spPr bwMode="white">
          <a:xfrm>
            <a:off x="2466975" y="4833938"/>
            <a:ext cx="5588000" cy="1033462"/>
          </a:xfrm>
        </p:spPr>
        <p:txBody>
          <a:bodyPr/>
          <a:lstStyle>
            <a:lvl1pPr marL="0" indent="0" algn="l" defTabSz="914400" rtl="0" eaLnBrk="1" latinLnBrk="0" hangingPunct="1">
              <a:lnSpc>
                <a:spcPct val="90000"/>
              </a:lnSpc>
              <a:spcBef>
                <a:spcPct val="20000"/>
              </a:spcBef>
              <a:buClr>
                <a:schemeClr val="accent4"/>
              </a:buClr>
              <a:buFont typeface="Arial" pitchFamily="34" charset="0"/>
              <a:buNone/>
              <a:defRPr kumimoji="0" lang="en-US" sz="1600" b="0" i="0" u="none" strike="noStrike" kern="1200" cap="none" spc="0" normalizeH="0" baseline="0" noProof="0" dirty="0" smtClean="0">
                <a:ln>
                  <a:noFill/>
                </a:ln>
                <a:solidFill>
                  <a:schemeClr val="bg1"/>
                </a:solidFill>
                <a:effectLst/>
                <a:uLnTx/>
                <a:uFillTx/>
                <a:latin typeface="+mn-lt"/>
                <a:ea typeface="+mn-ea"/>
                <a:cs typeface="+mn-cs"/>
              </a:defRPr>
            </a:lvl1pPr>
            <a:lvl2pPr marL="0" indent="0" algn="l" defTabSz="914400" rtl="0" eaLnBrk="1" latinLnBrk="0" hangingPunct="1">
              <a:lnSpc>
                <a:spcPct val="95000"/>
              </a:lnSpc>
              <a:spcBef>
                <a:spcPct val="20000"/>
              </a:spcBef>
              <a:buClr>
                <a:schemeClr val="accent4"/>
              </a:buClr>
              <a:buFont typeface="Arial" pitchFamily="34" charset="0"/>
              <a:buNone/>
              <a:defRPr lang="en-US" sz="1800" kern="1200" baseline="0" dirty="0" smtClean="0">
                <a:solidFill>
                  <a:schemeClr val="bg1"/>
                </a:solidFill>
                <a:latin typeface="+mn-lt"/>
                <a:ea typeface="+mn-ea"/>
                <a:cs typeface="+mn-cs"/>
              </a:defRPr>
            </a:lvl2pPr>
            <a:lvl3pPr marL="0" indent="0" algn="l" defTabSz="914400" rtl="0" eaLnBrk="1" latinLnBrk="0" hangingPunct="1">
              <a:lnSpc>
                <a:spcPct val="95000"/>
              </a:lnSpc>
              <a:spcBef>
                <a:spcPct val="20000"/>
              </a:spcBef>
              <a:buClr>
                <a:schemeClr val="accent4"/>
              </a:buClr>
              <a:buFont typeface="Arial" pitchFamily="34" charset="0"/>
              <a:buNone/>
              <a:defRPr lang="en-US" sz="1800" kern="1200" baseline="0" dirty="0" smtClean="0">
                <a:solidFill>
                  <a:schemeClr val="bg1"/>
                </a:solidFill>
                <a:latin typeface="+mn-lt"/>
                <a:ea typeface="+mn-ea"/>
                <a:cs typeface="+mn-cs"/>
              </a:defRPr>
            </a:lvl3pPr>
            <a:lvl4pPr marL="0" indent="0" algn="l" defTabSz="914400" rtl="0" eaLnBrk="1" latinLnBrk="0" hangingPunct="1">
              <a:lnSpc>
                <a:spcPct val="95000"/>
              </a:lnSpc>
              <a:spcBef>
                <a:spcPct val="20000"/>
              </a:spcBef>
              <a:buClr>
                <a:schemeClr val="accent4"/>
              </a:buClr>
              <a:buFont typeface="Arial" pitchFamily="34" charset="0"/>
              <a:buNone/>
              <a:defRPr lang="en-US" sz="1800" kern="1200" baseline="0" dirty="0" smtClean="0">
                <a:solidFill>
                  <a:schemeClr val="bg1"/>
                </a:solidFill>
                <a:latin typeface="+mn-lt"/>
                <a:ea typeface="+mn-ea"/>
                <a:cs typeface="+mn-cs"/>
              </a:defRPr>
            </a:lvl4pPr>
            <a:lvl5pPr marL="0" indent="0" algn="l" defTabSz="914400" rtl="0" eaLnBrk="1" latinLnBrk="0" hangingPunct="1">
              <a:lnSpc>
                <a:spcPct val="95000"/>
              </a:lnSpc>
              <a:spcBef>
                <a:spcPct val="20000"/>
              </a:spcBef>
              <a:buClr>
                <a:schemeClr val="accent4"/>
              </a:buClr>
              <a:buFont typeface="Arial" pitchFamily="34" charset="0"/>
              <a:buNone/>
              <a:defRPr lang="en-US" sz="1800" kern="1200" baseline="0" dirty="0" smtClean="0">
                <a:solidFill>
                  <a:schemeClr val="bg1"/>
                </a:solidFill>
                <a:latin typeface="+mn-lt"/>
                <a:ea typeface="+mn-ea"/>
                <a:cs typeface="+mn-cs"/>
              </a:defRPr>
            </a:lvl5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Date, Presenter’s Name or</a:t>
            </a:r>
            <a:br>
              <a:rPr lang="en-US" dirty="0" smtClean="0"/>
            </a:br>
            <a:r>
              <a:rPr lang="en-US" dirty="0" smtClean="0"/>
              <a:t>Additional Info Here</a:t>
            </a:r>
          </a:p>
        </p:txBody>
      </p:sp>
      <p:grpSp>
        <p:nvGrpSpPr>
          <p:cNvPr id="148" name="Group 13"/>
          <p:cNvGrpSpPr>
            <a:grpSpLocks noChangeAspect="1"/>
          </p:cNvGrpSpPr>
          <p:nvPr userDrawn="1"/>
        </p:nvGrpSpPr>
        <p:grpSpPr bwMode="gray">
          <a:xfrm>
            <a:off x="2460625" y="2216150"/>
            <a:ext cx="2230438" cy="506413"/>
            <a:chOff x="1550" y="1396"/>
            <a:chExt cx="1405" cy="319"/>
          </a:xfrm>
        </p:grpSpPr>
        <p:sp>
          <p:nvSpPr>
            <p:cNvPr id="149" name="Oval 14"/>
            <p:cNvSpPr>
              <a:spLocks noChangeArrowheads="1"/>
            </p:cNvSpPr>
            <p:nvPr userDrawn="1"/>
          </p:nvSpPr>
          <p:spPr bwMode="gray">
            <a:xfrm>
              <a:off x="1556" y="1402"/>
              <a:ext cx="305" cy="307"/>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0" name="Freeform 15"/>
            <p:cNvSpPr>
              <a:spLocks/>
            </p:cNvSpPr>
            <p:nvPr userDrawn="1"/>
          </p:nvSpPr>
          <p:spPr bwMode="gray">
            <a:xfrm>
              <a:off x="1915" y="1510"/>
              <a:ext cx="40" cy="72"/>
            </a:xfrm>
            <a:custGeom>
              <a:avLst/>
              <a:gdLst/>
              <a:ahLst/>
              <a:cxnLst>
                <a:cxn ang="0">
                  <a:pos x="0" y="72"/>
                </a:cxn>
                <a:cxn ang="0">
                  <a:pos x="0" y="0"/>
                </a:cxn>
                <a:cxn ang="0">
                  <a:pos x="40" y="0"/>
                </a:cxn>
                <a:cxn ang="0">
                  <a:pos x="38" y="10"/>
                </a:cxn>
                <a:cxn ang="0">
                  <a:pos x="12" y="10"/>
                </a:cxn>
                <a:cxn ang="0">
                  <a:pos x="12" y="29"/>
                </a:cxn>
                <a:cxn ang="0">
                  <a:pos x="34" y="29"/>
                </a:cxn>
                <a:cxn ang="0">
                  <a:pos x="34" y="39"/>
                </a:cxn>
                <a:cxn ang="0">
                  <a:pos x="12" y="39"/>
                </a:cxn>
                <a:cxn ang="0">
                  <a:pos x="12" y="62"/>
                </a:cxn>
                <a:cxn ang="0">
                  <a:pos x="40" y="62"/>
                </a:cxn>
                <a:cxn ang="0">
                  <a:pos x="40" y="72"/>
                </a:cxn>
                <a:cxn ang="0">
                  <a:pos x="0" y="72"/>
                </a:cxn>
              </a:cxnLst>
              <a:rect l="0" t="0" r="r" b="b"/>
              <a:pathLst>
                <a:path w="40" h="72">
                  <a:moveTo>
                    <a:pt x="0" y="72"/>
                  </a:moveTo>
                  <a:lnTo>
                    <a:pt x="0" y="0"/>
                  </a:lnTo>
                  <a:lnTo>
                    <a:pt x="40" y="0"/>
                  </a:lnTo>
                  <a:lnTo>
                    <a:pt x="38" y="10"/>
                  </a:lnTo>
                  <a:lnTo>
                    <a:pt x="12" y="10"/>
                  </a:lnTo>
                  <a:lnTo>
                    <a:pt x="12" y="29"/>
                  </a:lnTo>
                  <a:lnTo>
                    <a:pt x="34" y="29"/>
                  </a:lnTo>
                  <a:lnTo>
                    <a:pt x="34" y="39"/>
                  </a:lnTo>
                  <a:lnTo>
                    <a:pt x="12" y="39"/>
                  </a:lnTo>
                  <a:lnTo>
                    <a:pt x="12" y="62"/>
                  </a:lnTo>
                  <a:lnTo>
                    <a:pt x="40" y="62"/>
                  </a:lnTo>
                  <a:lnTo>
                    <a:pt x="40" y="72"/>
                  </a:lnTo>
                  <a:lnTo>
                    <a:pt x="0" y="7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1" name="Freeform 16"/>
            <p:cNvSpPr>
              <a:spLocks/>
            </p:cNvSpPr>
            <p:nvPr userDrawn="1"/>
          </p:nvSpPr>
          <p:spPr bwMode="gray">
            <a:xfrm>
              <a:off x="1973" y="1510"/>
              <a:ext cx="58" cy="72"/>
            </a:xfrm>
            <a:custGeom>
              <a:avLst/>
              <a:gdLst/>
              <a:ahLst/>
              <a:cxnLst>
                <a:cxn ang="0">
                  <a:pos x="43" y="72"/>
                </a:cxn>
                <a:cxn ang="0">
                  <a:pos x="29" y="43"/>
                </a:cxn>
                <a:cxn ang="0">
                  <a:pos x="14" y="72"/>
                </a:cxn>
                <a:cxn ang="0">
                  <a:pos x="0" y="72"/>
                </a:cxn>
                <a:cxn ang="0">
                  <a:pos x="22" y="33"/>
                </a:cxn>
                <a:cxn ang="0">
                  <a:pos x="2" y="0"/>
                </a:cxn>
                <a:cxn ang="0">
                  <a:pos x="17" y="0"/>
                </a:cxn>
                <a:cxn ang="0">
                  <a:pos x="28" y="22"/>
                </a:cxn>
                <a:cxn ang="0">
                  <a:pos x="39" y="0"/>
                </a:cxn>
                <a:cxn ang="0">
                  <a:pos x="53" y="0"/>
                </a:cxn>
                <a:cxn ang="0">
                  <a:pos x="35" y="33"/>
                </a:cxn>
                <a:cxn ang="0">
                  <a:pos x="58" y="72"/>
                </a:cxn>
                <a:cxn ang="0">
                  <a:pos x="43" y="72"/>
                </a:cxn>
              </a:cxnLst>
              <a:rect l="0" t="0" r="r" b="b"/>
              <a:pathLst>
                <a:path w="58" h="72">
                  <a:moveTo>
                    <a:pt x="43" y="72"/>
                  </a:moveTo>
                  <a:lnTo>
                    <a:pt x="29" y="43"/>
                  </a:lnTo>
                  <a:lnTo>
                    <a:pt x="14" y="72"/>
                  </a:lnTo>
                  <a:lnTo>
                    <a:pt x="0" y="72"/>
                  </a:lnTo>
                  <a:lnTo>
                    <a:pt x="22" y="33"/>
                  </a:lnTo>
                  <a:lnTo>
                    <a:pt x="2" y="0"/>
                  </a:lnTo>
                  <a:lnTo>
                    <a:pt x="17" y="0"/>
                  </a:lnTo>
                  <a:lnTo>
                    <a:pt x="28" y="22"/>
                  </a:lnTo>
                  <a:lnTo>
                    <a:pt x="39" y="0"/>
                  </a:lnTo>
                  <a:lnTo>
                    <a:pt x="53" y="0"/>
                  </a:lnTo>
                  <a:lnTo>
                    <a:pt x="35" y="33"/>
                  </a:lnTo>
                  <a:lnTo>
                    <a:pt x="58" y="72"/>
                  </a:lnTo>
                  <a:lnTo>
                    <a:pt x="43" y="7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2" name="Freeform 17"/>
            <p:cNvSpPr>
              <a:spLocks noEditPoints="1"/>
            </p:cNvSpPr>
            <p:nvPr userDrawn="1"/>
          </p:nvSpPr>
          <p:spPr bwMode="gray">
            <a:xfrm>
              <a:off x="2053" y="1510"/>
              <a:ext cx="47" cy="72"/>
            </a:xfrm>
            <a:custGeom>
              <a:avLst/>
              <a:gdLst/>
              <a:ahLst/>
              <a:cxnLst>
                <a:cxn ang="0">
                  <a:pos x="34" y="63"/>
                </a:cxn>
                <a:cxn ang="0">
                  <a:pos x="17" y="63"/>
                </a:cxn>
                <a:cxn ang="0">
                  <a:pos x="17" y="101"/>
                </a:cxn>
                <a:cxn ang="0">
                  <a:pos x="0" y="101"/>
                </a:cxn>
                <a:cxn ang="0">
                  <a:pos x="0" y="0"/>
                </a:cxn>
                <a:cxn ang="0">
                  <a:pos x="27" y="0"/>
                </a:cxn>
                <a:cxn ang="0">
                  <a:pos x="53" y="5"/>
                </a:cxn>
                <a:cxn ang="0">
                  <a:pos x="67" y="30"/>
                </a:cxn>
                <a:cxn ang="0">
                  <a:pos x="34" y="63"/>
                </a:cxn>
                <a:cxn ang="0">
                  <a:pos x="44" y="18"/>
                </a:cxn>
                <a:cxn ang="0">
                  <a:pos x="30" y="13"/>
                </a:cxn>
                <a:cxn ang="0">
                  <a:pos x="17" y="13"/>
                </a:cxn>
                <a:cxn ang="0">
                  <a:pos x="17" y="49"/>
                </a:cxn>
                <a:cxn ang="0">
                  <a:pos x="30" y="49"/>
                </a:cxn>
                <a:cxn ang="0">
                  <a:pos x="48" y="31"/>
                </a:cxn>
                <a:cxn ang="0">
                  <a:pos x="44" y="18"/>
                </a:cxn>
              </a:cxnLst>
              <a:rect l="0" t="0" r="r" b="b"/>
              <a:pathLst>
                <a:path w="67" h="101">
                  <a:moveTo>
                    <a:pt x="34" y="63"/>
                  </a:moveTo>
                  <a:cubicBezTo>
                    <a:pt x="17" y="63"/>
                    <a:pt x="17" y="63"/>
                    <a:pt x="17" y="63"/>
                  </a:cubicBezTo>
                  <a:cubicBezTo>
                    <a:pt x="17" y="101"/>
                    <a:pt x="17" y="101"/>
                    <a:pt x="17" y="101"/>
                  </a:cubicBezTo>
                  <a:cubicBezTo>
                    <a:pt x="0" y="101"/>
                    <a:pt x="0" y="101"/>
                    <a:pt x="0" y="101"/>
                  </a:cubicBezTo>
                  <a:cubicBezTo>
                    <a:pt x="0" y="0"/>
                    <a:pt x="0" y="0"/>
                    <a:pt x="0" y="0"/>
                  </a:cubicBezTo>
                  <a:cubicBezTo>
                    <a:pt x="27" y="0"/>
                    <a:pt x="27" y="0"/>
                    <a:pt x="27" y="0"/>
                  </a:cubicBezTo>
                  <a:cubicBezTo>
                    <a:pt x="42" y="0"/>
                    <a:pt x="47" y="1"/>
                    <a:pt x="53" y="5"/>
                  </a:cubicBezTo>
                  <a:cubicBezTo>
                    <a:pt x="62" y="10"/>
                    <a:pt x="67" y="19"/>
                    <a:pt x="67" y="30"/>
                  </a:cubicBezTo>
                  <a:cubicBezTo>
                    <a:pt x="67" y="50"/>
                    <a:pt x="52" y="63"/>
                    <a:pt x="34" y="63"/>
                  </a:cubicBezTo>
                  <a:close/>
                  <a:moveTo>
                    <a:pt x="44" y="18"/>
                  </a:moveTo>
                  <a:cubicBezTo>
                    <a:pt x="41" y="15"/>
                    <a:pt x="37" y="13"/>
                    <a:pt x="30" y="13"/>
                  </a:cubicBezTo>
                  <a:cubicBezTo>
                    <a:pt x="17" y="13"/>
                    <a:pt x="17" y="13"/>
                    <a:pt x="17" y="13"/>
                  </a:cubicBezTo>
                  <a:cubicBezTo>
                    <a:pt x="17" y="49"/>
                    <a:pt x="17" y="49"/>
                    <a:pt x="17" y="49"/>
                  </a:cubicBezTo>
                  <a:cubicBezTo>
                    <a:pt x="30" y="49"/>
                    <a:pt x="30" y="49"/>
                    <a:pt x="30" y="49"/>
                  </a:cubicBezTo>
                  <a:cubicBezTo>
                    <a:pt x="42" y="49"/>
                    <a:pt x="48" y="43"/>
                    <a:pt x="48" y="31"/>
                  </a:cubicBezTo>
                  <a:cubicBezTo>
                    <a:pt x="48" y="26"/>
                    <a:pt x="47" y="21"/>
                    <a:pt x="44" y="18"/>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3" name="Freeform 18"/>
            <p:cNvSpPr>
              <a:spLocks noEditPoints="1"/>
            </p:cNvSpPr>
            <p:nvPr userDrawn="1"/>
          </p:nvSpPr>
          <p:spPr bwMode="gray">
            <a:xfrm>
              <a:off x="2125" y="1510"/>
              <a:ext cx="50" cy="72"/>
            </a:xfrm>
            <a:custGeom>
              <a:avLst/>
              <a:gdLst/>
              <a:ahLst/>
              <a:cxnLst>
                <a:cxn ang="0">
                  <a:pos x="50" y="101"/>
                </a:cxn>
                <a:cxn ang="0">
                  <a:pos x="41" y="86"/>
                </a:cxn>
                <a:cxn ang="0">
                  <a:pos x="24" y="60"/>
                </a:cxn>
                <a:cxn ang="0">
                  <a:pos x="17" y="57"/>
                </a:cxn>
                <a:cxn ang="0">
                  <a:pos x="17" y="101"/>
                </a:cxn>
                <a:cxn ang="0">
                  <a:pos x="0" y="101"/>
                </a:cxn>
                <a:cxn ang="0">
                  <a:pos x="0" y="0"/>
                </a:cxn>
                <a:cxn ang="0">
                  <a:pos x="31" y="0"/>
                </a:cxn>
                <a:cxn ang="0">
                  <a:pos x="64" y="29"/>
                </a:cxn>
                <a:cxn ang="0">
                  <a:pos x="39" y="57"/>
                </a:cxn>
                <a:cxn ang="0">
                  <a:pos x="55" y="77"/>
                </a:cxn>
                <a:cxn ang="0">
                  <a:pos x="70" y="101"/>
                </a:cxn>
                <a:cxn ang="0">
                  <a:pos x="50" y="101"/>
                </a:cxn>
                <a:cxn ang="0">
                  <a:pos x="26" y="13"/>
                </a:cxn>
                <a:cxn ang="0">
                  <a:pos x="17" y="13"/>
                </a:cxn>
                <a:cxn ang="0">
                  <a:pos x="17" y="46"/>
                </a:cxn>
                <a:cxn ang="0">
                  <a:pos x="26" y="46"/>
                </a:cxn>
                <a:cxn ang="0">
                  <a:pos x="42" y="41"/>
                </a:cxn>
                <a:cxn ang="0">
                  <a:pos x="47" y="29"/>
                </a:cxn>
                <a:cxn ang="0">
                  <a:pos x="26" y="13"/>
                </a:cxn>
              </a:cxnLst>
              <a:rect l="0" t="0" r="r" b="b"/>
              <a:pathLst>
                <a:path w="70" h="101">
                  <a:moveTo>
                    <a:pt x="50" y="101"/>
                  </a:moveTo>
                  <a:cubicBezTo>
                    <a:pt x="41" y="86"/>
                    <a:pt x="41" y="86"/>
                    <a:pt x="41" y="86"/>
                  </a:cubicBezTo>
                  <a:cubicBezTo>
                    <a:pt x="34" y="73"/>
                    <a:pt x="29" y="66"/>
                    <a:pt x="24" y="60"/>
                  </a:cubicBezTo>
                  <a:cubicBezTo>
                    <a:pt x="22" y="59"/>
                    <a:pt x="20" y="58"/>
                    <a:pt x="17" y="57"/>
                  </a:cubicBezTo>
                  <a:cubicBezTo>
                    <a:pt x="17" y="101"/>
                    <a:pt x="17" y="101"/>
                    <a:pt x="17" y="101"/>
                  </a:cubicBezTo>
                  <a:cubicBezTo>
                    <a:pt x="0" y="101"/>
                    <a:pt x="0" y="101"/>
                    <a:pt x="0" y="101"/>
                  </a:cubicBezTo>
                  <a:cubicBezTo>
                    <a:pt x="0" y="0"/>
                    <a:pt x="0" y="0"/>
                    <a:pt x="0" y="0"/>
                  </a:cubicBezTo>
                  <a:cubicBezTo>
                    <a:pt x="31" y="0"/>
                    <a:pt x="31" y="0"/>
                    <a:pt x="31" y="0"/>
                  </a:cubicBezTo>
                  <a:cubicBezTo>
                    <a:pt x="54" y="0"/>
                    <a:pt x="64" y="13"/>
                    <a:pt x="64" y="29"/>
                  </a:cubicBezTo>
                  <a:cubicBezTo>
                    <a:pt x="64" y="43"/>
                    <a:pt x="55" y="57"/>
                    <a:pt x="39" y="57"/>
                  </a:cubicBezTo>
                  <a:cubicBezTo>
                    <a:pt x="43" y="59"/>
                    <a:pt x="50" y="68"/>
                    <a:pt x="55" y="77"/>
                  </a:cubicBezTo>
                  <a:cubicBezTo>
                    <a:pt x="70" y="101"/>
                    <a:pt x="70" y="101"/>
                    <a:pt x="70" y="101"/>
                  </a:cubicBezTo>
                  <a:lnTo>
                    <a:pt x="50" y="101"/>
                  </a:lnTo>
                  <a:close/>
                  <a:moveTo>
                    <a:pt x="26" y="13"/>
                  </a:moveTo>
                  <a:cubicBezTo>
                    <a:pt x="17" y="13"/>
                    <a:pt x="17" y="13"/>
                    <a:pt x="17" y="13"/>
                  </a:cubicBezTo>
                  <a:cubicBezTo>
                    <a:pt x="17" y="46"/>
                    <a:pt x="17" y="46"/>
                    <a:pt x="17" y="46"/>
                  </a:cubicBezTo>
                  <a:cubicBezTo>
                    <a:pt x="26" y="46"/>
                    <a:pt x="26" y="46"/>
                    <a:pt x="26" y="46"/>
                  </a:cubicBezTo>
                  <a:cubicBezTo>
                    <a:pt x="35" y="46"/>
                    <a:pt x="39" y="44"/>
                    <a:pt x="42" y="41"/>
                  </a:cubicBezTo>
                  <a:cubicBezTo>
                    <a:pt x="45" y="38"/>
                    <a:pt x="47" y="34"/>
                    <a:pt x="47" y="29"/>
                  </a:cubicBezTo>
                  <a:cubicBezTo>
                    <a:pt x="47" y="19"/>
                    <a:pt x="41" y="13"/>
                    <a:pt x="26" y="13"/>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4" name="Freeform 19"/>
            <p:cNvSpPr>
              <a:spLocks/>
            </p:cNvSpPr>
            <p:nvPr userDrawn="1"/>
          </p:nvSpPr>
          <p:spPr bwMode="gray">
            <a:xfrm>
              <a:off x="2201" y="1510"/>
              <a:ext cx="40" cy="72"/>
            </a:xfrm>
            <a:custGeom>
              <a:avLst/>
              <a:gdLst/>
              <a:ahLst/>
              <a:cxnLst>
                <a:cxn ang="0">
                  <a:pos x="0" y="72"/>
                </a:cxn>
                <a:cxn ang="0">
                  <a:pos x="0" y="0"/>
                </a:cxn>
                <a:cxn ang="0">
                  <a:pos x="39" y="0"/>
                </a:cxn>
                <a:cxn ang="0">
                  <a:pos x="37" y="10"/>
                </a:cxn>
                <a:cxn ang="0">
                  <a:pos x="11" y="10"/>
                </a:cxn>
                <a:cxn ang="0">
                  <a:pos x="11" y="29"/>
                </a:cxn>
                <a:cxn ang="0">
                  <a:pos x="33" y="29"/>
                </a:cxn>
                <a:cxn ang="0">
                  <a:pos x="33" y="39"/>
                </a:cxn>
                <a:cxn ang="0">
                  <a:pos x="11" y="39"/>
                </a:cxn>
                <a:cxn ang="0">
                  <a:pos x="11" y="62"/>
                </a:cxn>
                <a:cxn ang="0">
                  <a:pos x="40" y="62"/>
                </a:cxn>
                <a:cxn ang="0">
                  <a:pos x="40" y="72"/>
                </a:cxn>
                <a:cxn ang="0">
                  <a:pos x="0" y="72"/>
                </a:cxn>
              </a:cxnLst>
              <a:rect l="0" t="0" r="r" b="b"/>
              <a:pathLst>
                <a:path w="40" h="72">
                  <a:moveTo>
                    <a:pt x="0" y="72"/>
                  </a:moveTo>
                  <a:lnTo>
                    <a:pt x="0" y="0"/>
                  </a:lnTo>
                  <a:lnTo>
                    <a:pt x="39" y="0"/>
                  </a:lnTo>
                  <a:lnTo>
                    <a:pt x="37" y="10"/>
                  </a:lnTo>
                  <a:lnTo>
                    <a:pt x="11" y="10"/>
                  </a:lnTo>
                  <a:lnTo>
                    <a:pt x="11" y="29"/>
                  </a:lnTo>
                  <a:lnTo>
                    <a:pt x="33" y="29"/>
                  </a:lnTo>
                  <a:lnTo>
                    <a:pt x="33" y="39"/>
                  </a:lnTo>
                  <a:lnTo>
                    <a:pt x="11" y="39"/>
                  </a:lnTo>
                  <a:lnTo>
                    <a:pt x="11" y="62"/>
                  </a:lnTo>
                  <a:lnTo>
                    <a:pt x="40" y="62"/>
                  </a:lnTo>
                  <a:lnTo>
                    <a:pt x="40" y="72"/>
                  </a:lnTo>
                  <a:lnTo>
                    <a:pt x="0" y="7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5" name="Freeform 20"/>
            <p:cNvSpPr>
              <a:spLocks/>
            </p:cNvSpPr>
            <p:nvPr userDrawn="1"/>
          </p:nvSpPr>
          <p:spPr bwMode="gray">
            <a:xfrm>
              <a:off x="2262" y="1509"/>
              <a:ext cx="52" cy="74"/>
            </a:xfrm>
            <a:custGeom>
              <a:avLst/>
              <a:gdLst/>
              <a:ahLst/>
              <a:cxnLst>
                <a:cxn ang="0">
                  <a:pos x="33" y="105"/>
                </a:cxn>
                <a:cxn ang="0">
                  <a:pos x="0" y="96"/>
                </a:cxn>
                <a:cxn ang="0">
                  <a:pos x="7" y="83"/>
                </a:cxn>
                <a:cxn ang="0">
                  <a:pos x="34" y="92"/>
                </a:cxn>
                <a:cxn ang="0">
                  <a:pos x="54" y="75"/>
                </a:cxn>
                <a:cxn ang="0">
                  <a:pos x="39" y="60"/>
                </a:cxn>
                <a:cxn ang="0">
                  <a:pos x="28" y="57"/>
                </a:cxn>
                <a:cxn ang="0">
                  <a:pos x="8" y="45"/>
                </a:cxn>
                <a:cxn ang="0">
                  <a:pos x="4" y="30"/>
                </a:cxn>
                <a:cxn ang="0">
                  <a:pos x="39" y="0"/>
                </a:cxn>
                <a:cxn ang="0">
                  <a:pos x="71" y="10"/>
                </a:cxn>
                <a:cxn ang="0">
                  <a:pos x="63" y="22"/>
                </a:cxn>
                <a:cxn ang="0">
                  <a:pos x="39" y="14"/>
                </a:cxn>
                <a:cxn ang="0">
                  <a:pos x="23" y="28"/>
                </a:cxn>
                <a:cxn ang="0">
                  <a:pos x="36" y="40"/>
                </a:cxn>
                <a:cxn ang="0">
                  <a:pos x="48" y="44"/>
                </a:cxn>
                <a:cxn ang="0">
                  <a:pos x="73" y="73"/>
                </a:cxn>
                <a:cxn ang="0">
                  <a:pos x="33" y="105"/>
                </a:cxn>
              </a:cxnLst>
              <a:rect l="0" t="0" r="r" b="b"/>
              <a:pathLst>
                <a:path w="73" h="105">
                  <a:moveTo>
                    <a:pt x="33" y="105"/>
                  </a:moveTo>
                  <a:cubicBezTo>
                    <a:pt x="22" y="105"/>
                    <a:pt x="10" y="102"/>
                    <a:pt x="0" y="96"/>
                  </a:cubicBezTo>
                  <a:cubicBezTo>
                    <a:pt x="7" y="83"/>
                    <a:pt x="7" y="83"/>
                    <a:pt x="7" y="83"/>
                  </a:cubicBezTo>
                  <a:cubicBezTo>
                    <a:pt x="16" y="88"/>
                    <a:pt x="24" y="92"/>
                    <a:pt x="34" y="92"/>
                  </a:cubicBezTo>
                  <a:cubicBezTo>
                    <a:pt x="47" y="92"/>
                    <a:pt x="54" y="86"/>
                    <a:pt x="54" y="75"/>
                  </a:cubicBezTo>
                  <a:cubicBezTo>
                    <a:pt x="54" y="68"/>
                    <a:pt x="49" y="63"/>
                    <a:pt x="39" y="60"/>
                  </a:cubicBezTo>
                  <a:cubicBezTo>
                    <a:pt x="28" y="57"/>
                    <a:pt x="28" y="57"/>
                    <a:pt x="28" y="57"/>
                  </a:cubicBezTo>
                  <a:cubicBezTo>
                    <a:pt x="19" y="55"/>
                    <a:pt x="12" y="51"/>
                    <a:pt x="8" y="45"/>
                  </a:cubicBezTo>
                  <a:cubicBezTo>
                    <a:pt x="6" y="41"/>
                    <a:pt x="4" y="36"/>
                    <a:pt x="4" y="30"/>
                  </a:cubicBezTo>
                  <a:cubicBezTo>
                    <a:pt x="4" y="12"/>
                    <a:pt x="18" y="0"/>
                    <a:pt x="39" y="0"/>
                  </a:cubicBezTo>
                  <a:cubicBezTo>
                    <a:pt x="50" y="0"/>
                    <a:pt x="62" y="4"/>
                    <a:pt x="71" y="10"/>
                  </a:cubicBezTo>
                  <a:cubicBezTo>
                    <a:pt x="63" y="22"/>
                    <a:pt x="63" y="22"/>
                    <a:pt x="63" y="22"/>
                  </a:cubicBezTo>
                  <a:cubicBezTo>
                    <a:pt x="54" y="16"/>
                    <a:pt x="47" y="14"/>
                    <a:pt x="39" y="14"/>
                  </a:cubicBezTo>
                  <a:cubicBezTo>
                    <a:pt x="29" y="14"/>
                    <a:pt x="23" y="19"/>
                    <a:pt x="23" y="28"/>
                  </a:cubicBezTo>
                  <a:cubicBezTo>
                    <a:pt x="23" y="34"/>
                    <a:pt x="26" y="37"/>
                    <a:pt x="36" y="40"/>
                  </a:cubicBezTo>
                  <a:cubicBezTo>
                    <a:pt x="48" y="44"/>
                    <a:pt x="48" y="44"/>
                    <a:pt x="48" y="44"/>
                  </a:cubicBezTo>
                  <a:cubicBezTo>
                    <a:pt x="63" y="48"/>
                    <a:pt x="73" y="57"/>
                    <a:pt x="73" y="73"/>
                  </a:cubicBezTo>
                  <a:cubicBezTo>
                    <a:pt x="73" y="90"/>
                    <a:pt x="59" y="105"/>
                    <a:pt x="33" y="105"/>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6" name="Freeform 21"/>
            <p:cNvSpPr>
              <a:spLocks/>
            </p:cNvSpPr>
            <p:nvPr userDrawn="1"/>
          </p:nvSpPr>
          <p:spPr bwMode="gray">
            <a:xfrm>
              <a:off x="2336" y="1509"/>
              <a:ext cx="51" cy="74"/>
            </a:xfrm>
            <a:custGeom>
              <a:avLst/>
              <a:gdLst/>
              <a:ahLst/>
              <a:cxnLst>
                <a:cxn ang="0">
                  <a:pos x="34" y="105"/>
                </a:cxn>
                <a:cxn ang="0">
                  <a:pos x="0" y="96"/>
                </a:cxn>
                <a:cxn ang="0">
                  <a:pos x="7" y="83"/>
                </a:cxn>
                <a:cxn ang="0">
                  <a:pos x="34" y="92"/>
                </a:cxn>
                <a:cxn ang="0">
                  <a:pos x="54" y="75"/>
                </a:cxn>
                <a:cxn ang="0">
                  <a:pos x="39" y="60"/>
                </a:cxn>
                <a:cxn ang="0">
                  <a:pos x="28" y="57"/>
                </a:cxn>
                <a:cxn ang="0">
                  <a:pos x="9" y="45"/>
                </a:cxn>
                <a:cxn ang="0">
                  <a:pos x="4" y="30"/>
                </a:cxn>
                <a:cxn ang="0">
                  <a:pos x="39" y="0"/>
                </a:cxn>
                <a:cxn ang="0">
                  <a:pos x="71" y="10"/>
                </a:cxn>
                <a:cxn ang="0">
                  <a:pos x="63" y="22"/>
                </a:cxn>
                <a:cxn ang="0">
                  <a:pos x="39" y="14"/>
                </a:cxn>
                <a:cxn ang="0">
                  <a:pos x="23" y="28"/>
                </a:cxn>
                <a:cxn ang="0">
                  <a:pos x="36" y="40"/>
                </a:cxn>
                <a:cxn ang="0">
                  <a:pos x="48" y="44"/>
                </a:cxn>
                <a:cxn ang="0">
                  <a:pos x="73" y="73"/>
                </a:cxn>
                <a:cxn ang="0">
                  <a:pos x="34" y="105"/>
                </a:cxn>
              </a:cxnLst>
              <a:rect l="0" t="0" r="r" b="b"/>
              <a:pathLst>
                <a:path w="73" h="105">
                  <a:moveTo>
                    <a:pt x="34" y="105"/>
                  </a:moveTo>
                  <a:cubicBezTo>
                    <a:pt x="22" y="105"/>
                    <a:pt x="10" y="102"/>
                    <a:pt x="0" y="96"/>
                  </a:cubicBezTo>
                  <a:cubicBezTo>
                    <a:pt x="7" y="83"/>
                    <a:pt x="7" y="83"/>
                    <a:pt x="7" y="83"/>
                  </a:cubicBezTo>
                  <a:cubicBezTo>
                    <a:pt x="16" y="88"/>
                    <a:pt x="24" y="92"/>
                    <a:pt x="34" y="92"/>
                  </a:cubicBezTo>
                  <a:cubicBezTo>
                    <a:pt x="47" y="92"/>
                    <a:pt x="54" y="86"/>
                    <a:pt x="54" y="75"/>
                  </a:cubicBezTo>
                  <a:cubicBezTo>
                    <a:pt x="54" y="68"/>
                    <a:pt x="50" y="63"/>
                    <a:pt x="39" y="60"/>
                  </a:cubicBezTo>
                  <a:cubicBezTo>
                    <a:pt x="28" y="57"/>
                    <a:pt x="28" y="57"/>
                    <a:pt x="28" y="57"/>
                  </a:cubicBezTo>
                  <a:cubicBezTo>
                    <a:pt x="19" y="55"/>
                    <a:pt x="12" y="51"/>
                    <a:pt x="9" y="45"/>
                  </a:cubicBezTo>
                  <a:cubicBezTo>
                    <a:pt x="6" y="41"/>
                    <a:pt x="4" y="36"/>
                    <a:pt x="4" y="30"/>
                  </a:cubicBezTo>
                  <a:cubicBezTo>
                    <a:pt x="4" y="12"/>
                    <a:pt x="18" y="0"/>
                    <a:pt x="39" y="0"/>
                  </a:cubicBezTo>
                  <a:cubicBezTo>
                    <a:pt x="50" y="0"/>
                    <a:pt x="62" y="4"/>
                    <a:pt x="71" y="10"/>
                  </a:cubicBezTo>
                  <a:cubicBezTo>
                    <a:pt x="63" y="22"/>
                    <a:pt x="63" y="22"/>
                    <a:pt x="63" y="22"/>
                  </a:cubicBezTo>
                  <a:cubicBezTo>
                    <a:pt x="54" y="16"/>
                    <a:pt x="47" y="14"/>
                    <a:pt x="39" y="14"/>
                  </a:cubicBezTo>
                  <a:cubicBezTo>
                    <a:pt x="29" y="14"/>
                    <a:pt x="23" y="19"/>
                    <a:pt x="23" y="28"/>
                  </a:cubicBezTo>
                  <a:cubicBezTo>
                    <a:pt x="23" y="34"/>
                    <a:pt x="26" y="37"/>
                    <a:pt x="36" y="40"/>
                  </a:cubicBezTo>
                  <a:cubicBezTo>
                    <a:pt x="48" y="44"/>
                    <a:pt x="48" y="44"/>
                    <a:pt x="48" y="44"/>
                  </a:cubicBezTo>
                  <a:cubicBezTo>
                    <a:pt x="63" y="48"/>
                    <a:pt x="73" y="57"/>
                    <a:pt x="73" y="73"/>
                  </a:cubicBezTo>
                  <a:cubicBezTo>
                    <a:pt x="73" y="90"/>
                    <a:pt x="60" y="105"/>
                    <a:pt x="34" y="105"/>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7" name="Freeform 22"/>
            <p:cNvSpPr>
              <a:spLocks/>
            </p:cNvSpPr>
            <p:nvPr userDrawn="1"/>
          </p:nvSpPr>
          <p:spPr bwMode="gray">
            <a:xfrm>
              <a:off x="2449" y="1509"/>
              <a:ext cx="51" cy="74"/>
            </a:xfrm>
            <a:custGeom>
              <a:avLst/>
              <a:gdLst/>
              <a:ahLst/>
              <a:cxnLst>
                <a:cxn ang="0">
                  <a:pos x="33" y="105"/>
                </a:cxn>
                <a:cxn ang="0">
                  <a:pos x="0" y="96"/>
                </a:cxn>
                <a:cxn ang="0">
                  <a:pos x="6" y="83"/>
                </a:cxn>
                <a:cxn ang="0">
                  <a:pos x="33" y="92"/>
                </a:cxn>
                <a:cxn ang="0">
                  <a:pos x="53" y="75"/>
                </a:cxn>
                <a:cxn ang="0">
                  <a:pos x="38" y="60"/>
                </a:cxn>
                <a:cxn ang="0">
                  <a:pos x="27" y="57"/>
                </a:cxn>
                <a:cxn ang="0">
                  <a:pos x="8" y="45"/>
                </a:cxn>
                <a:cxn ang="0">
                  <a:pos x="4" y="30"/>
                </a:cxn>
                <a:cxn ang="0">
                  <a:pos x="38" y="0"/>
                </a:cxn>
                <a:cxn ang="0">
                  <a:pos x="70" y="10"/>
                </a:cxn>
                <a:cxn ang="0">
                  <a:pos x="63" y="22"/>
                </a:cxn>
                <a:cxn ang="0">
                  <a:pos x="39" y="14"/>
                </a:cxn>
                <a:cxn ang="0">
                  <a:pos x="22" y="28"/>
                </a:cxn>
                <a:cxn ang="0">
                  <a:pos x="36" y="40"/>
                </a:cxn>
                <a:cxn ang="0">
                  <a:pos x="48" y="44"/>
                </a:cxn>
                <a:cxn ang="0">
                  <a:pos x="73" y="73"/>
                </a:cxn>
                <a:cxn ang="0">
                  <a:pos x="33" y="105"/>
                </a:cxn>
              </a:cxnLst>
              <a:rect l="0" t="0" r="r" b="b"/>
              <a:pathLst>
                <a:path w="73" h="105">
                  <a:moveTo>
                    <a:pt x="33" y="105"/>
                  </a:moveTo>
                  <a:cubicBezTo>
                    <a:pt x="21" y="105"/>
                    <a:pt x="10" y="102"/>
                    <a:pt x="0" y="96"/>
                  </a:cubicBezTo>
                  <a:cubicBezTo>
                    <a:pt x="6" y="83"/>
                    <a:pt x="6" y="83"/>
                    <a:pt x="6" y="83"/>
                  </a:cubicBezTo>
                  <a:cubicBezTo>
                    <a:pt x="15" y="88"/>
                    <a:pt x="23" y="92"/>
                    <a:pt x="33" y="92"/>
                  </a:cubicBezTo>
                  <a:cubicBezTo>
                    <a:pt x="46" y="92"/>
                    <a:pt x="53" y="86"/>
                    <a:pt x="53" y="75"/>
                  </a:cubicBezTo>
                  <a:cubicBezTo>
                    <a:pt x="53" y="68"/>
                    <a:pt x="49" y="63"/>
                    <a:pt x="38" y="60"/>
                  </a:cubicBezTo>
                  <a:cubicBezTo>
                    <a:pt x="27" y="57"/>
                    <a:pt x="27" y="57"/>
                    <a:pt x="27" y="57"/>
                  </a:cubicBezTo>
                  <a:cubicBezTo>
                    <a:pt x="18" y="55"/>
                    <a:pt x="12" y="51"/>
                    <a:pt x="8" y="45"/>
                  </a:cubicBezTo>
                  <a:cubicBezTo>
                    <a:pt x="5" y="41"/>
                    <a:pt x="4" y="36"/>
                    <a:pt x="4" y="30"/>
                  </a:cubicBezTo>
                  <a:cubicBezTo>
                    <a:pt x="4" y="12"/>
                    <a:pt x="18" y="0"/>
                    <a:pt x="38" y="0"/>
                  </a:cubicBezTo>
                  <a:cubicBezTo>
                    <a:pt x="50" y="0"/>
                    <a:pt x="61" y="4"/>
                    <a:pt x="70" y="10"/>
                  </a:cubicBezTo>
                  <a:cubicBezTo>
                    <a:pt x="63" y="22"/>
                    <a:pt x="63" y="22"/>
                    <a:pt x="63" y="22"/>
                  </a:cubicBezTo>
                  <a:cubicBezTo>
                    <a:pt x="53" y="16"/>
                    <a:pt x="47" y="14"/>
                    <a:pt x="39" y="14"/>
                  </a:cubicBezTo>
                  <a:cubicBezTo>
                    <a:pt x="29" y="14"/>
                    <a:pt x="22" y="19"/>
                    <a:pt x="22" y="28"/>
                  </a:cubicBezTo>
                  <a:cubicBezTo>
                    <a:pt x="22" y="34"/>
                    <a:pt x="26" y="37"/>
                    <a:pt x="36" y="40"/>
                  </a:cubicBezTo>
                  <a:cubicBezTo>
                    <a:pt x="48" y="44"/>
                    <a:pt x="48" y="44"/>
                    <a:pt x="48" y="44"/>
                  </a:cubicBezTo>
                  <a:cubicBezTo>
                    <a:pt x="62" y="48"/>
                    <a:pt x="73" y="57"/>
                    <a:pt x="73" y="73"/>
                  </a:cubicBezTo>
                  <a:cubicBezTo>
                    <a:pt x="73" y="90"/>
                    <a:pt x="59" y="105"/>
                    <a:pt x="33" y="105"/>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8" name="Freeform 23"/>
            <p:cNvSpPr>
              <a:spLocks/>
            </p:cNvSpPr>
            <p:nvPr userDrawn="1"/>
          </p:nvSpPr>
          <p:spPr bwMode="gray">
            <a:xfrm>
              <a:off x="2525" y="1509"/>
              <a:ext cx="51" cy="74"/>
            </a:xfrm>
            <a:custGeom>
              <a:avLst/>
              <a:gdLst/>
              <a:ahLst/>
              <a:cxnLst>
                <a:cxn ang="0">
                  <a:pos x="44" y="105"/>
                </a:cxn>
                <a:cxn ang="0">
                  <a:pos x="12" y="90"/>
                </a:cxn>
                <a:cxn ang="0">
                  <a:pos x="0" y="54"/>
                </a:cxn>
                <a:cxn ang="0">
                  <a:pos x="7" y="23"/>
                </a:cxn>
                <a:cxn ang="0">
                  <a:pos x="45" y="0"/>
                </a:cxn>
                <a:cxn ang="0">
                  <a:pos x="70" y="8"/>
                </a:cxn>
                <a:cxn ang="0">
                  <a:pos x="62" y="19"/>
                </a:cxn>
                <a:cxn ang="0">
                  <a:pos x="45" y="13"/>
                </a:cxn>
                <a:cxn ang="0">
                  <a:pos x="25" y="25"/>
                </a:cxn>
                <a:cxn ang="0">
                  <a:pos x="19" y="52"/>
                </a:cxn>
                <a:cxn ang="0">
                  <a:pos x="23" y="77"/>
                </a:cxn>
                <a:cxn ang="0">
                  <a:pos x="46" y="92"/>
                </a:cxn>
                <a:cxn ang="0">
                  <a:pos x="64" y="85"/>
                </a:cxn>
                <a:cxn ang="0">
                  <a:pos x="72" y="96"/>
                </a:cxn>
                <a:cxn ang="0">
                  <a:pos x="44" y="105"/>
                </a:cxn>
              </a:cxnLst>
              <a:rect l="0" t="0" r="r" b="b"/>
              <a:pathLst>
                <a:path w="72" h="105">
                  <a:moveTo>
                    <a:pt x="44" y="105"/>
                  </a:moveTo>
                  <a:cubicBezTo>
                    <a:pt x="31" y="105"/>
                    <a:pt x="20" y="100"/>
                    <a:pt x="12" y="90"/>
                  </a:cubicBezTo>
                  <a:cubicBezTo>
                    <a:pt x="4" y="81"/>
                    <a:pt x="0" y="69"/>
                    <a:pt x="0" y="54"/>
                  </a:cubicBezTo>
                  <a:cubicBezTo>
                    <a:pt x="0" y="42"/>
                    <a:pt x="3" y="32"/>
                    <a:pt x="7" y="23"/>
                  </a:cubicBezTo>
                  <a:cubicBezTo>
                    <a:pt x="15" y="9"/>
                    <a:pt x="29" y="0"/>
                    <a:pt x="45" y="0"/>
                  </a:cubicBezTo>
                  <a:cubicBezTo>
                    <a:pt x="54" y="0"/>
                    <a:pt x="64" y="3"/>
                    <a:pt x="70" y="8"/>
                  </a:cubicBezTo>
                  <a:cubicBezTo>
                    <a:pt x="62" y="19"/>
                    <a:pt x="62" y="19"/>
                    <a:pt x="62" y="19"/>
                  </a:cubicBezTo>
                  <a:cubicBezTo>
                    <a:pt x="57" y="15"/>
                    <a:pt x="51" y="13"/>
                    <a:pt x="45" y="13"/>
                  </a:cubicBezTo>
                  <a:cubicBezTo>
                    <a:pt x="36" y="13"/>
                    <a:pt x="29" y="18"/>
                    <a:pt x="25" y="25"/>
                  </a:cubicBezTo>
                  <a:cubicBezTo>
                    <a:pt x="21" y="32"/>
                    <a:pt x="19" y="40"/>
                    <a:pt x="19" y="52"/>
                  </a:cubicBezTo>
                  <a:cubicBezTo>
                    <a:pt x="19" y="65"/>
                    <a:pt x="21" y="72"/>
                    <a:pt x="23" y="77"/>
                  </a:cubicBezTo>
                  <a:cubicBezTo>
                    <a:pt x="28" y="87"/>
                    <a:pt x="36" y="92"/>
                    <a:pt x="46" y="92"/>
                  </a:cubicBezTo>
                  <a:cubicBezTo>
                    <a:pt x="53" y="92"/>
                    <a:pt x="58" y="90"/>
                    <a:pt x="64" y="85"/>
                  </a:cubicBezTo>
                  <a:cubicBezTo>
                    <a:pt x="72" y="96"/>
                    <a:pt x="72" y="96"/>
                    <a:pt x="72" y="96"/>
                  </a:cubicBezTo>
                  <a:cubicBezTo>
                    <a:pt x="64" y="102"/>
                    <a:pt x="55" y="105"/>
                    <a:pt x="44" y="105"/>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9" name="Freeform 24"/>
            <p:cNvSpPr>
              <a:spLocks noEditPoints="1"/>
            </p:cNvSpPr>
            <p:nvPr userDrawn="1"/>
          </p:nvSpPr>
          <p:spPr bwMode="gray">
            <a:xfrm>
              <a:off x="2602" y="1510"/>
              <a:ext cx="49" cy="72"/>
            </a:xfrm>
            <a:custGeom>
              <a:avLst/>
              <a:gdLst/>
              <a:ahLst/>
              <a:cxnLst>
                <a:cxn ang="0">
                  <a:pos x="49" y="101"/>
                </a:cxn>
                <a:cxn ang="0">
                  <a:pos x="41" y="86"/>
                </a:cxn>
                <a:cxn ang="0">
                  <a:pos x="23" y="60"/>
                </a:cxn>
                <a:cxn ang="0">
                  <a:pos x="17" y="57"/>
                </a:cxn>
                <a:cxn ang="0">
                  <a:pos x="17" y="101"/>
                </a:cxn>
                <a:cxn ang="0">
                  <a:pos x="0" y="101"/>
                </a:cxn>
                <a:cxn ang="0">
                  <a:pos x="0" y="0"/>
                </a:cxn>
                <a:cxn ang="0">
                  <a:pos x="31" y="0"/>
                </a:cxn>
                <a:cxn ang="0">
                  <a:pos x="64" y="29"/>
                </a:cxn>
                <a:cxn ang="0">
                  <a:pos x="39" y="57"/>
                </a:cxn>
                <a:cxn ang="0">
                  <a:pos x="54" y="77"/>
                </a:cxn>
                <a:cxn ang="0">
                  <a:pos x="69" y="101"/>
                </a:cxn>
                <a:cxn ang="0">
                  <a:pos x="49" y="101"/>
                </a:cxn>
                <a:cxn ang="0">
                  <a:pos x="26" y="13"/>
                </a:cxn>
                <a:cxn ang="0">
                  <a:pos x="17" y="13"/>
                </a:cxn>
                <a:cxn ang="0">
                  <a:pos x="17" y="46"/>
                </a:cxn>
                <a:cxn ang="0">
                  <a:pos x="25" y="46"/>
                </a:cxn>
                <a:cxn ang="0">
                  <a:pos x="42" y="41"/>
                </a:cxn>
                <a:cxn ang="0">
                  <a:pos x="46" y="29"/>
                </a:cxn>
                <a:cxn ang="0">
                  <a:pos x="26" y="13"/>
                </a:cxn>
              </a:cxnLst>
              <a:rect l="0" t="0" r="r" b="b"/>
              <a:pathLst>
                <a:path w="69" h="101">
                  <a:moveTo>
                    <a:pt x="49" y="101"/>
                  </a:moveTo>
                  <a:cubicBezTo>
                    <a:pt x="41" y="86"/>
                    <a:pt x="41" y="86"/>
                    <a:pt x="41" y="86"/>
                  </a:cubicBezTo>
                  <a:cubicBezTo>
                    <a:pt x="34" y="73"/>
                    <a:pt x="29" y="66"/>
                    <a:pt x="23" y="60"/>
                  </a:cubicBezTo>
                  <a:cubicBezTo>
                    <a:pt x="21" y="59"/>
                    <a:pt x="20" y="58"/>
                    <a:pt x="17" y="57"/>
                  </a:cubicBezTo>
                  <a:cubicBezTo>
                    <a:pt x="17" y="101"/>
                    <a:pt x="17" y="101"/>
                    <a:pt x="17" y="101"/>
                  </a:cubicBezTo>
                  <a:cubicBezTo>
                    <a:pt x="0" y="101"/>
                    <a:pt x="0" y="101"/>
                    <a:pt x="0" y="101"/>
                  </a:cubicBezTo>
                  <a:cubicBezTo>
                    <a:pt x="0" y="0"/>
                    <a:pt x="0" y="0"/>
                    <a:pt x="0" y="0"/>
                  </a:cubicBezTo>
                  <a:cubicBezTo>
                    <a:pt x="31" y="0"/>
                    <a:pt x="31" y="0"/>
                    <a:pt x="31" y="0"/>
                  </a:cubicBezTo>
                  <a:cubicBezTo>
                    <a:pt x="54" y="0"/>
                    <a:pt x="64" y="13"/>
                    <a:pt x="64" y="29"/>
                  </a:cubicBezTo>
                  <a:cubicBezTo>
                    <a:pt x="64" y="43"/>
                    <a:pt x="55" y="57"/>
                    <a:pt x="39" y="57"/>
                  </a:cubicBezTo>
                  <a:cubicBezTo>
                    <a:pt x="42" y="59"/>
                    <a:pt x="49" y="68"/>
                    <a:pt x="54" y="77"/>
                  </a:cubicBezTo>
                  <a:cubicBezTo>
                    <a:pt x="69" y="101"/>
                    <a:pt x="69" y="101"/>
                    <a:pt x="69" y="101"/>
                  </a:cubicBezTo>
                  <a:lnTo>
                    <a:pt x="49" y="101"/>
                  </a:lnTo>
                  <a:close/>
                  <a:moveTo>
                    <a:pt x="26" y="13"/>
                  </a:moveTo>
                  <a:cubicBezTo>
                    <a:pt x="17" y="13"/>
                    <a:pt x="17" y="13"/>
                    <a:pt x="17" y="13"/>
                  </a:cubicBezTo>
                  <a:cubicBezTo>
                    <a:pt x="17" y="46"/>
                    <a:pt x="17" y="46"/>
                    <a:pt x="17" y="46"/>
                  </a:cubicBezTo>
                  <a:cubicBezTo>
                    <a:pt x="25" y="46"/>
                    <a:pt x="25" y="46"/>
                    <a:pt x="25" y="46"/>
                  </a:cubicBezTo>
                  <a:cubicBezTo>
                    <a:pt x="34" y="46"/>
                    <a:pt x="39" y="44"/>
                    <a:pt x="42" y="41"/>
                  </a:cubicBezTo>
                  <a:cubicBezTo>
                    <a:pt x="45" y="38"/>
                    <a:pt x="46" y="34"/>
                    <a:pt x="46" y="29"/>
                  </a:cubicBezTo>
                  <a:cubicBezTo>
                    <a:pt x="46" y="19"/>
                    <a:pt x="41" y="13"/>
                    <a:pt x="26" y="13"/>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0" name="Rectangle 25"/>
            <p:cNvSpPr>
              <a:spLocks noChangeArrowheads="1"/>
            </p:cNvSpPr>
            <p:nvPr userDrawn="1"/>
          </p:nvSpPr>
          <p:spPr bwMode="gray">
            <a:xfrm>
              <a:off x="2677" y="1510"/>
              <a:ext cx="12" cy="7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61" name="Freeform 26"/>
            <p:cNvSpPr>
              <a:spLocks noEditPoints="1"/>
            </p:cNvSpPr>
            <p:nvPr userDrawn="1"/>
          </p:nvSpPr>
          <p:spPr bwMode="gray">
            <a:xfrm>
              <a:off x="2721" y="1510"/>
              <a:ext cx="47" cy="72"/>
            </a:xfrm>
            <a:custGeom>
              <a:avLst/>
              <a:gdLst/>
              <a:ahLst/>
              <a:cxnLst>
                <a:cxn ang="0">
                  <a:pos x="34" y="63"/>
                </a:cxn>
                <a:cxn ang="0">
                  <a:pos x="17" y="63"/>
                </a:cxn>
                <a:cxn ang="0">
                  <a:pos x="17" y="101"/>
                </a:cxn>
                <a:cxn ang="0">
                  <a:pos x="0" y="101"/>
                </a:cxn>
                <a:cxn ang="0">
                  <a:pos x="0" y="0"/>
                </a:cxn>
                <a:cxn ang="0">
                  <a:pos x="27" y="0"/>
                </a:cxn>
                <a:cxn ang="0">
                  <a:pos x="53" y="5"/>
                </a:cxn>
                <a:cxn ang="0">
                  <a:pos x="67" y="30"/>
                </a:cxn>
                <a:cxn ang="0">
                  <a:pos x="34" y="63"/>
                </a:cxn>
                <a:cxn ang="0">
                  <a:pos x="44" y="18"/>
                </a:cxn>
                <a:cxn ang="0">
                  <a:pos x="30" y="13"/>
                </a:cxn>
                <a:cxn ang="0">
                  <a:pos x="17" y="13"/>
                </a:cxn>
                <a:cxn ang="0">
                  <a:pos x="17" y="49"/>
                </a:cxn>
                <a:cxn ang="0">
                  <a:pos x="30" y="49"/>
                </a:cxn>
                <a:cxn ang="0">
                  <a:pos x="48" y="31"/>
                </a:cxn>
                <a:cxn ang="0">
                  <a:pos x="44" y="18"/>
                </a:cxn>
              </a:cxnLst>
              <a:rect l="0" t="0" r="r" b="b"/>
              <a:pathLst>
                <a:path w="67" h="101">
                  <a:moveTo>
                    <a:pt x="34" y="63"/>
                  </a:moveTo>
                  <a:cubicBezTo>
                    <a:pt x="17" y="63"/>
                    <a:pt x="17" y="63"/>
                    <a:pt x="17" y="63"/>
                  </a:cubicBezTo>
                  <a:cubicBezTo>
                    <a:pt x="17" y="101"/>
                    <a:pt x="17" y="101"/>
                    <a:pt x="17" y="101"/>
                  </a:cubicBezTo>
                  <a:cubicBezTo>
                    <a:pt x="0" y="101"/>
                    <a:pt x="0" y="101"/>
                    <a:pt x="0" y="101"/>
                  </a:cubicBezTo>
                  <a:cubicBezTo>
                    <a:pt x="0" y="0"/>
                    <a:pt x="0" y="0"/>
                    <a:pt x="0" y="0"/>
                  </a:cubicBezTo>
                  <a:cubicBezTo>
                    <a:pt x="27" y="0"/>
                    <a:pt x="27" y="0"/>
                    <a:pt x="27" y="0"/>
                  </a:cubicBezTo>
                  <a:cubicBezTo>
                    <a:pt x="42" y="0"/>
                    <a:pt x="47" y="1"/>
                    <a:pt x="53" y="5"/>
                  </a:cubicBezTo>
                  <a:cubicBezTo>
                    <a:pt x="62" y="10"/>
                    <a:pt x="67" y="19"/>
                    <a:pt x="67" y="30"/>
                  </a:cubicBezTo>
                  <a:cubicBezTo>
                    <a:pt x="67" y="50"/>
                    <a:pt x="52" y="63"/>
                    <a:pt x="34" y="63"/>
                  </a:cubicBezTo>
                  <a:close/>
                  <a:moveTo>
                    <a:pt x="44" y="18"/>
                  </a:moveTo>
                  <a:cubicBezTo>
                    <a:pt x="41" y="15"/>
                    <a:pt x="36" y="13"/>
                    <a:pt x="30" y="13"/>
                  </a:cubicBezTo>
                  <a:cubicBezTo>
                    <a:pt x="17" y="13"/>
                    <a:pt x="17" y="13"/>
                    <a:pt x="17" y="13"/>
                  </a:cubicBezTo>
                  <a:cubicBezTo>
                    <a:pt x="17" y="49"/>
                    <a:pt x="17" y="49"/>
                    <a:pt x="17" y="49"/>
                  </a:cubicBezTo>
                  <a:cubicBezTo>
                    <a:pt x="30" y="49"/>
                    <a:pt x="30" y="49"/>
                    <a:pt x="30" y="49"/>
                  </a:cubicBezTo>
                  <a:cubicBezTo>
                    <a:pt x="42" y="49"/>
                    <a:pt x="48" y="43"/>
                    <a:pt x="48" y="31"/>
                  </a:cubicBezTo>
                  <a:cubicBezTo>
                    <a:pt x="48" y="26"/>
                    <a:pt x="47" y="21"/>
                    <a:pt x="44" y="18"/>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2" name="Freeform 27"/>
            <p:cNvSpPr>
              <a:spLocks/>
            </p:cNvSpPr>
            <p:nvPr userDrawn="1"/>
          </p:nvSpPr>
          <p:spPr bwMode="gray">
            <a:xfrm>
              <a:off x="2785" y="1510"/>
              <a:ext cx="49" cy="72"/>
            </a:xfrm>
            <a:custGeom>
              <a:avLst/>
              <a:gdLst/>
              <a:ahLst/>
              <a:cxnLst>
                <a:cxn ang="0">
                  <a:pos x="48" y="10"/>
                </a:cxn>
                <a:cxn ang="0">
                  <a:pos x="29" y="10"/>
                </a:cxn>
                <a:cxn ang="0">
                  <a:pos x="29" y="72"/>
                </a:cxn>
                <a:cxn ang="0">
                  <a:pos x="18" y="72"/>
                </a:cxn>
                <a:cxn ang="0">
                  <a:pos x="18" y="10"/>
                </a:cxn>
                <a:cxn ang="0">
                  <a:pos x="0" y="10"/>
                </a:cxn>
                <a:cxn ang="0">
                  <a:pos x="0" y="0"/>
                </a:cxn>
                <a:cxn ang="0">
                  <a:pos x="49" y="0"/>
                </a:cxn>
                <a:cxn ang="0">
                  <a:pos x="48" y="10"/>
                </a:cxn>
              </a:cxnLst>
              <a:rect l="0" t="0" r="r" b="b"/>
              <a:pathLst>
                <a:path w="49" h="72">
                  <a:moveTo>
                    <a:pt x="48" y="10"/>
                  </a:moveTo>
                  <a:lnTo>
                    <a:pt x="29" y="10"/>
                  </a:lnTo>
                  <a:lnTo>
                    <a:pt x="29" y="72"/>
                  </a:lnTo>
                  <a:lnTo>
                    <a:pt x="18" y="72"/>
                  </a:lnTo>
                  <a:lnTo>
                    <a:pt x="18" y="10"/>
                  </a:lnTo>
                  <a:lnTo>
                    <a:pt x="0" y="10"/>
                  </a:lnTo>
                  <a:lnTo>
                    <a:pt x="0" y="0"/>
                  </a:lnTo>
                  <a:lnTo>
                    <a:pt x="49" y="0"/>
                  </a:lnTo>
                  <a:lnTo>
                    <a:pt x="48" y="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 name="Freeform 28"/>
            <p:cNvSpPr>
              <a:spLocks/>
            </p:cNvSpPr>
            <p:nvPr userDrawn="1"/>
          </p:nvSpPr>
          <p:spPr bwMode="gray">
            <a:xfrm>
              <a:off x="2851" y="1509"/>
              <a:ext cx="51" cy="74"/>
            </a:xfrm>
            <a:custGeom>
              <a:avLst/>
              <a:gdLst/>
              <a:ahLst/>
              <a:cxnLst>
                <a:cxn ang="0">
                  <a:pos x="34" y="105"/>
                </a:cxn>
                <a:cxn ang="0">
                  <a:pos x="0" y="96"/>
                </a:cxn>
                <a:cxn ang="0">
                  <a:pos x="7" y="83"/>
                </a:cxn>
                <a:cxn ang="0">
                  <a:pos x="34" y="92"/>
                </a:cxn>
                <a:cxn ang="0">
                  <a:pos x="54" y="75"/>
                </a:cxn>
                <a:cxn ang="0">
                  <a:pos x="39" y="60"/>
                </a:cxn>
                <a:cxn ang="0">
                  <a:pos x="28" y="57"/>
                </a:cxn>
                <a:cxn ang="0">
                  <a:pos x="9" y="45"/>
                </a:cxn>
                <a:cxn ang="0">
                  <a:pos x="4" y="30"/>
                </a:cxn>
                <a:cxn ang="0">
                  <a:pos x="39" y="0"/>
                </a:cxn>
                <a:cxn ang="0">
                  <a:pos x="71" y="10"/>
                </a:cxn>
                <a:cxn ang="0">
                  <a:pos x="63" y="22"/>
                </a:cxn>
                <a:cxn ang="0">
                  <a:pos x="39" y="14"/>
                </a:cxn>
                <a:cxn ang="0">
                  <a:pos x="23" y="28"/>
                </a:cxn>
                <a:cxn ang="0">
                  <a:pos x="36" y="40"/>
                </a:cxn>
                <a:cxn ang="0">
                  <a:pos x="48" y="44"/>
                </a:cxn>
                <a:cxn ang="0">
                  <a:pos x="73" y="73"/>
                </a:cxn>
                <a:cxn ang="0">
                  <a:pos x="34" y="105"/>
                </a:cxn>
              </a:cxnLst>
              <a:rect l="0" t="0" r="r" b="b"/>
              <a:pathLst>
                <a:path w="73" h="105">
                  <a:moveTo>
                    <a:pt x="34" y="105"/>
                  </a:moveTo>
                  <a:cubicBezTo>
                    <a:pt x="22" y="105"/>
                    <a:pt x="10" y="102"/>
                    <a:pt x="0" y="96"/>
                  </a:cubicBezTo>
                  <a:cubicBezTo>
                    <a:pt x="7" y="83"/>
                    <a:pt x="7" y="83"/>
                    <a:pt x="7" y="83"/>
                  </a:cubicBezTo>
                  <a:cubicBezTo>
                    <a:pt x="16" y="88"/>
                    <a:pt x="24" y="92"/>
                    <a:pt x="34" y="92"/>
                  </a:cubicBezTo>
                  <a:cubicBezTo>
                    <a:pt x="47" y="92"/>
                    <a:pt x="54" y="86"/>
                    <a:pt x="54" y="75"/>
                  </a:cubicBezTo>
                  <a:cubicBezTo>
                    <a:pt x="54" y="68"/>
                    <a:pt x="50" y="63"/>
                    <a:pt x="39" y="60"/>
                  </a:cubicBezTo>
                  <a:cubicBezTo>
                    <a:pt x="28" y="57"/>
                    <a:pt x="28" y="57"/>
                    <a:pt x="28" y="57"/>
                  </a:cubicBezTo>
                  <a:cubicBezTo>
                    <a:pt x="19" y="55"/>
                    <a:pt x="12" y="51"/>
                    <a:pt x="9" y="45"/>
                  </a:cubicBezTo>
                  <a:cubicBezTo>
                    <a:pt x="6" y="41"/>
                    <a:pt x="4" y="36"/>
                    <a:pt x="4" y="30"/>
                  </a:cubicBezTo>
                  <a:cubicBezTo>
                    <a:pt x="4" y="12"/>
                    <a:pt x="18" y="0"/>
                    <a:pt x="39" y="0"/>
                  </a:cubicBezTo>
                  <a:cubicBezTo>
                    <a:pt x="50" y="0"/>
                    <a:pt x="62" y="4"/>
                    <a:pt x="71" y="10"/>
                  </a:cubicBezTo>
                  <a:cubicBezTo>
                    <a:pt x="63" y="22"/>
                    <a:pt x="63" y="22"/>
                    <a:pt x="63" y="22"/>
                  </a:cubicBezTo>
                  <a:cubicBezTo>
                    <a:pt x="54" y="16"/>
                    <a:pt x="47" y="14"/>
                    <a:pt x="39" y="14"/>
                  </a:cubicBezTo>
                  <a:cubicBezTo>
                    <a:pt x="29" y="14"/>
                    <a:pt x="23" y="19"/>
                    <a:pt x="23" y="28"/>
                  </a:cubicBezTo>
                  <a:cubicBezTo>
                    <a:pt x="23" y="34"/>
                    <a:pt x="26" y="37"/>
                    <a:pt x="36" y="40"/>
                  </a:cubicBezTo>
                  <a:cubicBezTo>
                    <a:pt x="48" y="44"/>
                    <a:pt x="48" y="44"/>
                    <a:pt x="48" y="44"/>
                  </a:cubicBezTo>
                  <a:cubicBezTo>
                    <a:pt x="63" y="48"/>
                    <a:pt x="73" y="57"/>
                    <a:pt x="73" y="73"/>
                  </a:cubicBezTo>
                  <a:cubicBezTo>
                    <a:pt x="73" y="90"/>
                    <a:pt x="60" y="105"/>
                    <a:pt x="34" y="105"/>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4" name="Freeform 29"/>
            <p:cNvSpPr>
              <a:spLocks noEditPoints="1"/>
            </p:cNvSpPr>
            <p:nvPr userDrawn="1"/>
          </p:nvSpPr>
          <p:spPr bwMode="gray">
            <a:xfrm>
              <a:off x="2921" y="1511"/>
              <a:ext cx="34" cy="35"/>
            </a:xfrm>
            <a:custGeom>
              <a:avLst/>
              <a:gdLst/>
              <a:ahLst/>
              <a:cxnLst>
                <a:cxn ang="0">
                  <a:pos x="25" y="49"/>
                </a:cxn>
                <a:cxn ang="0">
                  <a:pos x="0" y="25"/>
                </a:cxn>
                <a:cxn ang="0">
                  <a:pos x="25" y="0"/>
                </a:cxn>
                <a:cxn ang="0">
                  <a:pos x="49" y="25"/>
                </a:cxn>
                <a:cxn ang="0">
                  <a:pos x="25" y="49"/>
                </a:cxn>
                <a:cxn ang="0">
                  <a:pos x="25" y="5"/>
                </a:cxn>
                <a:cxn ang="0">
                  <a:pos x="6" y="25"/>
                </a:cxn>
                <a:cxn ang="0">
                  <a:pos x="25" y="44"/>
                </a:cxn>
                <a:cxn ang="0">
                  <a:pos x="43" y="25"/>
                </a:cxn>
                <a:cxn ang="0">
                  <a:pos x="25" y="5"/>
                </a:cxn>
                <a:cxn ang="0">
                  <a:pos x="29" y="38"/>
                </a:cxn>
                <a:cxn ang="0">
                  <a:pos x="27" y="34"/>
                </a:cxn>
                <a:cxn ang="0">
                  <a:pos x="22" y="27"/>
                </a:cxn>
                <a:cxn ang="0">
                  <a:pos x="21" y="27"/>
                </a:cxn>
                <a:cxn ang="0">
                  <a:pos x="21" y="38"/>
                </a:cxn>
                <a:cxn ang="0">
                  <a:pos x="16" y="38"/>
                </a:cxn>
                <a:cxn ang="0">
                  <a:pos x="16" y="11"/>
                </a:cxn>
                <a:cxn ang="0">
                  <a:pos x="26" y="11"/>
                </a:cxn>
                <a:cxn ang="0">
                  <a:pos x="34" y="19"/>
                </a:cxn>
                <a:cxn ang="0">
                  <a:pos x="28" y="26"/>
                </a:cxn>
                <a:cxn ang="0">
                  <a:pos x="29" y="28"/>
                </a:cxn>
                <a:cxn ang="0">
                  <a:pos x="36" y="38"/>
                </a:cxn>
                <a:cxn ang="0">
                  <a:pos x="29" y="38"/>
                </a:cxn>
                <a:cxn ang="0">
                  <a:pos x="26" y="16"/>
                </a:cxn>
                <a:cxn ang="0">
                  <a:pos x="23" y="15"/>
                </a:cxn>
                <a:cxn ang="0">
                  <a:pos x="21" y="15"/>
                </a:cxn>
                <a:cxn ang="0">
                  <a:pos x="21" y="23"/>
                </a:cxn>
                <a:cxn ang="0">
                  <a:pos x="23" y="23"/>
                </a:cxn>
                <a:cxn ang="0">
                  <a:pos x="27" y="22"/>
                </a:cxn>
                <a:cxn ang="0">
                  <a:pos x="28" y="19"/>
                </a:cxn>
                <a:cxn ang="0">
                  <a:pos x="26" y="16"/>
                </a:cxn>
              </a:cxnLst>
              <a:rect l="0" t="0" r="r" b="b"/>
              <a:pathLst>
                <a:path w="49" h="49">
                  <a:moveTo>
                    <a:pt x="25" y="49"/>
                  </a:moveTo>
                  <a:cubicBezTo>
                    <a:pt x="11" y="49"/>
                    <a:pt x="0" y="38"/>
                    <a:pt x="0" y="25"/>
                  </a:cubicBezTo>
                  <a:cubicBezTo>
                    <a:pt x="0" y="11"/>
                    <a:pt x="11" y="0"/>
                    <a:pt x="25" y="0"/>
                  </a:cubicBezTo>
                  <a:cubicBezTo>
                    <a:pt x="38" y="0"/>
                    <a:pt x="49" y="11"/>
                    <a:pt x="49" y="25"/>
                  </a:cubicBezTo>
                  <a:cubicBezTo>
                    <a:pt x="49" y="38"/>
                    <a:pt x="38" y="49"/>
                    <a:pt x="25" y="49"/>
                  </a:cubicBezTo>
                  <a:close/>
                  <a:moveTo>
                    <a:pt x="25" y="5"/>
                  </a:moveTo>
                  <a:cubicBezTo>
                    <a:pt x="14" y="5"/>
                    <a:pt x="6" y="14"/>
                    <a:pt x="6" y="25"/>
                  </a:cubicBezTo>
                  <a:cubicBezTo>
                    <a:pt x="6" y="35"/>
                    <a:pt x="14" y="44"/>
                    <a:pt x="25" y="44"/>
                  </a:cubicBezTo>
                  <a:cubicBezTo>
                    <a:pt x="35" y="44"/>
                    <a:pt x="43" y="35"/>
                    <a:pt x="43" y="25"/>
                  </a:cubicBezTo>
                  <a:cubicBezTo>
                    <a:pt x="43" y="14"/>
                    <a:pt x="35" y="5"/>
                    <a:pt x="25" y="5"/>
                  </a:cubicBezTo>
                  <a:close/>
                  <a:moveTo>
                    <a:pt x="29" y="38"/>
                  </a:moveTo>
                  <a:cubicBezTo>
                    <a:pt x="28" y="36"/>
                    <a:pt x="28" y="36"/>
                    <a:pt x="27" y="34"/>
                  </a:cubicBezTo>
                  <a:cubicBezTo>
                    <a:pt x="24" y="29"/>
                    <a:pt x="23" y="27"/>
                    <a:pt x="22" y="27"/>
                  </a:cubicBezTo>
                  <a:cubicBezTo>
                    <a:pt x="22" y="27"/>
                    <a:pt x="22" y="27"/>
                    <a:pt x="21" y="27"/>
                  </a:cubicBezTo>
                  <a:cubicBezTo>
                    <a:pt x="21" y="38"/>
                    <a:pt x="21" y="38"/>
                    <a:pt x="21" y="38"/>
                  </a:cubicBezTo>
                  <a:cubicBezTo>
                    <a:pt x="16" y="38"/>
                    <a:pt x="16" y="38"/>
                    <a:pt x="16" y="38"/>
                  </a:cubicBezTo>
                  <a:cubicBezTo>
                    <a:pt x="16" y="11"/>
                    <a:pt x="16" y="11"/>
                    <a:pt x="16" y="11"/>
                  </a:cubicBezTo>
                  <a:cubicBezTo>
                    <a:pt x="26" y="11"/>
                    <a:pt x="26" y="11"/>
                    <a:pt x="26" y="11"/>
                  </a:cubicBezTo>
                  <a:cubicBezTo>
                    <a:pt x="31" y="11"/>
                    <a:pt x="34" y="14"/>
                    <a:pt x="34" y="19"/>
                  </a:cubicBezTo>
                  <a:cubicBezTo>
                    <a:pt x="34" y="23"/>
                    <a:pt x="31" y="26"/>
                    <a:pt x="28" y="26"/>
                  </a:cubicBezTo>
                  <a:cubicBezTo>
                    <a:pt x="29" y="27"/>
                    <a:pt x="29" y="27"/>
                    <a:pt x="29" y="28"/>
                  </a:cubicBezTo>
                  <a:cubicBezTo>
                    <a:pt x="31" y="29"/>
                    <a:pt x="36" y="38"/>
                    <a:pt x="36" y="38"/>
                  </a:cubicBezTo>
                  <a:lnTo>
                    <a:pt x="29" y="38"/>
                  </a:lnTo>
                  <a:close/>
                  <a:moveTo>
                    <a:pt x="26" y="16"/>
                  </a:moveTo>
                  <a:cubicBezTo>
                    <a:pt x="26" y="15"/>
                    <a:pt x="25" y="15"/>
                    <a:pt x="23" y="15"/>
                  </a:cubicBezTo>
                  <a:cubicBezTo>
                    <a:pt x="21" y="15"/>
                    <a:pt x="21" y="15"/>
                    <a:pt x="21" y="15"/>
                  </a:cubicBezTo>
                  <a:cubicBezTo>
                    <a:pt x="21" y="23"/>
                    <a:pt x="21" y="23"/>
                    <a:pt x="21" y="23"/>
                  </a:cubicBezTo>
                  <a:cubicBezTo>
                    <a:pt x="23" y="23"/>
                    <a:pt x="23" y="23"/>
                    <a:pt x="23" y="23"/>
                  </a:cubicBezTo>
                  <a:cubicBezTo>
                    <a:pt x="26" y="23"/>
                    <a:pt x="27" y="22"/>
                    <a:pt x="27" y="22"/>
                  </a:cubicBezTo>
                  <a:cubicBezTo>
                    <a:pt x="28" y="21"/>
                    <a:pt x="28" y="20"/>
                    <a:pt x="28" y="19"/>
                  </a:cubicBezTo>
                  <a:cubicBezTo>
                    <a:pt x="28" y="17"/>
                    <a:pt x="28" y="16"/>
                    <a:pt x="26" y="16"/>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5" name="Freeform 30"/>
            <p:cNvSpPr>
              <a:spLocks noEditPoints="1"/>
            </p:cNvSpPr>
            <p:nvPr userDrawn="1"/>
          </p:nvSpPr>
          <p:spPr bwMode="gray">
            <a:xfrm>
              <a:off x="1550" y="1396"/>
              <a:ext cx="317" cy="319"/>
            </a:xfrm>
            <a:custGeom>
              <a:avLst/>
              <a:gdLst/>
              <a:ahLst/>
              <a:cxnLst>
                <a:cxn ang="0">
                  <a:pos x="0" y="226"/>
                </a:cxn>
                <a:cxn ang="0">
                  <a:pos x="451" y="226"/>
                </a:cxn>
                <a:cxn ang="0">
                  <a:pos x="273" y="61"/>
                </a:cxn>
                <a:cxn ang="0">
                  <a:pos x="362" y="61"/>
                </a:cxn>
                <a:cxn ang="0">
                  <a:pos x="261" y="61"/>
                </a:cxn>
                <a:cxn ang="0">
                  <a:pos x="246" y="12"/>
                </a:cxn>
                <a:cxn ang="0">
                  <a:pos x="261" y="61"/>
                </a:cxn>
                <a:cxn ang="0">
                  <a:pos x="117" y="370"/>
                </a:cxn>
                <a:cxn ang="0">
                  <a:pos x="74" y="378"/>
                </a:cxn>
                <a:cxn ang="0">
                  <a:pos x="330" y="167"/>
                </a:cxn>
                <a:cxn ang="0">
                  <a:pos x="208" y="199"/>
                </a:cxn>
                <a:cxn ang="0">
                  <a:pos x="241" y="156"/>
                </a:cxn>
                <a:cxn ang="0">
                  <a:pos x="236" y="140"/>
                </a:cxn>
                <a:cxn ang="0">
                  <a:pos x="275" y="79"/>
                </a:cxn>
                <a:cxn ang="0">
                  <a:pos x="373" y="92"/>
                </a:cxn>
                <a:cxn ang="0">
                  <a:pos x="393" y="129"/>
                </a:cxn>
                <a:cxn ang="0">
                  <a:pos x="439" y="205"/>
                </a:cxn>
                <a:cxn ang="0">
                  <a:pos x="346" y="167"/>
                </a:cxn>
                <a:cxn ang="0">
                  <a:pos x="234" y="11"/>
                </a:cxn>
                <a:cxn ang="0">
                  <a:pos x="88" y="61"/>
                </a:cxn>
                <a:cxn ang="0">
                  <a:pos x="234" y="11"/>
                </a:cxn>
                <a:cxn ang="0">
                  <a:pos x="166" y="71"/>
                </a:cxn>
                <a:cxn ang="0">
                  <a:pos x="184" y="117"/>
                </a:cxn>
                <a:cxn ang="0">
                  <a:pos x="173" y="126"/>
                </a:cxn>
                <a:cxn ang="0">
                  <a:pos x="143" y="205"/>
                </a:cxn>
                <a:cxn ang="0">
                  <a:pos x="77" y="71"/>
                </a:cxn>
                <a:cxn ang="0">
                  <a:pos x="138" y="216"/>
                </a:cxn>
                <a:cxn ang="0">
                  <a:pos x="83" y="334"/>
                </a:cxn>
                <a:cxn ang="0">
                  <a:pos x="10" y="226"/>
                </a:cxn>
                <a:cxn ang="0">
                  <a:pos x="234" y="440"/>
                </a:cxn>
                <a:cxn ang="0">
                  <a:pos x="212" y="440"/>
                </a:cxn>
                <a:cxn ang="0">
                  <a:pos x="128" y="370"/>
                </a:cxn>
                <a:cxn ang="0">
                  <a:pos x="282" y="379"/>
                </a:cxn>
                <a:cxn ang="0">
                  <a:pos x="299" y="370"/>
                </a:cxn>
                <a:cxn ang="0">
                  <a:pos x="234" y="440"/>
                </a:cxn>
                <a:cxn ang="0">
                  <a:pos x="294" y="359"/>
                </a:cxn>
                <a:cxn ang="0">
                  <a:pos x="329" y="291"/>
                </a:cxn>
                <a:cxn ang="0">
                  <a:pos x="202" y="349"/>
                </a:cxn>
                <a:cxn ang="0">
                  <a:pos x="151" y="323"/>
                </a:cxn>
                <a:cxn ang="0">
                  <a:pos x="268" y="216"/>
                </a:cxn>
                <a:cxn ang="0">
                  <a:pos x="307" y="250"/>
                </a:cxn>
                <a:cxn ang="0">
                  <a:pos x="440" y="216"/>
                </a:cxn>
                <a:cxn ang="0">
                  <a:pos x="393" y="359"/>
                </a:cxn>
              </a:cxnLst>
              <a:rect l="0" t="0" r="r" b="b"/>
              <a:pathLst>
                <a:path w="451" h="452">
                  <a:moveTo>
                    <a:pt x="225" y="0"/>
                  </a:moveTo>
                  <a:cubicBezTo>
                    <a:pt x="101" y="0"/>
                    <a:pt x="0" y="102"/>
                    <a:pt x="0" y="226"/>
                  </a:cubicBezTo>
                  <a:cubicBezTo>
                    <a:pt x="0" y="350"/>
                    <a:pt x="101" y="452"/>
                    <a:pt x="225" y="452"/>
                  </a:cubicBezTo>
                  <a:cubicBezTo>
                    <a:pt x="350" y="452"/>
                    <a:pt x="451" y="350"/>
                    <a:pt x="451" y="226"/>
                  </a:cubicBezTo>
                  <a:cubicBezTo>
                    <a:pt x="451" y="102"/>
                    <a:pt x="350" y="0"/>
                    <a:pt x="225" y="0"/>
                  </a:cubicBezTo>
                  <a:close/>
                  <a:moveTo>
                    <a:pt x="273" y="61"/>
                  </a:moveTo>
                  <a:cubicBezTo>
                    <a:pt x="291" y="22"/>
                    <a:pt x="291" y="22"/>
                    <a:pt x="291" y="22"/>
                  </a:cubicBezTo>
                  <a:cubicBezTo>
                    <a:pt x="317" y="30"/>
                    <a:pt x="341" y="43"/>
                    <a:pt x="362" y="61"/>
                  </a:cubicBezTo>
                  <a:lnTo>
                    <a:pt x="273" y="61"/>
                  </a:lnTo>
                  <a:close/>
                  <a:moveTo>
                    <a:pt x="261" y="61"/>
                  </a:moveTo>
                  <a:cubicBezTo>
                    <a:pt x="223" y="61"/>
                    <a:pt x="223" y="61"/>
                    <a:pt x="223" y="61"/>
                  </a:cubicBezTo>
                  <a:cubicBezTo>
                    <a:pt x="246" y="12"/>
                    <a:pt x="246" y="12"/>
                    <a:pt x="246" y="12"/>
                  </a:cubicBezTo>
                  <a:cubicBezTo>
                    <a:pt x="258" y="13"/>
                    <a:pt x="269" y="16"/>
                    <a:pt x="280" y="18"/>
                  </a:cubicBezTo>
                  <a:lnTo>
                    <a:pt x="261" y="61"/>
                  </a:lnTo>
                  <a:close/>
                  <a:moveTo>
                    <a:pt x="78" y="370"/>
                  </a:moveTo>
                  <a:cubicBezTo>
                    <a:pt x="117" y="370"/>
                    <a:pt x="117" y="370"/>
                    <a:pt x="117" y="370"/>
                  </a:cubicBezTo>
                  <a:cubicBezTo>
                    <a:pt x="102" y="402"/>
                    <a:pt x="102" y="402"/>
                    <a:pt x="102" y="402"/>
                  </a:cubicBezTo>
                  <a:cubicBezTo>
                    <a:pt x="92" y="395"/>
                    <a:pt x="83" y="387"/>
                    <a:pt x="74" y="378"/>
                  </a:cubicBezTo>
                  <a:lnTo>
                    <a:pt x="78" y="370"/>
                  </a:lnTo>
                  <a:close/>
                  <a:moveTo>
                    <a:pt x="330" y="167"/>
                  </a:moveTo>
                  <a:cubicBezTo>
                    <a:pt x="309" y="196"/>
                    <a:pt x="304" y="199"/>
                    <a:pt x="255" y="199"/>
                  </a:cubicBezTo>
                  <a:cubicBezTo>
                    <a:pt x="208" y="199"/>
                    <a:pt x="208" y="199"/>
                    <a:pt x="208" y="199"/>
                  </a:cubicBezTo>
                  <a:cubicBezTo>
                    <a:pt x="231" y="149"/>
                    <a:pt x="231" y="149"/>
                    <a:pt x="231" y="149"/>
                  </a:cubicBezTo>
                  <a:cubicBezTo>
                    <a:pt x="235" y="151"/>
                    <a:pt x="238" y="154"/>
                    <a:pt x="241" y="156"/>
                  </a:cubicBezTo>
                  <a:cubicBezTo>
                    <a:pt x="247" y="148"/>
                    <a:pt x="247" y="148"/>
                    <a:pt x="247" y="148"/>
                  </a:cubicBezTo>
                  <a:cubicBezTo>
                    <a:pt x="244" y="145"/>
                    <a:pt x="240" y="142"/>
                    <a:pt x="236" y="140"/>
                  </a:cubicBezTo>
                  <a:cubicBezTo>
                    <a:pt x="260" y="87"/>
                    <a:pt x="260" y="87"/>
                    <a:pt x="260" y="87"/>
                  </a:cubicBezTo>
                  <a:cubicBezTo>
                    <a:pt x="265" y="80"/>
                    <a:pt x="269" y="79"/>
                    <a:pt x="275" y="79"/>
                  </a:cubicBezTo>
                  <a:cubicBezTo>
                    <a:pt x="318" y="79"/>
                    <a:pt x="318" y="79"/>
                    <a:pt x="318" y="79"/>
                  </a:cubicBezTo>
                  <a:cubicBezTo>
                    <a:pt x="352" y="79"/>
                    <a:pt x="367" y="84"/>
                    <a:pt x="373" y="92"/>
                  </a:cubicBezTo>
                  <a:cubicBezTo>
                    <a:pt x="377" y="99"/>
                    <a:pt x="380" y="112"/>
                    <a:pt x="376" y="131"/>
                  </a:cubicBezTo>
                  <a:cubicBezTo>
                    <a:pt x="393" y="129"/>
                    <a:pt x="393" y="129"/>
                    <a:pt x="393" y="129"/>
                  </a:cubicBezTo>
                  <a:cubicBezTo>
                    <a:pt x="395" y="121"/>
                    <a:pt x="398" y="113"/>
                    <a:pt x="401" y="104"/>
                  </a:cubicBezTo>
                  <a:cubicBezTo>
                    <a:pt x="422" y="133"/>
                    <a:pt x="435" y="168"/>
                    <a:pt x="439" y="205"/>
                  </a:cubicBezTo>
                  <a:cubicBezTo>
                    <a:pt x="328" y="205"/>
                    <a:pt x="328" y="205"/>
                    <a:pt x="328" y="205"/>
                  </a:cubicBezTo>
                  <a:cubicBezTo>
                    <a:pt x="346" y="167"/>
                    <a:pt x="346" y="167"/>
                    <a:pt x="346" y="167"/>
                  </a:cubicBezTo>
                  <a:lnTo>
                    <a:pt x="330" y="167"/>
                  </a:lnTo>
                  <a:close/>
                  <a:moveTo>
                    <a:pt x="234" y="11"/>
                  </a:moveTo>
                  <a:cubicBezTo>
                    <a:pt x="211" y="61"/>
                    <a:pt x="211" y="61"/>
                    <a:pt x="211" y="61"/>
                  </a:cubicBezTo>
                  <a:cubicBezTo>
                    <a:pt x="88" y="61"/>
                    <a:pt x="88" y="61"/>
                    <a:pt x="88" y="61"/>
                  </a:cubicBezTo>
                  <a:cubicBezTo>
                    <a:pt x="126" y="30"/>
                    <a:pt x="173" y="11"/>
                    <a:pt x="225" y="11"/>
                  </a:cubicBezTo>
                  <a:cubicBezTo>
                    <a:pt x="228" y="11"/>
                    <a:pt x="231" y="11"/>
                    <a:pt x="234" y="11"/>
                  </a:cubicBezTo>
                  <a:close/>
                  <a:moveTo>
                    <a:pt x="77" y="71"/>
                  </a:moveTo>
                  <a:cubicBezTo>
                    <a:pt x="166" y="71"/>
                    <a:pt x="166" y="71"/>
                    <a:pt x="166" y="71"/>
                  </a:cubicBezTo>
                  <a:cubicBezTo>
                    <a:pt x="162" y="80"/>
                    <a:pt x="162" y="80"/>
                    <a:pt x="162" y="80"/>
                  </a:cubicBezTo>
                  <a:cubicBezTo>
                    <a:pt x="185" y="81"/>
                    <a:pt x="197" y="86"/>
                    <a:pt x="184" y="117"/>
                  </a:cubicBezTo>
                  <a:cubicBezTo>
                    <a:pt x="181" y="117"/>
                    <a:pt x="178" y="116"/>
                    <a:pt x="175" y="115"/>
                  </a:cubicBezTo>
                  <a:cubicBezTo>
                    <a:pt x="173" y="126"/>
                    <a:pt x="173" y="126"/>
                    <a:pt x="173" y="126"/>
                  </a:cubicBezTo>
                  <a:cubicBezTo>
                    <a:pt x="175" y="126"/>
                    <a:pt x="178" y="127"/>
                    <a:pt x="180" y="127"/>
                  </a:cubicBezTo>
                  <a:cubicBezTo>
                    <a:pt x="143" y="205"/>
                    <a:pt x="143" y="205"/>
                    <a:pt x="143" y="205"/>
                  </a:cubicBezTo>
                  <a:cubicBezTo>
                    <a:pt x="11" y="205"/>
                    <a:pt x="11" y="205"/>
                    <a:pt x="11" y="205"/>
                  </a:cubicBezTo>
                  <a:cubicBezTo>
                    <a:pt x="16" y="153"/>
                    <a:pt x="40" y="106"/>
                    <a:pt x="77" y="71"/>
                  </a:cubicBezTo>
                  <a:close/>
                  <a:moveTo>
                    <a:pt x="11" y="216"/>
                  </a:moveTo>
                  <a:cubicBezTo>
                    <a:pt x="138" y="216"/>
                    <a:pt x="138" y="216"/>
                    <a:pt x="138" y="216"/>
                  </a:cubicBezTo>
                  <a:cubicBezTo>
                    <a:pt x="115" y="266"/>
                    <a:pt x="115" y="266"/>
                    <a:pt x="115" y="266"/>
                  </a:cubicBezTo>
                  <a:cubicBezTo>
                    <a:pt x="83" y="334"/>
                    <a:pt x="83" y="334"/>
                    <a:pt x="83" y="334"/>
                  </a:cubicBezTo>
                  <a:cubicBezTo>
                    <a:pt x="77" y="344"/>
                    <a:pt x="69" y="348"/>
                    <a:pt x="51" y="351"/>
                  </a:cubicBezTo>
                  <a:cubicBezTo>
                    <a:pt x="25" y="316"/>
                    <a:pt x="10" y="272"/>
                    <a:pt x="10" y="226"/>
                  </a:cubicBezTo>
                  <a:cubicBezTo>
                    <a:pt x="10" y="223"/>
                    <a:pt x="11" y="219"/>
                    <a:pt x="11" y="216"/>
                  </a:cubicBezTo>
                  <a:close/>
                  <a:moveTo>
                    <a:pt x="234" y="440"/>
                  </a:moveTo>
                  <a:cubicBezTo>
                    <a:pt x="229" y="432"/>
                    <a:pt x="229" y="432"/>
                    <a:pt x="229" y="432"/>
                  </a:cubicBezTo>
                  <a:cubicBezTo>
                    <a:pt x="223" y="435"/>
                    <a:pt x="218" y="438"/>
                    <a:pt x="212" y="440"/>
                  </a:cubicBezTo>
                  <a:cubicBezTo>
                    <a:pt x="175" y="438"/>
                    <a:pt x="141" y="426"/>
                    <a:pt x="111" y="408"/>
                  </a:cubicBezTo>
                  <a:cubicBezTo>
                    <a:pt x="128" y="370"/>
                    <a:pt x="128" y="370"/>
                    <a:pt x="128" y="370"/>
                  </a:cubicBezTo>
                  <a:cubicBezTo>
                    <a:pt x="288" y="370"/>
                    <a:pt x="288" y="370"/>
                    <a:pt x="288" y="370"/>
                  </a:cubicBezTo>
                  <a:cubicBezTo>
                    <a:pt x="286" y="373"/>
                    <a:pt x="285" y="375"/>
                    <a:pt x="282" y="379"/>
                  </a:cubicBezTo>
                  <a:cubicBezTo>
                    <a:pt x="292" y="384"/>
                    <a:pt x="292" y="384"/>
                    <a:pt x="292" y="384"/>
                  </a:cubicBezTo>
                  <a:cubicBezTo>
                    <a:pt x="294" y="380"/>
                    <a:pt x="297" y="375"/>
                    <a:pt x="299" y="370"/>
                  </a:cubicBezTo>
                  <a:cubicBezTo>
                    <a:pt x="384" y="370"/>
                    <a:pt x="384" y="370"/>
                    <a:pt x="384" y="370"/>
                  </a:cubicBezTo>
                  <a:cubicBezTo>
                    <a:pt x="347" y="411"/>
                    <a:pt x="293" y="438"/>
                    <a:pt x="234" y="440"/>
                  </a:cubicBezTo>
                  <a:close/>
                  <a:moveTo>
                    <a:pt x="393" y="359"/>
                  </a:moveTo>
                  <a:cubicBezTo>
                    <a:pt x="294" y="359"/>
                    <a:pt x="294" y="359"/>
                    <a:pt x="294" y="359"/>
                  </a:cubicBezTo>
                  <a:cubicBezTo>
                    <a:pt x="307" y="344"/>
                    <a:pt x="337" y="302"/>
                    <a:pt x="343" y="293"/>
                  </a:cubicBezTo>
                  <a:cubicBezTo>
                    <a:pt x="329" y="291"/>
                    <a:pt x="329" y="291"/>
                    <a:pt x="329" y="291"/>
                  </a:cubicBezTo>
                  <a:cubicBezTo>
                    <a:pt x="311" y="310"/>
                    <a:pt x="293" y="324"/>
                    <a:pt x="280" y="333"/>
                  </a:cubicBezTo>
                  <a:cubicBezTo>
                    <a:pt x="262" y="344"/>
                    <a:pt x="239" y="349"/>
                    <a:pt x="202" y="349"/>
                  </a:cubicBezTo>
                  <a:cubicBezTo>
                    <a:pt x="174" y="349"/>
                    <a:pt x="158" y="348"/>
                    <a:pt x="149" y="343"/>
                  </a:cubicBezTo>
                  <a:cubicBezTo>
                    <a:pt x="145" y="341"/>
                    <a:pt x="146" y="333"/>
                    <a:pt x="151" y="323"/>
                  </a:cubicBezTo>
                  <a:cubicBezTo>
                    <a:pt x="200" y="216"/>
                    <a:pt x="200" y="216"/>
                    <a:pt x="200" y="216"/>
                  </a:cubicBezTo>
                  <a:cubicBezTo>
                    <a:pt x="268" y="216"/>
                    <a:pt x="268" y="216"/>
                    <a:pt x="268" y="216"/>
                  </a:cubicBezTo>
                  <a:cubicBezTo>
                    <a:pt x="295" y="218"/>
                    <a:pt x="297" y="224"/>
                    <a:pt x="292" y="250"/>
                  </a:cubicBezTo>
                  <a:cubicBezTo>
                    <a:pt x="307" y="250"/>
                    <a:pt x="307" y="250"/>
                    <a:pt x="307" y="250"/>
                  </a:cubicBezTo>
                  <a:cubicBezTo>
                    <a:pt x="323" y="216"/>
                    <a:pt x="323" y="216"/>
                    <a:pt x="323" y="216"/>
                  </a:cubicBezTo>
                  <a:cubicBezTo>
                    <a:pt x="440" y="216"/>
                    <a:pt x="440" y="216"/>
                    <a:pt x="440" y="216"/>
                  </a:cubicBezTo>
                  <a:cubicBezTo>
                    <a:pt x="440" y="219"/>
                    <a:pt x="440" y="223"/>
                    <a:pt x="440" y="226"/>
                  </a:cubicBezTo>
                  <a:cubicBezTo>
                    <a:pt x="440" y="276"/>
                    <a:pt x="422" y="323"/>
                    <a:pt x="393" y="359"/>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6" name="Freeform 31"/>
            <p:cNvSpPr>
              <a:spLocks/>
            </p:cNvSpPr>
            <p:nvPr userDrawn="1"/>
          </p:nvSpPr>
          <p:spPr bwMode="gray">
            <a:xfrm>
              <a:off x="1731" y="1512"/>
              <a:ext cx="19" cy="19"/>
            </a:xfrm>
            <a:custGeom>
              <a:avLst/>
              <a:gdLst/>
              <a:ahLst/>
              <a:cxnLst>
                <a:cxn ang="0">
                  <a:pos x="0" y="7"/>
                </a:cxn>
                <a:cxn ang="0">
                  <a:pos x="17" y="27"/>
                </a:cxn>
                <a:cxn ang="0">
                  <a:pos x="26" y="20"/>
                </a:cxn>
                <a:cxn ang="0">
                  <a:pos x="8" y="0"/>
                </a:cxn>
                <a:cxn ang="0">
                  <a:pos x="0" y="7"/>
                </a:cxn>
              </a:cxnLst>
              <a:rect l="0" t="0" r="r" b="b"/>
              <a:pathLst>
                <a:path w="26" h="27">
                  <a:moveTo>
                    <a:pt x="0" y="7"/>
                  </a:moveTo>
                  <a:cubicBezTo>
                    <a:pt x="7" y="13"/>
                    <a:pt x="12" y="20"/>
                    <a:pt x="17" y="27"/>
                  </a:cubicBezTo>
                  <a:cubicBezTo>
                    <a:pt x="26" y="20"/>
                    <a:pt x="26" y="20"/>
                    <a:pt x="26" y="20"/>
                  </a:cubicBezTo>
                  <a:cubicBezTo>
                    <a:pt x="20" y="13"/>
                    <a:pt x="14" y="6"/>
                    <a:pt x="8" y="0"/>
                  </a:cubicBezTo>
                  <a:lnTo>
                    <a:pt x="0" y="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7" name="Freeform 32"/>
            <p:cNvSpPr>
              <a:spLocks/>
            </p:cNvSpPr>
            <p:nvPr userDrawn="1"/>
          </p:nvSpPr>
          <p:spPr bwMode="gray">
            <a:xfrm>
              <a:off x="1637" y="1475"/>
              <a:ext cx="19" cy="8"/>
            </a:xfrm>
            <a:custGeom>
              <a:avLst/>
              <a:gdLst/>
              <a:ahLst/>
              <a:cxnLst>
                <a:cxn ang="0">
                  <a:pos x="16" y="10"/>
                </a:cxn>
                <a:cxn ang="0">
                  <a:pos x="26" y="11"/>
                </a:cxn>
                <a:cxn ang="0">
                  <a:pos x="27" y="0"/>
                </a:cxn>
                <a:cxn ang="0">
                  <a:pos x="16" y="0"/>
                </a:cxn>
                <a:cxn ang="0">
                  <a:pos x="0" y="1"/>
                </a:cxn>
                <a:cxn ang="0">
                  <a:pos x="0" y="11"/>
                </a:cxn>
                <a:cxn ang="0">
                  <a:pos x="16" y="10"/>
                </a:cxn>
              </a:cxnLst>
              <a:rect l="0" t="0" r="r" b="b"/>
              <a:pathLst>
                <a:path w="27" h="11">
                  <a:moveTo>
                    <a:pt x="16" y="10"/>
                  </a:moveTo>
                  <a:cubicBezTo>
                    <a:pt x="20" y="10"/>
                    <a:pt x="23" y="11"/>
                    <a:pt x="26" y="11"/>
                  </a:cubicBezTo>
                  <a:cubicBezTo>
                    <a:pt x="27" y="0"/>
                    <a:pt x="27" y="0"/>
                    <a:pt x="27" y="0"/>
                  </a:cubicBezTo>
                  <a:cubicBezTo>
                    <a:pt x="23" y="0"/>
                    <a:pt x="20" y="0"/>
                    <a:pt x="16" y="0"/>
                  </a:cubicBezTo>
                  <a:cubicBezTo>
                    <a:pt x="10" y="0"/>
                    <a:pt x="5" y="0"/>
                    <a:pt x="0" y="1"/>
                  </a:cubicBezTo>
                  <a:cubicBezTo>
                    <a:pt x="0" y="11"/>
                    <a:pt x="0" y="11"/>
                    <a:pt x="0" y="11"/>
                  </a:cubicBezTo>
                  <a:cubicBezTo>
                    <a:pt x="6" y="11"/>
                    <a:pt x="11" y="10"/>
                    <a:pt x="16" y="10"/>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8" name="Freeform 33"/>
            <p:cNvSpPr>
              <a:spLocks/>
            </p:cNvSpPr>
            <p:nvPr userDrawn="1"/>
          </p:nvSpPr>
          <p:spPr bwMode="gray">
            <a:xfrm>
              <a:off x="1601" y="1478"/>
              <a:ext cx="21" cy="13"/>
            </a:xfrm>
            <a:custGeom>
              <a:avLst/>
              <a:gdLst/>
              <a:ahLst/>
              <a:cxnLst>
                <a:cxn ang="0">
                  <a:pos x="29" y="11"/>
                </a:cxn>
                <a:cxn ang="0">
                  <a:pos x="26" y="0"/>
                </a:cxn>
                <a:cxn ang="0">
                  <a:pos x="0" y="9"/>
                </a:cxn>
                <a:cxn ang="0">
                  <a:pos x="4" y="19"/>
                </a:cxn>
                <a:cxn ang="0">
                  <a:pos x="29" y="11"/>
                </a:cxn>
              </a:cxnLst>
              <a:rect l="0" t="0" r="r" b="b"/>
              <a:pathLst>
                <a:path w="29" h="19">
                  <a:moveTo>
                    <a:pt x="29" y="11"/>
                  </a:moveTo>
                  <a:cubicBezTo>
                    <a:pt x="26" y="0"/>
                    <a:pt x="26" y="0"/>
                    <a:pt x="26" y="0"/>
                  </a:cubicBezTo>
                  <a:cubicBezTo>
                    <a:pt x="17" y="2"/>
                    <a:pt x="9" y="5"/>
                    <a:pt x="0" y="9"/>
                  </a:cubicBezTo>
                  <a:cubicBezTo>
                    <a:pt x="4" y="19"/>
                    <a:pt x="4" y="19"/>
                    <a:pt x="4" y="19"/>
                  </a:cubicBezTo>
                  <a:cubicBezTo>
                    <a:pt x="12" y="15"/>
                    <a:pt x="20" y="13"/>
                    <a:pt x="29" y="11"/>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9" name="Freeform 34"/>
            <p:cNvSpPr>
              <a:spLocks/>
            </p:cNvSpPr>
            <p:nvPr userDrawn="1"/>
          </p:nvSpPr>
          <p:spPr bwMode="gray">
            <a:xfrm>
              <a:off x="1570" y="1491"/>
              <a:ext cx="19" cy="17"/>
            </a:xfrm>
            <a:custGeom>
              <a:avLst/>
              <a:gdLst/>
              <a:ahLst/>
              <a:cxnLst>
                <a:cxn ang="0">
                  <a:pos x="7" y="24"/>
                </a:cxn>
                <a:cxn ang="0">
                  <a:pos x="28" y="10"/>
                </a:cxn>
                <a:cxn ang="0">
                  <a:pos x="23" y="0"/>
                </a:cxn>
                <a:cxn ang="0">
                  <a:pos x="0" y="16"/>
                </a:cxn>
                <a:cxn ang="0">
                  <a:pos x="7" y="24"/>
                </a:cxn>
              </a:cxnLst>
              <a:rect l="0" t="0" r="r" b="b"/>
              <a:pathLst>
                <a:path w="28" h="24">
                  <a:moveTo>
                    <a:pt x="7" y="24"/>
                  </a:moveTo>
                  <a:cubicBezTo>
                    <a:pt x="14" y="19"/>
                    <a:pt x="21" y="14"/>
                    <a:pt x="28" y="10"/>
                  </a:cubicBezTo>
                  <a:cubicBezTo>
                    <a:pt x="23" y="0"/>
                    <a:pt x="23" y="0"/>
                    <a:pt x="23" y="0"/>
                  </a:cubicBezTo>
                  <a:cubicBezTo>
                    <a:pt x="15" y="5"/>
                    <a:pt x="7" y="10"/>
                    <a:pt x="0" y="16"/>
                  </a:cubicBezTo>
                  <a:lnTo>
                    <a:pt x="7" y="2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0" name="Freeform 35"/>
            <p:cNvSpPr>
              <a:spLocks/>
            </p:cNvSpPr>
            <p:nvPr userDrawn="1"/>
          </p:nvSpPr>
          <p:spPr bwMode="gray">
            <a:xfrm>
              <a:off x="1764" y="1581"/>
              <a:ext cx="9" cy="20"/>
            </a:xfrm>
            <a:custGeom>
              <a:avLst/>
              <a:gdLst/>
              <a:ahLst/>
              <a:cxnLst>
                <a:cxn ang="0">
                  <a:pos x="0" y="2"/>
                </a:cxn>
                <a:cxn ang="0">
                  <a:pos x="2" y="28"/>
                </a:cxn>
                <a:cxn ang="0">
                  <a:pos x="13" y="27"/>
                </a:cxn>
                <a:cxn ang="0">
                  <a:pos x="10" y="0"/>
                </a:cxn>
                <a:cxn ang="0">
                  <a:pos x="0" y="2"/>
                </a:cxn>
              </a:cxnLst>
              <a:rect l="0" t="0" r="r" b="b"/>
              <a:pathLst>
                <a:path w="13" h="28">
                  <a:moveTo>
                    <a:pt x="0" y="2"/>
                  </a:moveTo>
                  <a:cubicBezTo>
                    <a:pt x="1" y="10"/>
                    <a:pt x="2" y="19"/>
                    <a:pt x="2" y="28"/>
                  </a:cubicBezTo>
                  <a:cubicBezTo>
                    <a:pt x="13" y="27"/>
                    <a:pt x="13" y="27"/>
                    <a:pt x="13" y="27"/>
                  </a:cubicBezTo>
                  <a:cubicBezTo>
                    <a:pt x="13" y="18"/>
                    <a:pt x="12" y="9"/>
                    <a:pt x="10" y="0"/>
                  </a:cubicBez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1" name="Freeform 36"/>
            <p:cNvSpPr>
              <a:spLocks/>
            </p:cNvSpPr>
            <p:nvPr userDrawn="1"/>
          </p:nvSpPr>
          <p:spPr bwMode="gray">
            <a:xfrm>
              <a:off x="1726" y="1677"/>
              <a:ext cx="19" cy="18"/>
            </a:xfrm>
            <a:custGeom>
              <a:avLst/>
              <a:gdLst/>
              <a:ahLst/>
              <a:cxnLst>
                <a:cxn ang="0">
                  <a:pos x="0" y="18"/>
                </a:cxn>
                <a:cxn ang="0">
                  <a:pos x="7" y="26"/>
                </a:cxn>
                <a:cxn ang="0">
                  <a:pos x="26" y="6"/>
                </a:cxn>
                <a:cxn ang="0">
                  <a:pos x="18" y="0"/>
                </a:cxn>
                <a:cxn ang="0">
                  <a:pos x="0" y="18"/>
                </a:cxn>
              </a:cxnLst>
              <a:rect l="0" t="0" r="r" b="b"/>
              <a:pathLst>
                <a:path w="26" h="26">
                  <a:moveTo>
                    <a:pt x="0" y="18"/>
                  </a:moveTo>
                  <a:cubicBezTo>
                    <a:pt x="7" y="26"/>
                    <a:pt x="7" y="26"/>
                    <a:pt x="7" y="26"/>
                  </a:cubicBezTo>
                  <a:cubicBezTo>
                    <a:pt x="14" y="20"/>
                    <a:pt x="20" y="13"/>
                    <a:pt x="26" y="6"/>
                  </a:cubicBezTo>
                  <a:cubicBezTo>
                    <a:pt x="18" y="0"/>
                    <a:pt x="18" y="0"/>
                    <a:pt x="18" y="0"/>
                  </a:cubicBezTo>
                  <a:cubicBezTo>
                    <a:pt x="13" y="6"/>
                    <a:pt x="7" y="12"/>
                    <a:pt x="0" y="18"/>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39" name="Footer Placeholder 4"/>
          <p:cNvSpPr txBox="1">
            <a:spLocks/>
          </p:cNvSpPr>
          <p:nvPr userDrawn="1"/>
        </p:nvSpPr>
        <p:spPr>
          <a:xfrm>
            <a:off x="8686800" y="6457956"/>
            <a:ext cx="457200" cy="381000"/>
          </a:xfrm>
          <a:prstGeom prst="rect">
            <a:avLst/>
          </a:prstGeom>
        </p:spPr>
        <p:txBody>
          <a:bodyPr vert="horz" lIns="91440" tIns="45720" rIns="91440" bIns="45720" rtlCol="0" anchor="ctr"/>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ctr">
              <a:defRPr/>
            </a:pPr>
            <a:fld id="{0E2DA7D6-899D-4BE0-98D3-D2C39F0629BC}" type="slidenum">
              <a:rPr lang="en-US" sz="800" kern="1200" smtClean="0">
                <a:solidFill>
                  <a:schemeClr val="tx1">
                    <a:lumMod val="75000"/>
                    <a:lumOff val="25000"/>
                  </a:schemeClr>
                </a:solidFill>
                <a:latin typeface="+mj-lt"/>
                <a:ea typeface="+mn-ea"/>
                <a:cs typeface="+mn-cs"/>
              </a:rPr>
              <a:pPr algn="ctr">
                <a:defRPr/>
              </a:pPr>
              <a:t>‹#›</a:t>
            </a:fld>
            <a:endParaRPr lang="en-US" sz="800" kern="1200" dirty="0">
              <a:solidFill>
                <a:schemeClr val="tx1">
                  <a:lumMod val="75000"/>
                  <a:lumOff val="25000"/>
                </a:schemeClr>
              </a:solidFill>
              <a:latin typeface="+mj-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Break (Photo) Dark BG">
    <p:bg bwMode="auto">
      <p:bgPr>
        <a:solidFill>
          <a:schemeClr val="accent3"/>
        </a:solidFill>
        <a:effectLst/>
      </p:bgPr>
    </p:bg>
    <p:spTree>
      <p:nvGrpSpPr>
        <p:cNvPr id="1" name=""/>
        <p:cNvGrpSpPr/>
        <p:nvPr/>
      </p:nvGrpSpPr>
      <p:grpSpPr>
        <a:xfrm>
          <a:off x="0" y="0"/>
          <a:ext cx="0" cy="0"/>
          <a:chOff x="0" y="0"/>
          <a:chExt cx="0" cy="0"/>
        </a:xfrm>
      </p:grpSpPr>
      <p:grpSp>
        <p:nvGrpSpPr>
          <p:cNvPr id="5" name="Group 44"/>
          <p:cNvGrpSpPr/>
          <p:nvPr userDrawn="1"/>
        </p:nvGrpSpPr>
        <p:grpSpPr bwMode="white">
          <a:xfrm>
            <a:off x="0" y="5497116"/>
            <a:ext cx="9144000" cy="1375874"/>
            <a:chOff x="0" y="5497116"/>
            <a:chExt cx="9144000" cy="1375874"/>
          </a:xfrm>
        </p:grpSpPr>
        <p:sp>
          <p:nvSpPr>
            <p:cNvPr id="8197" name="Freeform 5"/>
            <p:cNvSpPr>
              <a:spLocks/>
            </p:cNvSpPr>
            <p:nvPr userDrawn="1"/>
          </p:nvSpPr>
          <p:spPr bwMode="white">
            <a:xfrm>
              <a:off x="0" y="6166552"/>
              <a:ext cx="9144000" cy="706438"/>
            </a:xfrm>
            <a:custGeom>
              <a:avLst/>
              <a:gdLst/>
              <a:ahLst/>
              <a:cxnLst>
                <a:cxn ang="0">
                  <a:pos x="0" y="197"/>
                </a:cxn>
                <a:cxn ang="0">
                  <a:pos x="2560" y="197"/>
                </a:cxn>
                <a:cxn ang="0">
                  <a:pos x="2560" y="0"/>
                </a:cxn>
                <a:cxn ang="0">
                  <a:pos x="1318" y="108"/>
                </a:cxn>
                <a:cxn ang="0">
                  <a:pos x="0" y="70"/>
                </a:cxn>
                <a:cxn ang="0">
                  <a:pos x="0" y="197"/>
                </a:cxn>
              </a:cxnLst>
              <a:rect l="0" t="0" r="r" b="b"/>
              <a:pathLst>
                <a:path w="2560" h="197">
                  <a:moveTo>
                    <a:pt x="0" y="197"/>
                  </a:moveTo>
                  <a:cubicBezTo>
                    <a:pt x="2560" y="197"/>
                    <a:pt x="2560" y="197"/>
                    <a:pt x="2560" y="197"/>
                  </a:cubicBezTo>
                  <a:cubicBezTo>
                    <a:pt x="2560" y="0"/>
                    <a:pt x="2560" y="0"/>
                    <a:pt x="2560" y="0"/>
                  </a:cubicBezTo>
                  <a:cubicBezTo>
                    <a:pt x="2313" y="61"/>
                    <a:pt x="1733" y="102"/>
                    <a:pt x="1318" y="108"/>
                  </a:cubicBezTo>
                  <a:cubicBezTo>
                    <a:pt x="759" y="116"/>
                    <a:pt x="253" y="84"/>
                    <a:pt x="0" y="70"/>
                  </a:cubicBezTo>
                  <a:lnTo>
                    <a:pt x="0" y="19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nvGrpSpPr>
            <p:cNvPr id="7" name="Group 8"/>
            <p:cNvGrpSpPr>
              <a:grpSpLocks noChangeAspect="1"/>
            </p:cNvGrpSpPr>
            <p:nvPr userDrawn="1"/>
          </p:nvGrpSpPr>
          <p:grpSpPr bwMode="white">
            <a:xfrm>
              <a:off x="7209614" y="5497116"/>
              <a:ext cx="1374905" cy="1027509"/>
              <a:chOff x="5198" y="2352"/>
              <a:chExt cx="562" cy="420"/>
            </a:xfrm>
            <a:solidFill>
              <a:schemeClr val="bg1"/>
            </a:solidFill>
          </p:grpSpPr>
          <p:sp>
            <p:nvSpPr>
              <p:cNvPr id="43" name="Freeform 9"/>
              <p:cNvSpPr>
                <a:spLocks/>
              </p:cNvSpPr>
              <p:nvPr userDrawn="1"/>
            </p:nvSpPr>
            <p:spPr bwMode="white">
              <a:xfrm>
                <a:off x="5471" y="2352"/>
                <a:ext cx="289" cy="420"/>
              </a:xfrm>
              <a:custGeom>
                <a:avLst/>
                <a:gdLst/>
                <a:ahLst/>
                <a:cxnLst>
                  <a:cxn ang="0">
                    <a:pos x="145" y="420"/>
                  </a:cxn>
                  <a:cxn ang="0">
                    <a:pos x="0" y="420"/>
                  </a:cxn>
                  <a:cxn ang="0">
                    <a:pos x="144" y="210"/>
                  </a:cxn>
                  <a:cxn ang="0">
                    <a:pos x="0" y="0"/>
                  </a:cxn>
                  <a:cxn ang="0">
                    <a:pos x="145" y="0"/>
                  </a:cxn>
                  <a:cxn ang="0">
                    <a:pos x="289" y="210"/>
                  </a:cxn>
                  <a:cxn ang="0">
                    <a:pos x="145" y="420"/>
                  </a:cxn>
                </a:cxnLst>
                <a:rect l="0" t="0" r="r" b="b"/>
                <a:pathLst>
                  <a:path w="289" h="420">
                    <a:moveTo>
                      <a:pt x="145" y="420"/>
                    </a:moveTo>
                    <a:lnTo>
                      <a:pt x="0" y="420"/>
                    </a:lnTo>
                    <a:lnTo>
                      <a:pt x="144" y="210"/>
                    </a:lnTo>
                    <a:lnTo>
                      <a:pt x="0" y="0"/>
                    </a:lnTo>
                    <a:lnTo>
                      <a:pt x="145" y="0"/>
                    </a:lnTo>
                    <a:lnTo>
                      <a:pt x="289" y="210"/>
                    </a:lnTo>
                    <a:lnTo>
                      <a:pt x="145" y="42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 name="Freeform 10"/>
              <p:cNvSpPr>
                <a:spLocks/>
              </p:cNvSpPr>
              <p:nvPr userDrawn="1"/>
            </p:nvSpPr>
            <p:spPr bwMode="white">
              <a:xfrm>
                <a:off x="5198" y="2352"/>
                <a:ext cx="289" cy="420"/>
              </a:xfrm>
              <a:custGeom>
                <a:avLst/>
                <a:gdLst/>
                <a:ahLst/>
                <a:cxnLst>
                  <a:cxn ang="0">
                    <a:pos x="145" y="420"/>
                  </a:cxn>
                  <a:cxn ang="0">
                    <a:pos x="0" y="420"/>
                  </a:cxn>
                  <a:cxn ang="0">
                    <a:pos x="144" y="210"/>
                  </a:cxn>
                  <a:cxn ang="0">
                    <a:pos x="0" y="0"/>
                  </a:cxn>
                  <a:cxn ang="0">
                    <a:pos x="145" y="0"/>
                  </a:cxn>
                  <a:cxn ang="0">
                    <a:pos x="289" y="210"/>
                  </a:cxn>
                  <a:cxn ang="0">
                    <a:pos x="145" y="420"/>
                  </a:cxn>
                </a:cxnLst>
                <a:rect l="0" t="0" r="r" b="b"/>
                <a:pathLst>
                  <a:path w="289" h="420">
                    <a:moveTo>
                      <a:pt x="145" y="420"/>
                    </a:moveTo>
                    <a:lnTo>
                      <a:pt x="0" y="420"/>
                    </a:lnTo>
                    <a:lnTo>
                      <a:pt x="144" y="210"/>
                    </a:lnTo>
                    <a:lnTo>
                      <a:pt x="0" y="0"/>
                    </a:lnTo>
                    <a:lnTo>
                      <a:pt x="145" y="0"/>
                    </a:lnTo>
                    <a:lnTo>
                      <a:pt x="289" y="210"/>
                    </a:lnTo>
                    <a:lnTo>
                      <a:pt x="145" y="42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sp>
        <p:nvSpPr>
          <p:cNvPr id="2" name="Title 1"/>
          <p:cNvSpPr>
            <a:spLocks noGrp="1"/>
          </p:cNvSpPr>
          <p:nvPr>
            <p:ph type="ctrTitle" hasCustomPrompt="1"/>
          </p:nvPr>
        </p:nvSpPr>
        <p:spPr bwMode="white">
          <a:xfrm>
            <a:off x="2466976" y="3276600"/>
            <a:ext cx="5588000" cy="812800"/>
          </a:xfrm>
        </p:spPr>
        <p:txBody>
          <a:bodyPr lIns="0" tIns="0" rIns="0" bIns="0" anchor="t" anchorCtr="0">
            <a:noAutofit/>
          </a:bodyPr>
          <a:lstStyle>
            <a:lvl1pPr algn="l">
              <a:lnSpc>
                <a:spcPct val="95000"/>
              </a:lnSpc>
              <a:defRPr sz="2500" baseline="0">
                <a:solidFill>
                  <a:schemeClr val="bg1"/>
                </a:solidFill>
              </a:defRPr>
            </a:lvl1pPr>
          </a:lstStyle>
          <a:p>
            <a:r>
              <a:rPr lang="en-US" dirty="0" smtClean="0"/>
              <a:t>Section Break Title Goes Here</a:t>
            </a:r>
            <a:br>
              <a:rPr lang="en-US" dirty="0" smtClean="0"/>
            </a:br>
            <a:r>
              <a:rPr lang="en-US" dirty="0" smtClean="0"/>
              <a:t>(Presenter Photo Option) </a:t>
            </a:r>
            <a:endParaRPr lang="en-US" dirty="0"/>
          </a:p>
        </p:txBody>
      </p:sp>
      <p:sp>
        <p:nvSpPr>
          <p:cNvPr id="3" name="Subtitle 2"/>
          <p:cNvSpPr>
            <a:spLocks noGrp="1"/>
          </p:cNvSpPr>
          <p:nvPr>
            <p:ph type="subTitle" idx="1" hasCustomPrompt="1"/>
          </p:nvPr>
        </p:nvSpPr>
        <p:spPr bwMode="white">
          <a:xfrm>
            <a:off x="2466974" y="4095750"/>
            <a:ext cx="5588001" cy="400050"/>
          </a:xfrm>
        </p:spPr>
        <p:txBody>
          <a:bodyPr lIns="0" tIns="0" rIns="0" bIns="0">
            <a:noAutofit/>
          </a:bodyPr>
          <a:lstStyle>
            <a:lvl1pPr marL="0" indent="0" algn="l">
              <a:buNone/>
              <a:defRPr sz="18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Subhead or Presenter’s Name Here</a:t>
            </a:r>
          </a:p>
        </p:txBody>
      </p:sp>
      <p:sp>
        <p:nvSpPr>
          <p:cNvPr id="4" name="Date Placeholder 3"/>
          <p:cNvSpPr>
            <a:spLocks noGrp="1"/>
          </p:cNvSpPr>
          <p:nvPr>
            <p:ph type="dt" sz="half" idx="10"/>
          </p:nvPr>
        </p:nvSpPr>
        <p:spPr>
          <a:xfrm>
            <a:off x="3505200" y="6569076"/>
            <a:ext cx="2133600" cy="269874"/>
          </a:xfrm>
        </p:spPr>
        <p:txBody>
          <a:bodyPr/>
          <a:lstStyle>
            <a:lvl1pPr algn="ctr">
              <a:defRPr/>
            </a:lvl1pPr>
          </a:lstStyle>
          <a:p>
            <a:fld id="{5E706C27-D476-4C27-AB17-11DEB34BC724}" type="datetime1">
              <a:rPr lang="en-US" smtClean="0"/>
              <a:pPr/>
              <a:t>10/31/2016</a:t>
            </a:fld>
            <a:endParaRPr lang="en-US" dirty="0"/>
          </a:p>
        </p:txBody>
      </p:sp>
      <p:pic>
        <p:nvPicPr>
          <p:cNvPr id="52" name="Picture 6" descr="http://esidepartments/sites/DEP169/Documents/Data%20Classification/12-1272%20Security%20Policy%20Classification%20Confidential.png"/>
          <p:cNvPicPr>
            <a:picLocks noChangeAspect="1" noChangeArrowheads="1"/>
          </p:cNvPicPr>
          <p:nvPr userDrawn="1"/>
        </p:nvPicPr>
        <p:blipFill>
          <a:blip r:embed="rId2" cstate="print"/>
          <a:srcRect/>
          <a:stretch>
            <a:fillRect/>
          </a:stretch>
        </p:blipFill>
        <p:spPr bwMode="auto">
          <a:xfrm>
            <a:off x="95250" y="6537324"/>
            <a:ext cx="266700" cy="247650"/>
          </a:xfrm>
          <a:prstGeom prst="rect">
            <a:avLst/>
          </a:prstGeom>
          <a:noFill/>
        </p:spPr>
      </p:pic>
      <p:sp>
        <p:nvSpPr>
          <p:cNvPr id="53" name="TextBox 52"/>
          <p:cNvSpPr txBox="1"/>
          <p:nvPr userDrawn="1"/>
        </p:nvSpPr>
        <p:spPr>
          <a:xfrm>
            <a:off x="457200" y="6567831"/>
            <a:ext cx="3352800" cy="290170"/>
          </a:xfrm>
          <a:prstGeom prst="rect">
            <a:avLst/>
          </a:prstGeom>
          <a:noFill/>
        </p:spPr>
        <p:txBody>
          <a:bodyPr wrap="square" lIns="0" tIns="0" rIns="0" bIns="0" rtlCol="0">
            <a:noAutofit/>
          </a:bodyPr>
          <a:lstStyle/>
          <a:p>
            <a:r>
              <a:rPr lang="en-US" sz="800" kern="1200" baseline="0" dirty="0" smtClean="0">
                <a:solidFill>
                  <a:schemeClr val="tx1">
                    <a:lumMod val="50000"/>
                    <a:lumOff val="50000"/>
                  </a:schemeClr>
                </a:solidFill>
                <a:latin typeface="+mj-lt"/>
                <a:ea typeface="+mn-ea"/>
                <a:cs typeface="+mn-cs"/>
              </a:rPr>
              <a:t>Confidential and Proprietary Information</a:t>
            </a:r>
            <a:endParaRPr lang="en-US" sz="800" b="1" kern="1200" baseline="0" dirty="0" smtClean="0">
              <a:solidFill>
                <a:schemeClr val="tx1">
                  <a:lumMod val="50000"/>
                  <a:lumOff val="50000"/>
                </a:schemeClr>
              </a:solidFill>
              <a:latin typeface="+mj-lt"/>
              <a:ea typeface="+mn-ea"/>
              <a:cs typeface="+mn-cs"/>
            </a:endParaRPr>
          </a:p>
          <a:p>
            <a:r>
              <a:rPr lang="en-US" sz="700" kern="1200" baseline="0" dirty="0" smtClean="0">
                <a:solidFill>
                  <a:schemeClr val="tx1">
                    <a:lumMod val="50000"/>
                    <a:lumOff val="50000"/>
                  </a:schemeClr>
                </a:solidFill>
                <a:latin typeface="+mn-lt"/>
                <a:ea typeface="+mn-ea"/>
                <a:cs typeface="+mn-cs"/>
              </a:rPr>
              <a:t>© 2014 Express Scripts Holding Company. All Rights Reserved.</a:t>
            </a:r>
            <a:endParaRPr lang="en-US" sz="700" dirty="0">
              <a:solidFill>
                <a:schemeClr val="tx1">
                  <a:lumMod val="50000"/>
                  <a:lumOff val="50000"/>
                </a:schemeClr>
              </a:solidFill>
            </a:endParaRPr>
          </a:p>
        </p:txBody>
      </p:sp>
      <p:sp>
        <p:nvSpPr>
          <p:cNvPr id="39" name="Picture Placeholder 38"/>
          <p:cNvSpPr>
            <a:spLocks noGrp="1"/>
          </p:cNvSpPr>
          <p:nvPr>
            <p:ph type="pic" sz="quarter" idx="13" hasCustomPrompt="1"/>
          </p:nvPr>
        </p:nvSpPr>
        <p:spPr>
          <a:xfrm>
            <a:off x="2466975" y="1436688"/>
            <a:ext cx="1647825" cy="1585912"/>
          </a:xfrm>
        </p:spPr>
        <p:txBody>
          <a:bodyPr/>
          <a:lstStyle>
            <a:lvl1pPr algn="ctr">
              <a:buNone/>
              <a:defRPr sz="1600" baseline="0"/>
            </a:lvl1pPr>
          </a:lstStyle>
          <a:p>
            <a:r>
              <a:rPr lang="en-US" dirty="0" smtClean="0"/>
              <a:t>Insert photo here</a:t>
            </a:r>
            <a:endParaRPr lang="en-US" dirty="0"/>
          </a:p>
        </p:txBody>
      </p:sp>
      <p:sp>
        <p:nvSpPr>
          <p:cNvPr id="38" name="Footer Placeholder 4"/>
          <p:cNvSpPr txBox="1">
            <a:spLocks/>
          </p:cNvSpPr>
          <p:nvPr userDrawn="1"/>
        </p:nvSpPr>
        <p:spPr>
          <a:xfrm>
            <a:off x="8686800" y="6457956"/>
            <a:ext cx="457200" cy="381000"/>
          </a:xfrm>
          <a:prstGeom prst="rect">
            <a:avLst/>
          </a:prstGeom>
        </p:spPr>
        <p:txBody>
          <a:bodyPr vert="horz" lIns="91440" tIns="45720" rIns="91440" bIns="45720" rtlCol="0" anchor="ctr"/>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ctr">
              <a:defRPr/>
            </a:pPr>
            <a:fld id="{0E2DA7D6-899D-4BE0-98D3-D2C39F0629BC}" type="slidenum">
              <a:rPr lang="en-US" sz="800" kern="1200" smtClean="0">
                <a:solidFill>
                  <a:schemeClr val="tx1">
                    <a:lumMod val="75000"/>
                    <a:lumOff val="25000"/>
                  </a:schemeClr>
                </a:solidFill>
                <a:latin typeface="+mj-lt"/>
                <a:ea typeface="+mn-ea"/>
                <a:cs typeface="+mn-cs"/>
              </a:rPr>
              <a:pPr algn="ctr">
                <a:defRPr/>
              </a:pPr>
              <a:t>‹#›</a:t>
            </a:fld>
            <a:endParaRPr lang="en-US" sz="800" kern="1200" dirty="0">
              <a:solidFill>
                <a:schemeClr val="tx1">
                  <a:lumMod val="75000"/>
                  <a:lumOff val="25000"/>
                </a:schemeClr>
              </a:solidFill>
              <a:latin typeface="+mj-lt"/>
              <a:ea typeface="+mn-ea"/>
              <a:cs typeface="+mn-cs"/>
            </a:endParaRPr>
          </a:p>
        </p:txBody>
      </p:sp>
      <p:pic>
        <p:nvPicPr>
          <p:cNvPr id="68" name="Picture 2"/>
          <p:cNvPicPr>
            <a:picLocks noChangeAspect="1" noChangeArrowheads="1"/>
          </p:cNvPicPr>
          <p:nvPr userDrawn="1"/>
        </p:nvPicPr>
        <p:blipFill>
          <a:blip r:embed="rId3" cstate="print"/>
          <a:srcRect/>
          <a:stretch>
            <a:fillRect/>
          </a:stretch>
        </p:blipFill>
        <p:spPr bwMode="auto">
          <a:xfrm>
            <a:off x="2460625" y="5497950"/>
            <a:ext cx="1682496" cy="384061"/>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Break (Side) Light BG">
    <p:bg bwMode="auto">
      <p:bgPr>
        <a:solidFill>
          <a:schemeClr val="bg1">
            <a:lumMod val="75000"/>
          </a:schemeClr>
        </a:solidFill>
        <a:effectLst/>
      </p:bgPr>
    </p:bg>
    <p:spTree>
      <p:nvGrpSpPr>
        <p:cNvPr id="1" name=""/>
        <p:cNvGrpSpPr/>
        <p:nvPr/>
      </p:nvGrpSpPr>
      <p:grpSpPr>
        <a:xfrm>
          <a:off x="0" y="0"/>
          <a:ext cx="0" cy="0"/>
          <a:chOff x="0" y="0"/>
          <a:chExt cx="0" cy="0"/>
        </a:xfrm>
      </p:grpSpPr>
      <p:sp>
        <p:nvSpPr>
          <p:cNvPr id="9221" name="Freeform 5"/>
          <p:cNvSpPr>
            <a:spLocks/>
          </p:cNvSpPr>
          <p:nvPr userDrawn="1"/>
        </p:nvSpPr>
        <p:spPr bwMode="ltGray">
          <a:xfrm>
            <a:off x="0" y="0"/>
            <a:ext cx="6030913" cy="6858000"/>
          </a:xfrm>
          <a:custGeom>
            <a:avLst/>
            <a:gdLst/>
            <a:ahLst/>
            <a:cxnLst>
              <a:cxn ang="0">
                <a:pos x="1674" y="0"/>
              </a:cxn>
              <a:cxn ang="0">
                <a:pos x="0" y="0"/>
              </a:cxn>
              <a:cxn ang="0">
                <a:pos x="0" y="1979"/>
              </a:cxn>
              <a:cxn ang="0">
                <a:pos x="1573" y="1979"/>
              </a:cxn>
              <a:cxn ang="0">
                <a:pos x="1674" y="0"/>
              </a:cxn>
            </a:cxnLst>
            <a:rect l="0" t="0" r="r" b="b"/>
            <a:pathLst>
              <a:path w="1740" h="1979">
                <a:moveTo>
                  <a:pt x="1674" y="0"/>
                </a:moveTo>
                <a:cubicBezTo>
                  <a:pt x="0" y="0"/>
                  <a:pt x="0" y="0"/>
                  <a:pt x="0" y="0"/>
                </a:cubicBezTo>
                <a:cubicBezTo>
                  <a:pt x="0" y="1979"/>
                  <a:pt x="0" y="1979"/>
                  <a:pt x="0" y="1979"/>
                </a:cubicBezTo>
                <a:cubicBezTo>
                  <a:pt x="1573" y="1979"/>
                  <a:pt x="1573" y="1979"/>
                  <a:pt x="1573" y="1979"/>
                </a:cubicBezTo>
                <a:cubicBezTo>
                  <a:pt x="1740" y="1051"/>
                  <a:pt x="1688" y="188"/>
                  <a:pt x="1674" y="0"/>
                </a:cubicBezTo>
                <a:close/>
              </a:path>
            </a:pathLst>
          </a:custGeom>
          <a:solidFill>
            <a:schemeClr val="accent5"/>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 name="Picture Placeholder 45"/>
          <p:cNvSpPr>
            <a:spLocks noGrp="1"/>
          </p:cNvSpPr>
          <p:nvPr userDrawn="1">
            <p:ph type="pic" sz="quarter" idx="13" hasCustomPrompt="1"/>
          </p:nvPr>
        </p:nvSpPr>
        <p:spPr>
          <a:xfrm>
            <a:off x="5257800" y="0"/>
            <a:ext cx="3886200" cy="6858000"/>
          </a:xfrm>
        </p:spPr>
        <p:txBody>
          <a:bodyPr vert="horz" lIns="731520" tIns="365760" rIns="274320" bIns="0" rtlCol="0">
            <a:noAutofit/>
          </a:bodyPr>
          <a:lstStyle>
            <a:lvl1pPr marL="0" marR="0" indent="0" algn="ctr" defTabSz="914400" rtl="0" eaLnBrk="1" fontAlgn="auto" latinLnBrk="0" hangingPunct="1">
              <a:lnSpc>
                <a:spcPct val="95000"/>
              </a:lnSpc>
              <a:spcBef>
                <a:spcPts val="0"/>
              </a:spcBef>
              <a:spcAft>
                <a:spcPts val="0"/>
              </a:spcAft>
              <a:buClr>
                <a:schemeClr val="accent4"/>
              </a:buClr>
              <a:buSzTx/>
              <a:buFont typeface="Arial" pitchFamily="34" charset="0"/>
              <a:buNone/>
              <a:tabLst/>
              <a:defRPr lang="en-US" sz="1600" kern="1200" baseline="0" dirty="0">
                <a:solidFill>
                  <a:schemeClr val="tx1"/>
                </a:solidFill>
                <a:latin typeface="+mn-lt"/>
                <a:ea typeface="+mn-ea"/>
                <a:cs typeface="+mn-cs"/>
              </a:defRPr>
            </a:lvl1pPr>
          </a:lstStyle>
          <a:p>
            <a:r>
              <a:rPr lang="en-US" dirty="0" smtClean="0"/>
              <a:t>ADVANCED USERS ONLY: </a:t>
            </a:r>
            <a:br>
              <a:rPr lang="en-US" dirty="0" smtClean="0"/>
            </a:br>
            <a:r>
              <a:rPr lang="en-US" dirty="0" smtClean="0"/>
              <a:t>Insert photo here.</a:t>
            </a:r>
            <a:br>
              <a:rPr lang="en-US" dirty="0" smtClean="0"/>
            </a:br>
            <a:r>
              <a:rPr lang="en-US" dirty="0" smtClean="0"/>
              <a:t/>
            </a:r>
            <a:br>
              <a:rPr lang="en-US" dirty="0" smtClean="0"/>
            </a:br>
            <a:r>
              <a:rPr lang="en-US" dirty="0" smtClean="0"/>
              <a:t>Send photos to the back of this slide using the Arrange tools. </a:t>
            </a:r>
            <a:br>
              <a:rPr lang="en-US" dirty="0" smtClean="0"/>
            </a:br>
            <a:r>
              <a:rPr lang="en-US" dirty="0" smtClean="0"/>
              <a:t/>
            </a:r>
            <a:br>
              <a:rPr lang="en-US" dirty="0" smtClean="0"/>
            </a:br>
            <a:r>
              <a:rPr lang="en-US" dirty="0" smtClean="0"/>
              <a:t>If necessary, copy the white footer arc from the Master Page layout and paste the footer arc in front of everything to retain the consistent structure of the presentation.</a:t>
            </a:r>
          </a:p>
        </p:txBody>
      </p:sp>
      <p:sp>
        <p:nvSpPr>
          <p:cNvPr id="2" name="Title 1"/>
          <p:cNvSpPr>
            <a:spLocks noGrp="1"/>
          </p:cNvSpPr>
          <p:nvPr userDrawn="1">
            <p:ph type="ctrTitle" hasCustomPrompt="1"/>
          </p:nvPr>
        </p:nvSpPr>
        <p:spPr bwMode="blackGray">
          <a:xfrm>
            <a:off x="819152" y="2844800"/>
            <a:ext cx="4743448" cy="812800"/>
          </a:xfrm>
        </p:spPr>
        <p:txBody>
          <a:bodyPr lIns="0" tIns="0" rIns="0" bIns="0" anchor="t" anchorCtr="0">
            <a:noAutofit/>
          </a:bodyPr>
          <a:lstStyle>
            <a:lvl1pPr algn="l">
              <a:lnSpc>
                <a:spcPct val="95000"/>
              </a:lnSpc>
              <a:defRPr sz="2500" baseline="0">
                <a:solidFill>
                  <a:schemeClr val="accent1"/>
                </a:solidFill>
              </a:defRPr>
            </a:lvl1pPr>
          </a:lstStyle>
          <a:p>
            <a:r>
              <a:rPr lang="en-US" dirty="0" smtClean="0"/>
              <a:t>Section Break Title Goes Here</a:t>
            </a:r>
            <a:br>
              <a:rPr lang="en-US" dirty="0" smtClean="0"/>
            </a:br>
            <a:r>
              <a:rPr lang="en-US" dirty="0" smtClean="0"/>
              <a:t>(Side Image Option) </a:t>
            </a:r>
            <a:endParaRPr lang="en-US" dirty="0"/>
          </a:p>
        </p:txBody>
      </p:sp>
      <p:sp>
        <p:nvSpPr>
          <p:cNvPr id="3" name="Subtitle 2"/>
          <p:cNvSpPr>
            <a:spLocks noGrp="1"/>
          </p:cNvSpPr>
          <p:nvPr userDrawn="1">
            <p:ph type="subTitle" idx="1" hasCustomPrompt="1"/>
          </p:nvPr>
        </p:nvSpPr>
        <p:spPr bwMode="blackGray">
          <a:xfrm>
            <a:off x="819151" y="3663950"/>
            <a:ext cx="4743450" cy="400050"/>
          </a:xfrm>
        </p:spPr>
        <p:txBody>
          <a:bodyPr lIns="0" tIns="0" rIns="0" bIns="0">
            <a:noAutofit/>
          </a:bodyPr>
          <a:lstStyle>
            <a:lvl1pPr marL="0" indent="0" algn="l">
              <a:buNone/>
              <a:defRPr sz="1800" baseline="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Subhead or Presenter’s Name Here</a:t>
            </a:r>
          </a:p>
        </p:txBody>
      </p:sp>
      <p:grpSp>
        <p:nvGrpSpPr>
          <p:cNvPr id="47" name="Group 46"/>
          <p:cNvGrpSpPr/>
          <p:nvPr userDrawn="1"/>
        </p:nvGrpSpPr>
        <p:grpSpPr>
          <a:xfrm>
            <a:off x="0" y="5497116"/>
            <a:ext cx="9144000" cy="1375874"/>
            <a:chOff x="0" y="5497116"/>
            <a:chExt cx="9144000" cy="1375874"/>
          </a:xfrm>
        </p:grpSpPr>
        <p:grpSp>
          <p:nvGrpSpPr>
            <p:cNvPr id="48" name="Group 44"/>
            <p:cNvGrpSpPr/>
            <p:nvPr userDrawn="1"/>
          </p:nvGrpSpPr>
          <p:grpSpPr bwMode="white">
            <a:xfrm>
              <a:off x="0" y="5497116"/>
              <a:ext cx="9144000" cy="1375874"/>
              <a:chOff x="0" y="5497116"/>
              <a:chExt cx="9144000" cy="1375874"/>
            </a:xfrm>
          </p:grpSpPr>
          <p:sp>
            <p:nvSpPr>
              <p:cNvPr id="55" name="Freeform 5"/>
              <p:cNvSpPr>
                <a:spLocks/>
              </p:cNvSpPr>
              <p:nvPr userDrawn="1"/>
            </p:nvSpPr>
            <p:spPr bwMode="white">
              <a:xfrm>
                <a:off x="0" y="6166552"/>
                <a:ext cx="9144000" cy="706438"/>
              </a:xfrm>
              <a:custGeom>
                <a:avLst/>
                <a:gdLst/>
                <a:ahLst/>
                <a:cxnLst>
                  <a:cxn ang="0">
                    <a:pos x="0" y="197"/>
                  </a:cxn>
                  <a:cxn ang="0">
                    <a:pos x="2560" y="197"/>
                  </a:cxn>
                  <a:cxn ang="0">
                    <a:pos x="2560" y="0"/>
                  </a:cxn>
                  <a:cxn ang="0">
                    <a:pos x="1318" y="108"/>
                  </a:cxn>
                  <a:cxn ang="0">
                    <a:pos x="0" y="70"/>
                  </a:cxn>
                  <a:cxn ang="0">
                    <a:pos x="0" y="197"/>
                  </a:cxn>
                </a:cxnLst>
                <a:rect l="0" t="0" r="r" b="b"/>
                <a:pathLst>
                  <a:path w="2560" h="197">
                    <a:moveTo>
                      <a:pt x="0" y="197"/>
                    </a:moveTo>
                    <a:cubicBezTo>
                      <a:pt x="2560" y="197"/>
                      <a:pt x="2560" y="197"/>
                      <a:pt x="2560" y="197"/>
                    </a:cubicBezTo>
                    <a:cubicBezTo>
                      <a:pt x="2560" y="0"/>
                      <a:pt x="2560" y="0"/>
                      <a:pt x="2560" y="0"/>
                    </a:cubicBezTo>
                    <a:cubicBezTo>
                      <a:pt x="2313" y="61"/>
                      <a:pt x="1733" y="102"/>
                      <a:pt x="1318" y="108"/>
                    </a:cubicBezTo>
                    <a:cubicBezTo>
                      <a:pt x="759" y="116"/>
                      <a:pt x="253" y="84"/>
                      <a:pt x="0" y="70"/>
                    </a:cubicBezTo>
                    <a:lnTo>
                      <a:pt x="0" y="19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nvGrpSpPr>
              <p:cNvPr id="56" name="Group 55"/>
              <p:cNvGrpSpPr>
                <a:grpSpLocks noChangeAspect="1"/>
              </p:cNvGrpSpPr>
              <p:nvPr userDrawn="1"/>
            </p:nvGrpSpPr>
            <p:grpSpPr bwMode="white">
              <a:xfrm>
                <a:off x="7209614" y="5497116"/>
                <a:ext cx="1374905" cy="1027509"/>
                <a:chOff x="5198" y="2352"/>
                <a:chExt cx="562" cy="420"/>
              </a:xfrm>
              <a:solidFill>
                <a:schemeClr val="bg1"/>
              </a:solidFill>
            </p:grpSpPr>
            <p:sp>
              <p:nvSpPr>
                <p:cNvPr id="57" name="Freeform 9"/>
                <p:cNvSpPr>
                  <a:spLocks/>
                </p:cNvSpPr>
                <p:nvPr userDrawn="1"/>
              </p:nvSpPr>
              <p:spPr bwMode="white">
                <a:xfrm>
                  <a:off x="5471" y="2352"/>
                  <a:ext cx="289" cy="420"/>
                </a:xfrm>
                <a:custGeom>
                  <a:avLst/>
                  <a:gdLst/>
                  <a:ahLst/>
                  <a:cxnLst>
                    <a:cxn ang="0">
                      <a:pos x="145" y="420"/>
                    </a:cxn>
                    <a:cxn ang="0">
                      <a:pos x="0" y="420"/>
                    </a:cxn>
                    <a:cxn ang="0">
                      <a:pos x="144" y="210"/>
                    </a:cxn>
                    <a:cxn ang="0">
                      <a:pos x="0" y="0"/>
                    </a:cxn>
                    <a:cxn ang="0">
                      <a:pos x="145" y="0"/>
                    </a:cxn>
                    <a:cxn ang="0">
                      <a:pos x="289" y="210"/>
                    </a:cxn>
                    <a:cxn ang="0">
                      <a:pos x="145" y="420"/>
                    </a:cxn>
                  </a:cxnLst>
                  <a:rect l="0" t="0" r="r" b="b"/>
                  <a:pathLst>
                    <a:path w="289" h="420">
                      <a:moveTo>
                        <a:pt x="145" y="420"/>
                      </a:moveTo>
                      <a:lnTo>
                        <a:pt x="0" y="420"/>
                      </a:lnTo>
                      <a:lnTo>
                        <a:pt x="144" y="210"/>
                      </a:lnTo>
                      <a:lnTo>
                        <a:pt x="0" y="0"/>
                      </a:lnTo>
                      <a:lnTo>
                        <a:pt x="145" y="0"/>
                      </a:lnTo>
                      <a:lnTo>
                        <a:pt x="289" y="210"/>
                      </a:lnTo>
                      <a:lnTo>
                        <a:pt x="145" y="42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8" name="Freeform 10"/>
                <p:cNvSpPr>
                  <a:spLocks/>
                </p:cNvSpPr>
                <p:nvPr userDrawn="1"/>
              </p:nvSpPr>
              <p:spPr bwMode="white">
                <a:xfrm>
                  <a:off x="5198" y="2352"/>
                  <a:ext cx="289" cy="420"/>
                </a:xfrm>
                <a:custGeom>
                  <a:avLst/>
                  <a:gdLst/>
                  <a:ahLst/>
                  <a:cxnLst>
                    <a:cxn ang="0">
                      <a:pos x="145" y="420"/>
                    </a:cxn>
                    <a:cxn ang="0">
                      <a:pos x="0" y="420"/>
                    </a:cxn>
                    <a:cxn ang="0">
                      <a:pos x="144" y="210"/>
                    </a:cxn>
                    <a:cxn ang="0">
                      <a:pos x="0" y="0"/>
                    </a:cxn>
                    <a:cxn ang="0">
                      <a:pos x="145" y="0"/>
                    </a:cxn>
                    <a:cxn ang="0">
                      <a:pos x="289" y="210"/>
                    </a:cxn>
                    <a:cxn ang="0">
                      <a:pos x="145" y="420"/>
                    </a:cxn>
                  </a:cxnLst>
                  <a:rect l="0" t="0" r="r" b="b"/>
                  <a:pathLst>
                    <a:path w="289" h="420">
                      <a:moveTo>
                        <a:pt x="145" y="420"/>
                      </a:moveTo>
                      <a:lnTo>
                        <a:pt x="0" y="420"/>
                      </a:lnTo>
                      <a:lnTo>
                        <a:pt x="144" y="210"/>
                      </a:lnTo>
                      <a:lnTo>
                        <a:pt x="0" y="0"/>
                      </a:lnTo>
                      <a:lnTo>
                        <a:pt x="145" y="0"/>
                      </a:lnTo>
                      <a:lnTo>
                        <a:pt x="289" y="210"/>
                      </a:lnTo>
                      <a:lnTo>
                        <a:pt x="145" y="42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pic>
          <p:nvPicPr>
            <p:cNvPr id="49" name="Picture 6" descr="http://esidepartments/sites/DEP169/Documents/Data%20Classification/12-1272%20Security%20Policy%20Classification%20Confidential.png"/>
            <p:cNvPicPr>
              <a:picLocks noChangeAspect="1" noChangeArrowheads="1"/>
            </p:cNvPicPr>
            <p:nvPr userDrawn="1"/>
          </p:nvPicPr>
          <p:blipFill>
            <a:blip r:embed="rId2" cstate="print"/>
            <a:srcRect/>
            <a:stretch>
              <a:fillRect/>
            </a:stretch>
          </p:blipFill>
          <p:spPr bwMode="auto">
            <a:xfrm>
              <a:off x="95250" y="6537324"/>
              <a:ext cx="266700" cy="247650"/>
            </a:xfrm>
            <a:prstGeom prst="rect">
              <a:avLst/>
            </a:prstGeom>
            <a:noFill/>
          </p:spPr>
        </p:pic>
        <p:sp>
          <p:nvSpPr>
            <p:cNvPr id="50" name="TextBox 49"/>
            <p:cNvSpPr txBox="1"/>
            <p:nvPr userDrawn="1"/>
          </p:nvSpPr>
          <p:spPr>
            <a:xfrm>
              <a:off x="457200" y="6567831"/>
              <a:ext cx="3352800" cy="290170"/>
            </a:xfrm>
            <a:prstGeom prst="rect">
              <a:avLst/>
            </a:prstGeom>
            <a:noFill/>
          </p:spPr>
          <p:txBody>
            <a:bodyPr wrap="square" lIns="0" tIns="0" rIns="0" bIns="0" rtlCol="0">
              <a:noAutofit/>
            </a:bodyPr>
            <a:lstStyle/>
            <a:p>
              <a:r>
                <a:rPr lang="en-US" sz="800" kern="1200" baseline="0" dirty="0" smtClean="0">
                  <a:solidFill>
                    <a:schemeClr val="tx1">
                      <a:lumMod val="50000"/>
                      <a:lumOff val="50000"/>
                    </a:schemeClr>
                  </a:solidFill>
                  <a:latin typeface="+mj-lt"/>
                  <a:ea typeface="+mn-ea"/>
                  <a:cs typeface="+mn-cs"/>
                </a:rPr>
                <a:t>Confidential and Proprietary Information</a:t>
              </a:r>
              <a:endParaRPr lang="en-US" sz="800" b="1" kern="1200" baseline="0" dirty="0" smtClean="0">
                <a:solidFill>
                  <a:schemeClr val="tx1">
                    <a:lumMod val="50000"/>
                    <a:lumOff val="50000"/>
                  </a:schemeClr>
                </a:solidFill>
                <a:latin typeface="+mj-lt"/>
                <a:ea typeface="+mn-ea"/>
                <a:cs typeface="+mn-cs"/>
              </a:endParaRPr>
            </a:p>
            <a:p>
              <a:r>
                <a:rPr lang="en-US" sz="700" kern="1200" baseline="0" dirty="0" smtClean="0">
                  <a:solidFill>
                    <a:schemeClr val="tx1">
                      <a:lumMod val="50000"/>
                      <a:lumOff val="50000"/>
                    </a:schemeClr>
                  </a:solidFill>
                  <a:latin typeface="+mn-lt"/>
                  <a:ea typeface="+mn-ea"/>
                  <a:cs typeface="+mn-cs"/>
                </a:rPr>
                <a:t>© 2014 Express Scripts Holding Company. All Rights Reserved.</a:t>
              </a:r>
              <a:endParaRPr lang="en-US" sz="700" dirty="0">
                <a:solidFill>
                  <a:schemeClr val="tx1">
                    <a:lumMod val="50000"/>
                    <a:lumOff val="50000"/>
                  </a:schemeClr>
                </a:solidFill>
              </a:endParaRPr>
            </a:p>
          </p:txBody>
        </p:sp>
        <p:sp>
          <p:nvSpPr>
            <p:cNvPr id="51" name="Footer Placeholder 4"/>
            <p:cNvSpPr txBox="1">
              <a:spLocks/>
            </p:cNvSpPr>
            <p:nvPr userDrawn="1"/>
          </p:nvSpPr>
          <p:spPr>
            <a:xfrm>
              <a:off x="8686800" y="6457956"/>
              <a:ext cx="457200" cy="381000"/>
            </a:xfrm>
            <a:prstGeom prst="rect">
              <a:avLst/>
            </a:prstGeom>
          </p:spPr>
          <p:txBody>
            <a:bodyPr vert="horz" lIns="91440" tIns="45720" rIns="91440" bIns="45720" rtlCol="0" anchor="ctr"/>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ctr">
                <a:defRPr/>
              </a:pPr>
              <a:fld id="{0E2DA7D6-899D-4BE0-98D3-D2C39F0629BC}" type="slidenum">
                <a:rPr lang="en-US" sz="800" kern="1200" smtClean="0">
                  <a:solidFill>
                    <a:schemeClr val="tx1">
                      <a:lumMod val="75000"/>
                      <a:lumOff val="25000"/>
                    </a:schemeClr>
                  </a:solidFill>
                  <a:latin typeface="+mj-lt"/>
                  <a:ea typeface="+mn-ea"/>
                  <a:cs typeface="+mn-cs"/>
                </a:rPr>
                <a:pPr algn="ctr">
                  <a:defRPr/>
                </a:pPr>
                <a:t>‹#›</a:t>
              </a:fld>
              <a:endParaRPr lang="en-US" sz="800" kern="1200" dirty="0">
                <a:solidFill>
                  <a:schemeClr val="tx1">
                    <a:lumMod val="75000"/>
                    <a:lumOff val="25000"/>
                  </a:schemeClr>
                </a:solidFill>
                <a:latin typeface="+mj-lt"/>
                <a:ea typeface="+mn-ea"/>
                <a:cs typeface="+mn-cs"/>
              </a:endParaRPr>
            </a:p>
          </p:txBody>
        </p:sp>
        <p:pic>
          <p:nvPicPr>
            <p:cNvPr id="54" name="Picture 2"/>
            <p:cNvPicPr>
              <a:picLocks noChangeAspect="1" noChangeArrowheads="1"/>
            </p:cNvPicPr>
            <p:nvPr userDrawn="1"/>
          </p:nvPicPr>
          <p:blipFill>
            <a:blip r:embed="rId3" cstate="print"/>
            <a:srcRect/>
            <a:stretch>
              <a:fillRect/>
            </a:stretch>
          </p:blipFill>
          <p:spPr bwMode="auto">
            <a:xfrm>
              <a:off x="819151" y="5499100"/>
              <a:ext cx="1682496" cy="394666"/>
            </a:xfrm>
            <a:prstGeom prst="rect">
              <a:avLst/>
            </a:prstGeom>
            <a:noFill/>
            <a:ln w="9525">
              <a:noFill/>
              <a:miter lim="800000"/>
              <a:headEnd/>
              <a:tailEnd/>
            </a:ln>
            <a:effectLst/>
          </p:spPr>
        </p:pic>
      </p:grpSp>
      <p:sp>
        <p:nvSpPr>
          <p:cNvPr id="4" name="Date Placeholder 3"/>
          <p:cNvSpPr>
            <a:spLocks noGrp="1"/>
          </p:cNvSpPr>
          <p:nvPr userDrawn="1">
            <p:ph type="dt" sz="half" idx="10"/>
          </p:nvPr>
        </p:nvSpPr>
        <p:spPr>
          <a:xfrm>
            <a:off x="3505200" y="6569076"/>
            <a:ext cx="2133600" cy="269874"/>
          </a:xfrm>
        </p:spPr>
        <p:txBody>
          <a:bodyPr/>
          <a:lstStyle>
            <a:lvl1pPr algn="ctr">
              <a:defRPr/>
            </a:lvl1pPr>
          </a:lstStyle>
          <a:p>
            <a:fld id="{3A5AB20D-FF8B-4A25-A03C-964001AB196A}" type="datetime1">
              <a:rPr lang="en-US" smtClean="0"/>
              <a:pPr/>
              <a:t>10/31/2016</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Break (Side) Dark BG">
    <p:bg bwMode="auto">
      <p:bgPr>
        <a:solidFill>
          <a:schemeClr val="bg1">
            <a:lumMod val="75000"/>
          </a:schemeClr>
        </a:solidFill>
        <a:effectLst/>
      </p:bgPr>
    </p:bg>
    <p:spTree>
      <p:nvGrpSpPr>
        <p:cNvPr id="1" name=""/>
        <p:cNvGrpSpPr/>
        <p:nvPr/>
      </p:nvGrpSpPr>
      <p:grpSpPr>
        <a:xfrm>
          <a:off x="0" y="0"/>
          <a:ext cx="0" cy="0"/>
          <a:chOff x="0" y="0"/>
          <a:chExt cx="0" cy="0"/>
        </a:xfrm>
      </p:grpSpPr>
      <p:sp>
        <p:nvSpPr>
          <p:cNvPr id="9221" name="Freeform 5"/>
          <p:cNvSpPr>
            <a:spLocks/>
          </p:cNvSpPr>
          <p:nvPr userDrawn="1"/>
        </p:nvSpPr>
        <p:spPr bwMode="ltGray">
          <a:xfrm>
            <a:off x="0" y="0"/>
            <a:ext cx="6030913" cy="6858000"/>
          </a:xfrm>
          <a:custGeom>
            <a:avLst/>
            <a:gdLst/>
            <a:ahLst/>
            <a:cxnLst>
              <a:cxn ang="0">
                <a:pos x="1674" y="0"/>
              </a:cxn>
              <a:cxn ang="0">
                <a:pos x="0" y="0"/>
              </a:cxn>
              <a:cxn ang="0">
                <a:pos x="0" y="1979"/>
              </a:cxn>
              <a:cxn ang="0">
                <a:pos x="1573" y="1979"/>
              </a:cxn>
              <a:cxn ang="0">
                <a:pos x="1674" y="0"/>
              </a:cxn>
            </a:cxnLst>
            <a:rect l="0" t="0" r="r" b="b"/>
            <a:pathLst>
              <a:path w="1740" h="1979">
                <a:moveTo>
                  <a:pt x="1674" y="0"/>
                </a:moveTo>
                <a:cubicBezTo>
                  <a:pt x="0" y="0"/>
                  <a:pt x="0" y="0"/>
                  <a:pt x="0" y="0"/>
                </a:cubicBezTo>
                <a:cubicBezTo>
                  <a:pt x="0" y="1979"/>
                  <a:pt x="0" y="1979"/>
                  <a:pt x="0" y="1979"/>
                </a:cubicBezTo>
                <a:cubicBezTo>
                  <a:pt x="1573" y="1979"/>
                  <a:pt x="1573" y="1979"/>
                  <a:pt x="1573" y="1979"/>
                </a:cubicBezTo>
                <a:cubicBezTo>
                  <a:pt x="1740" y="1051"/>
                  <a:pt x="1688" y="188"/>
                  <a:pt x="1674" y="0"/>
                </a:cubicBez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 name="Picture Placeholder 45"/>
          <p:cNvSpPr>
            <a:spLocks noGrp="1"/>
          </p:cNvSpPr>
          <p:nvPr userDrawn="1">
            <p:ph type="pic" sz="quarter" idx="13" hasCustomPrompt="1"/>
          </p:nvPr>
        </p:nvSpPr>
        <p:spPr>
          <a:xfrm>
            <a:off x="5257800" y="0"/>
            <a:ext cx="3886200" cy="6858000"/>
          </a:xfrm>
        </p:spPr>
        <p:txBody>
          <a:bodyPr vert="horz" lIns="731520" tIns="365760" rIns="274320" bIns="0" rtlCol="0">
            <a:noAutofit/>
          </a:bodyPr>
          <a:lstStyle>
            <a:lvl1pPr marL="0" marR="0" indent="0" algn="ctr" defTabSz="914400" rtl="0" eaLnBrk="1" fontAlgn="auto" latinLnBrk="0" hangingPunct="1">
              <a:lnSpc>
                <a:spcPct val="95000"/>
              </a:lnSpc>
              <a:spcBef>
                <a:spcPts val="0"/>
              </a:spcBef>
              <a:spcAft>
                <a:spcPts val="0"/>
              </a:spcAft>
              <a:buClr>
                <a:schemeClr val="accent4"/>
              </a:buClr>
              <a:buSzTx/>
              <a:buFont typeface="Arial" pitchFamily="34" charset="0"/>
              <a:buNone/>
              <a:tabLst/>
              <a:defRPr lang="en-US" sz="1600" kern="1200" baseline="0" dirty="0">
                <a:solidFill>
                  <a:schemeClr val="tx1"/>
                </a:solidFill>
                <a:latin typeface="+mn-lt"/>
                <a:ea typeface="+mn-ea"/>
                <a:cs typeface="+mn-cs"/>
              </a:defRPr>
            </a:lvl1pPr>
          </a:lstStyle>
          <a:p>
            <a:r>
              <a:rPr lang="en-US" dirty="0" smtClean="0"/>
              <a:t>ADVANCED USERS ONLY: </a:t>
            </a:r>
            <a:br>
              <a:rPr lang="en-US" dirty="0" smtClean="0"/>
            </a:br>
            <a:r>
              <a:rPr lang="en-US" dirty="0" smtClean="0"/>
              <a:t>Insert photo here.</a:t>
            </a:r>
            <a:br>
              <a:rPr lang="en-US" dirty="0" smtClean="0"/>
            </a:br>
            <a:r>
              <a:rPr lang="en-US" dirty="0" smtClean="0"/>
              <a:t/>
            </a:r>
            <a:br>
              <a:rPr lang="en-US" dirty="0" smtClean="0"/>
            </a:br>
            <a:r>
              <a:rPr lang="en-US" dirty="0" smtClean="0"/>
              <a:t>Send photos to the back of this slide using the Arrange tools. </a:t>
            </a:r>
            <a:br>
              <a:rPr lang="en-US" dirty="0" smtClean="0"/>
            </a:br>
            <a:r>
              <a:rPr lang="en-US" dirty="0" smtClean="0"/>
              <a:t/>
            </a:r>
            <a:br>
              <a:rPr lang="en-US" dirty="0" smtClean="0"/>
            </a:br>
            <a:r>
              <a:rPr lang="en-US" dirty="0" smtClean="0"/>
              <a:t>If necessary, copy the white footer arc from the Master Page layout and paste the footer arc in front of everything to retain the consistent structure of the presentation.</a:t>
            </a:r>
          </a:p>
        </p:txBody>
      </p:sp>
      <p:sp>
        <p:nvSpPr>
          <p:cNvPr id="2" name="Title 1"/>
          <p:cNvSpPr>
            <a:spLocks noGrp="1"/>
          </p:cNvSpPr>
          <p:nvPr userDrawn="1">
            <p:ph type="ctrTitle" hasCustomPrompt="1"/>
          </p:nvPr>
        </p:nvSpPr>
        <p:spPr bwMode="black">
          <a:xfrm>
            <a:off x="819152" y="2844800"/>
            <a:ext cx="4743448" cy="812800"/>
          </a:xfrm>
        </p:spPr>
        <p:txBody>
          <a:bodyPr lIns="0" tIns="0" rIns="0" bIns="0" anchor="t" anchorCtr="0">
            <a:noAutofit/>
          </a:bodyPr>
          <a:lstStyle>
            <a:lvl1pPr algn="l">
              <a:lnSpc>
                <a:spcPct val="95000"/>
              </a:lnSpc>
              <a:defRPr sz="2500" baseline="0">
                <a:solidFill>
                  <a:schemeClr val="bg1"/>
                </a:solidFill>
              </a:defRPr>
            </a:lvl1pPr>
          </a:lstStyle>
          <a:p>
            <a:r>
              <a:rPr lang="en-US" dirty="0" smtClean="0"/>
              <a:t>Section Break Title Goes Here</a:t>
            </a:r>
            <a:br>
              <a:rPr lang="en-US" dirty="0" smtClean="0"/>
            </a:br>
            <a:r>
              <a:rPr lang="en-US" dirty="0" smtClean="0"/>
              <a:t>(Side Image Option) </a:t>
            </a:r>
            <a:endParaRPr lang="en-US" dirty="0"/>
          </a:p>
        </p:txBody>
      </p:sp>
      <p:sp>
        <p:nvSpPr>
          <p:cNvPr id="3" name="Subtitle 2"/>
          <p:cNvSpPr>
            <a:spLocks noGrp="1"/>
          </p:cNvSpPr>
          <p:nvPr userDrawn="1">
            <p:ph type="subTitle" idx="1" hasCustomPrompt="1"/>
          </p:nvPr>
        </p:nvSpPr>
        <p:spPr bwMode="black">
          <a:xfrm>
            <a:off x="819151" y="3663950"/>
            <a:ext cx="4743450" cy="400050"/>
          </a:xfrm>
        </p:spPr>
        <p:txBody>
          <a:bodyPr lIns="0" tIns="0" rIns="0" bIns="0">
            <a:noAutofit/>
          </a:bodyPr>
          <a:lstStyle>
            <a:lvl1pPr marL="0" indent="0" algn="l">
              <a:buNone/>
              <a:defRPr sz="18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Subhead or Presenter’s Name Here</a:t>
            </a:r>
          </a:p>
        </p:txBody>
      </p:sp>
      <p:grpSp>
        <p:nvGrpSpPr>
          <p:cNvPr id="45" name="Group 44"/>
          <p:cNvGrpSpPr/>
          <p:nvPr userDrawn="1"/>
        </p:nvGrpSpPr>
        <p:grpSpPr>
          <a:xfrm>
            <a:off x="0" y="5497116"/>
            <a:ext cx="9144000" cy="1375874"/>
            <a:chOff x="0" y="5497116"/>
            <a:chExt cx="9144000" cy="1375874"/>
          </a:xfrm>
        </p:grpSpPr>
        <p:grpSp>
          <p:nvGrpSpPr>
            <p:cNvPr id="5" name="Group 44"/>
            <p:cNvGrpSpPr/>
            <p:nvPr userDrawn="1"/>
          </p:nvGrpSpPr>
          <p:grpSpPr bwMode="white">
            <a:xfrm>
              <a:off x="0" y="5497116"/>
              <a:ext cx="9144000" cy="1375874"/>
              <a:chOff x="0" y="5497116"/>
              <a:chExt cx="9144000" cy="1375874"/>
            </a:xfrm>
          </p:grpSpPr>
          <p:sp>
            <p:nvSpPr>
              <p:cNvPr id="8197" name="Freeform 5"/>
              <p:cNvSpPr>
                <a:spLocks/>
              </p:cNvSpPr>
              <p:nvPr userDrawn="1"/>
            </p:nvSpPr>
            <p:spPr bwMode="white">
              <a:xfrm>
                <a:off x="0" y="6166552"/>
                <a:ext cx="9144000" cy="706438"/>
              </a:xfrm>
              <a:custGeom>
                <a:avLst/>
                <a:gdLst/>
                <a:ahLst/>
                <a:cxnLst>
                  <a:cxn ang="0">
                    <a:pos x="0" y="197"/>
                  </a:cxn>
                  <a:cxn ang="0">
                    <a:pos x="2560" y="197"/>
                  </a:cxn>
                  <a:cxn ang="0">
                    <a:pos x="2560" y="0"/>
                  </a:cxn>
                  <a:cxn ang="0">
                    <a:pos x="1318" y="108"/>
                  </a:cxn>
                  <a:cxn ang="0">
                    <a:pos x="0" y="70"/>
                  </a:cxn>
                  <a:cxn ang="0">
                    <a:pos x="0" y="197"/>
                  </a:cxn>
                </a:cxnLst>
                <a:rect l="0" t="0" r="r" b="b"/>
                <a:pathLst>
                  <a:path w="2560" h="197">
                    <a:moveTo>
                      <a:pt x="0" y="197"/>
                    </a:moveTo>
                    <a:cubicBezTo>
                      <a:pt x="2560" y="197"/>
                      <a:pt x="2560" y="197"/>
                      <a:pt x="2560" y="197"/>
                    </a:cubicBezTo>
                    <a:cubicBezTo>
                      <a:pt x="2560" y="0"/>
                      <a:pt x="2560" y="0"/>
                      <a:pt x="2560" y="0"/>
                    </a:cubicBezTo>
                    <a:cubicBezTo>
                      <a:pt x="2313" y="61"/>
                      <a:pt x="1733" y="102"/>
                      <a:pt x="1318" y="108"/>
                    </a:cubicBezTo>
                    <a:cubicBezTo>
                      <a:pt x="759" y="116"/>
                      <a:pt x="253" y="84"/>
                      <a:pt x="0" y="70"/>
                    </a:cubicBezTo>
                    <a:lnTo>
                      <a:pt x="0" y="19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nvGrpSpPr>
              <p:cNvPr id="7" name="Group 8"/>
              <p:cNvGrpSpPr>
                <a:grpSpLocks noChangeAspect="1"/>
              </p:cNvGrpSpPr>
              <p:nvPr userDrawn="1"/>
            </p:nvGrpSpPr>
            <p:grpSpPr bwMode="white">
              <a:xfrm>
                <a:off x="7209614" y="5497116"/>
                <a:ext cx="1374905" cy="1027509"/>
                <a:chOff x="5198" y="2352"/>
                <a:chExt cx="562" cy="420"/>
              </a:xfrm>
              <a:solidFill>
                <a:schemeClr val="bg1"/>
              </a:solidFill>
            </p:grpSpPr>
            <p:sp>
              <p:nvSpPr>
                <p:cNvPr id="43" name="Freeform 9"/>
                <p:cNvSpPr>
                  <a:spLocks/>
                </p:cNvSpPr>
                <p:nvPr userDrawn="1"/>
              </p:nvSpPr>
              <p:spPr bwMode="white">
                <a:xfrm>
                  <a:off x="5471" y="2352"/>
                  <a:ext cx="289" cy="420"/>
                </a:xfrm>
                <a:custGeom>
                  <a:avLst/>
                  <a:gdLst/>
                  <a:ahLst/>
                  <a:cxnLst>
                    <a:cxn ang="0">
                      <a:pos x="145" y="420"/>
                    </a:cxn>
                    <a:cxn ang="0">
                      <a:pos x="0" y="420"/>
                    </a:cxn>
                    <a:cxn ang="0">
                      <a:pos x="144" y="210"/>
                    </a:cxn>
                    <a:cxn ang="0">
                      <a:pos x="0" y="0"/>
                    </a:cxn>
                    <a:cxn ang="0">
                      <a:pos x="145" y="0"/>
                    </a:cxn>
                    <a:cxn ang="0">
                      <a:pos x="289" y="210"/>
                    </a:cxn>
                    <a:cxn ang="0">
                      <a:pos x="145" y="420"/>
                    </a:cxn>
                  </a:cxnLst>
                  <a:rect l="0" t="0" r="r" b="b"/>
                  <a:pathLst>
                    <a:path w="289" h="420">
                      <a:moveTo>
                        <a:pt x="145" y="420"/>
                      </a:moveTo>
                      <a:lnTo>
                        <a:pt x="0" y="420"/>
                      </a:lnTo>
                      <a:lnTo>
                        <a:pt x="144" y="210"/>
                      </a:lnTo>
                      <a:lnTo>
                        <a:pt x="0" y="0"/>
                      </a:lnTo>
                      <a:lnTo>
                        <a:pt x="145" y="0"/>
                      </a:lnTo>
                      <a:lnTo>
                        <a:pt x="289" y="210"/>
                      </a:lnTo>
                      <a:lnTo>
                        <a:pt x="145" y="42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 name="Freeform 10"/>
                <p:cNvSpPr>
                  <a:spLocks/>
                </p:cNvSpPr>
                <p:nvPr userDrawn="1"/>
              </p:nvSpPr>
              <p:spPr bwMode="white">
                <a:xfrm>
                  <a:off x="5198" y="2352"/>
                  <a:ext cx="289" cy="420"/>
                </a:xfrm>
                <a:custGeom>
                  <a:avLst/>
                  <a:gdLst/>
                  <a:ahLst/>
                  <a:cxnLst>
                    <a:cxn ang="0">
                      <a:pos x="145" y="420"/>
                    </a:cxn>
                    <a:cxn ang="0">
                      <a:pos x="0" y="420"/>
                    </a:cxn>
                    <a:cxn ang="0">
                      <a:pos x="144" y="210"/>
                    </a:cxn>
                    <a:cxn ang="0">
                      <a:pos x="0" y="0"/>
                    </a:cxn>
                    <a:cxn ang="0">
                      <a:pos x="145" y="0"/>
                    </a:cxn>
                    <a:cxn ang="0">
                      <a:pos x="289" y="210"/>
                    </a:cxn>
                    <a:cxn ang="0">
                      <a:pos x="145" y="420"/>
                    </a:cxn>
                  </a:cxnLst>
                  <a:rect l="0" t="0" r="r" b="b"/>
                  <a:pathLst>
                    <a:path w="289" h="420">
                      <a:moveTo>
                        <a:pt x="145" y="420"/>
                      </a:moveTo>
                      <a:lnTo>
                        <a:pt x="0" y="420"/>
                      </a:lnTo>
                      <a:lnTo>
                        <a:pt x="144" y="210"/>
                      </a:lnTo>
                      <a:lnTo>
                        <a:pt x="0" y="0"/>
                      </a:lnTo>
                      <a:lnTo>
                        <a:pt x="145" y="0"/>
                      </a:lnTo>
                      <a:lnTo>
                        <a:pt x="289" y="210"/>
                      </a:lnTo>
                      <a:lnTo>
                        <a:pt x="145" y="42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pic>
          <p:nvPicPr>
            <p:cNvPr id="52" name="Picture 6" descr="http://esidepartments/sites/DEP169/Documents/Data%20Classification/12-1272%20Security%20Policy%20Classification%20Confidential.png"/>
            <p:cNvPicPr>
              <a:picLocks noChangeAspect="1" noChangeArrowheads="1"/>
            </p:cNvPicPr>
            <p:nvPr userDrawn="1"/>
          </p:nvPicPr>
          <p:blipFill>
            <a:blip r:embed="rId2" cstate="print"/>
            <a:srcRect/>
            <a:stretch>
              <a:fillRect/>
            </a:stretch>
          </p:blipFill>
          <p:spPr bwMode="auto">
            <a:xfrm>
              <a:off x="95250" y="6537324"/>
              <a:ext cx="266700" cy="247650"/>
            </a:xfrm>
            <a:prstGeom prst="rect">
              <a:avLst/>
            </a:prstGeom>
            <a:noFill/>
          </p:spPr>
        </p:pic>
        <p:sp>
          <p:nvSpPr>
            <p:cNvPr id="53" name="TextBox 52"/>
            <p:cNvSpPr txBox="1"/>
            <p:nvPr userDrawn="1"/>
          </p:nvSpPr>
          <p:spPr>
            <a:xfrm>
              <a:off x="457200" y="6567831"/>
              <a:ext cx="3352800" cy="290170"/>
            </a:xfrm>
            <a:prstGeom prst="rect">
              <a:avLst/>
            </a:prstGeom>
            <a:noFill/>
          </p:spPr>
          <p:txBody>
            <a:bodyPr wrap="square" lIns="0" tIns="0" rIns="0" bIns="0" rtlCol="0">
              <a:noAutofit/>
            </a:bodyPr>
            <a:lstStyle/>
            <a:p>
              <a:r>
                <a:rPr lang="en-US" sz="800" kern="1200" baseline="0" dirty="0" smtClean="0">
                  <a:solidFill>
                    <a:schemeClr val="tx1">
                      <a:lumMod val="50000"/>
                      <a:lumOff val="50000"/>
                    </a:schemeClr>
                  </a:solidFill>
                  <a:latin typeface="+mj-lt"/>
                  <a:ea typeface="+mn-ea"/>
                  <a:cs typeface="+mn-cs"/>
                </a:rPr>
                <a:t>Confidential and Proprietary Information</a:t>
              </a:r>
              <a:endParaRPr lang="en-US" sz="800" b="1" kern="1200" baseline="0" dirty="0" smtClean="0">
                <a:solidFill>
                  <a:schemeClr val="tx1">
                    <a:lumMod val="50000"/>
                    <a:lumOff val="50000"/>
                  </a:schemeClr>
                </a:solidFill>
                <a:latin typeface="+mj-lt"/>
                <a:ea typeface="+mn-ea"/>
                <a:cs typeface="+mn-cs"/>
              </a:endParaRPr>
            </a:p>
            <a:p>
              <a:r>
                <a:rPr lang="en-US" sz="700" kern="1200" baseline="0" dirty="0" smtClean="0">
                  <a:solidFill>
                    <a:schemeClr val="tx1">
                      <a:lumMod val="50000"/>
                      <a:lumOff val="50000"/>
                    </a:schemeClr>
                  </a:solidFill>
                  <a:latin typeface="+mn-lt"/>
                  <a:ea typeface="+mn-ea"/>
                  <a:cs typeface="+mn-cs"/>
                </a:rPr>
                <a:t>© 2014 Express Scripts Holding Company. All Rights Reserved.</a:t>
              </a:r>
              <a:endParaRPr lang="en-US" sz="700" dirty="0">
                <a:solidFill>
                  <a:schemeClr val="tx1">
                    <a:lumMod val="50000"/>
                    <a:lumOff val="50000"/>
                  </a:schemeClr>
                </a:solidFill>
              </a:endParaRPr>
            </a:p>
          </p:txBody>
        </p:sp>
        <p:sp>
          <p:nvSpPr>
            <p:cNvPr id="39" name="Footer Placeholder 4"/>
            <p:cNvSpPr txBox="1">
              <a:spLocks/>
            </p:cNvSpPr>
            <p:nvPr userDrawn="1"/>
          </p:nvSpPr>
          <p:spPr>
            <a:xfrm>
              <a:off x="8686800" y="6457956"/>
              <a:ext cx="457200" cy="381000"/>
            </a:xfrm>
            <a:prstGeom prst="rect">
              <a:avLst/>
            </a:prstGeom>
          </p:spPr>
          <p:txBody>
            <a:bodyPr vert="horz" lIns="91440" tIns="45720" rIns="91440" bIns="45720" rtlCol="0" anchor="ctr"/>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ctr">
                <a:defRPr/>
              </a:pPr>
              <a:fld id="{0E2DA7D6-899D-4BE0-98D3-D2C39F0629BC}" type="slidenum">
                <a:rPr lang="en-US" sz="800" kern="1200" smtClean="0">
                  <a:solidFill>
                    <a:schemeClr val="tx1">
                      <a:lumMod val="75000"/>
                      <a:lumOff val="25000"/>
                    </a:schemeClr>
                  </a:solidFill>
                  <a:latin typeface="+mj-lt"/>
                  <a:ea typeface="+mn-ea"/>
                  <a:cs typeface="+mn-cs"/>
                </a:rPr>
                <a:pPr algn="ctr">
                  <a:defRPr/>
                </a:pPr>
                <a:t>‹#›</a:t>
              </a:fld>
              <a:endParaRPr lang="en-US" sz="800" kern="1200" dirty="0">
                <a:solidFill>
                  <a:schemeClr val="tx1">
                    <a:lumMod val="75000"/>
                    <a:lumOff val="25000"/>
                  </a:schemeClr>
                </a:solidFill>
                <a:latin typeface="+mj-lt"/>
                <a:ea typeface="+mn-ea"/>
                <a:cs typeface="+mn-cs"/>
              </a:endParaRPr>
            </a:p>
          </p:txBody>
        </p:sp>
        <p:pic>
          <p:nvPicPr>
            <p:cNvPr id="42" name="Picture 2"/>
            <p:cNvPicPr>
              <a:picLocks noChangeAspect="1" noChangeArrowheads="1"/>
            </p:cNvPicPr>
            <p:nvPr userDrawn="1"/>
          </p:nvPicPr>
          <p:blipFill>
            <a:blip r:embed="rId3" cstate="print"/>
            <a:srcRect/>
            <a:stretch>
              <a:fillRect/>
            </a:stretch>
          </p:blipFill>
          <p:spPr bwMode="auto">
            <a:xfrm>
              <a:off x="819151" y="5497950"/>
              <a:ext cx="1682496" cy="384061"/>
            </a:xfrm>
            <a:prstGeom prst="rect">
              <a:avLst/>
            </a:prstGeom>
            <a:noFill/>
            <a:ln w="9525">
              <a:noFill/>
              <a:miter lim="800000"/>
              <a:headEnd/>
              <a:tailEnd/>
            </a:ln>
            <a:effectLst/>
          </p:spPr>
        </p:pic>
      </p:grpSp>
      <p:sp>
        <p:nvSpPr>
          <p:cNvPr id="4" name="Date Placeholder 3"/>
          <p:cNvSpPr>
            <a:spLocks noGrp="1"/>
          </p:cNvSpPr>
          <p:nvPr userDrawn="1">
            <p:ph type="dt" sz="half" idx="10"/>
          </p:nvPr>
        </p:nvSpPr>
        <p:spPr>
          <a:xfrm>
            <a:off x="3505200" y="6569076"/>
            <a:ext cx="2133600" cy="269874"/>
          </a:xfrm>
        </p:spPr>
        <p:txBody>
          <a:bodyPr/>
          <a:lstStyle>
            <a:lvl1pPr algn="ctr">
              <a:defRPr/>
            </a:lvl1pPr>
          </a:lstStyle>
          <a:p>
            <a:fld id="{80DA72FE-33A5-46A7-9131-1E5E2CF07379}" type="datetime1">
              <a:rPr lang="en-US" smtClean="0"/>
              <a:pPr/>
              <a:t>10/31/2016</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1-Line Title, Content Sidebar">
    <p:spTree>
      <p:nvGrpSpPr>
        <p:cNvPr id="1" name=""/>
        <p:cNvGrpSpPr/>
        <p:nvPr/>
      </p:nvGrpSpPr>
      <p:grpSpPr>
        <a:xfrm>
          <a:off x="0" y="0"/>
          <a:ext cx="0" cy="0"/>
          <a:chOff x="0" y="0"/>
          <a:chExt cx="0" cy="0"/>
        </a:xfrm>
      </p:grpSpPr>
      <p:sp>
        <p:nvSpPr>
          <p:cNvPr id="2" name="Title 1"/>
          <p:cNvSpPr>
            <a:spLocks noGrp="1"/>
          </p:cNvSpPr>
          <p:nvPr>
            <p:ph type="title"/>
          </p:nvPr>
        </p:nvSpPr>
        <p:spPr>
          <a:xfrm>
            <a:off x="457200" y="330200"/>
            <a:ext cx="8229600" cy="340360"/>
          </a:xfrm>
        </p:spPr>
        <p:txBody>
          <a:bodyPr wrap="square"/>
          <a:lstStyle/>
          <a:p>
            <a:r>
              <a:rPr lang="en-US" dirty="0" smtClean="0"/>
              <a:t>Click to edit Master title style</a:t>
            </a:r>
            <a:endParaRPr lang="en-US" dirty="0"/>
          </a:p>
        </p:txBody>
      </p:sp>
      <p:sp>
        <p:nvSpPr>
          <p:cNvPr id="3" name="Content Placeholder 2"/>
          <p:cNvSpPr>
            <a:spLocks noGrp="1"/>
          </p:cNvSpPr>
          <p:nvPr>
            <p:ph idx="1"/>
          </p:nvPr>
        </p:nvSpPr>
        <p:spPr>
          <a:xfrm>
            <a:off x="457200" y="1004888"/>
            <a:ext cx="4800600" cy="5395912"/>
          </a:xfrm>
        </p:spPr>
        <p:txBody>
          <a:bodyPr/>
          <a:lstStyle>
            <a:lvl1pPr>
              <a:spcBef>
                <a:spcPts val="600"/>
              </a:spcBef>
              <a:spcAft>
                <a:spcPts val="400"/>
              </a:spcAft>
              <a:defRPr lang="en-US" sz="2200" kern="1200" dirty="0" smtClean="0">
                <a:solidFill>
                  <a:schemeClr val="tx1"/>
                </a:solidFill>
                <a:latin typeface="+mn-lt"/>
                <a:ea typeface="+mn-ea"/>
                <a:cs typeface="+mn-cs"/>
              </a:defRPr>
            </a:lvl1pPr>
            <a:lvl2pPr>
              <a:lnSpc>
                <a:spcPct val="95000"/>
              </a:lnSpc>
              <a:spcBef>
                <a:spcPts val="600"/>
              </a:spcBef>
              <a:spcAft>
                <a:spcPts val="400"/>
              </a:spcAft>
              <a:defRPr lang="en-US" sz="1800" kern="1200" dirty="0" smtClean="0">
                <a:solidFill>
                  <a:schemeClr val="tx1"/>
                </a:solidFill>
                <a:latin typeface="+mn-lt"/>
                <a:ea typeface="+mn-ea"/>
                <a:cs typeface="+mn-cs"/>
              </a:defRPr>
            </a:lvl2pPr>
          </a:lstStyle>
          <a:p>
            <a:pPr marL="225425" lvl="0" indent="-225425" algn="l" defTabSz="914400" rtl="0" eaLnBrk="1" latinLnBrk="0" hangingPunct="1">
              <a:lnSpc>
                <a:spcPct val="95000"/>
              </a:lnSpc>
              <a:spcBef>
                <a:spcPts val="700"/>
              </a:spcBef>
              <a:spcAft>
                <a:spcPts val="300"/>
              </a:spcAft>
              <a:buClr>
                <a:schemeClr val="accent4"/>
              </a:buClr>
              <a:buFont typeface="Arial" pitchFamily="34" charset="0"/>
              <a:buChar char="•"/>
            </a:pPr>
            <a:r>
              <a:rPr lang="en-US" dirty="0" smtClean="0"/>
              <a:t>Click to edit Master text styles</a:t>
            </a:r>
          </a:p>
          <a:p>
            <a:pPr marL="571500" lvl="1" indent="-228600" algn="l" defTabSz="914400" rtl="0" eaLnBrk="1" latinLnBrk="0" hangingPunct="1">
              <a:lnSpc>
                <a:spcPct val="95000"/>
              </a:lnSpc>
              <a:spcBef>
                <a:spcPts val="200"/>
              </a:spcBef>
              <a:spcAft>
                <a:spcPts val="500"/>
              </a:spcAft>
              <a:buClr>
                <a:schemeClr val="accent1"/>
              </a:buClr>
              <a:buFont typeface="Arial" pitchFamily="34" charset="0"/>
              <a:buChar char="•"/>
            </a:pPr>
            <a:r>
              <a:rPr lang="en-US" dirty="0" smtClean="0"/>
              <a:t>Second level</a:t>
            </a:r>
          </a:p>
        </p:txBody>
      </p:sp>
      <p:sp>
        <p:nvSpPr>
          <p:cNvPr id="4" name="Date Placeholder 3"/>
          <p:cNvSpPr>
            <a:spLocks noGrp="1"/>
          </p:cNvSpPr>
          <p:nvPr>
            <p:ph type="dt" sz="half" idx="10"/>
          </p:nvPr>
        </p:nvSpPr>
        <p:spPr/>
        <p:txBody>
          <a:bodyPr/>
          <a:lstStyle/>
          <a:p>
            <a:fld id="{86EBDFCE-EF48-47A3-BDBD-CA0D2517AD0F}" type="datetime1">
              <a:rPr lang="en-US" smtClean="0"/>
              <a:pPr/>
              <a:t>10/31/2016</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Line Title, Content, Sideba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30200"/>
            <a:ext cx="8229600" cy="674688"/>
          </a:xfrm>
        </p:spPr>
        <p:txBody>
          <a:bodyPr/>
          <a:lstStyle>
            <a:lvl1pPr>
              <a:defRPr baseline="0"/>
            </a:lvl1pPr>
          </a:lstStyle>
          <a:p>
            <a:r>
              <a:rPr lang="en-US" dirty="0" smtClean="0"/>
              <a:t>Click to edit Master title style</a:t>
            </a:r>
            <a:br>
              <a:rPr lang="en-US" dirty="0" smtClean="0"/>
            </a:br>
            <a:r>
              <a:rPr lang="en-US" dirty="0" smtClean="0"/>
              <a:t>Room for a Two-Line Title</a:t>
            </a:r>
            <a:endParaRPr lang="en-US" dirty="0"/>
          </a:p>
        </p:txBody>
      </p:sp>
      <p:sp>
        <p:nvSpPr>
          <p:cNvPr id="3" name="Content Placeholder 2"/>
          <p:cNvSpPr>
            <a:spLocks noGrp="1"/>
          </p:cNvSpPr>
          <p:nvPr>
            <p:ph idx="1"/>
          </p:nvPr>
        </p:nvSpPr>
        <p:spPr>
          <a:xfrm>
            <a:off x="457200" y="1276350"/>
            <a:ext cx="4800600" cy="5124450"/>
          </a:xfrm>
        </p:spPr>
        <p:txBody>
          <a:bodyPr/>
          <a:lstStyle>
            <a:lvl1pPr>
              <a:spcBef>
                <a:spcPts val="600"/>
              </a:spcBef>
              <a:spcAft>
                <a:spcPts val="400"/>
              </a:spcAft>
              <a:defRPr lang="en-US" sz="2200" kern="1200" dirty="0" smtClean="0">
                <a:solidFill>
                  <a:schemeClr val="tx1"/>
                </a:solidFill>
                <a:latin typeface="+mn-lt"/>
                <a:ea typeface="+mn-ea"/>
                <a:cs typeface="+mn-cs"/>
              </a:defRPr>
            </a:lvl1pPr>
            <a:lvl2pPr>
              <a:lnSpc>
                <a:spcPct val="95000"/>
              </a:lnSpc>
              <a:spcBef>
                <a:spcPts val="600"/>
              </a:spcBef>
              <a:spcAft>
                <a:spcPts val="400"/>
              </a:spcAft>
              <a:defRPr lang="en-US" sz="1800" kern="1200" dirty="0" smtClean="0">
                <a:solidFill>
                  <a:schemeClr val="tx1"/>
                </a:solidFill>
                <a:latin typeface="+mn-lt"/>
                <a:ea typeface="+mn-ea"/>
                <a:cs typeface="+mn-cs"/>
              </a:defRPr>
            </a:lvl2pPr>
          </a:lstStyle>
          <a:p>
            <a:pPr marL="225425" lvl="0" indent="-225425" algn="l" defTabSz="914400" rtl="0" eaLnBrk="1" latinLnBrk="0" hangingPunct="1">
              <a:lnSpc>
                <a:spcPct val="95000"/>
              </a:lnSpc>
              <a:spcBef>
                <a:spcPts val="700"/>
              </a:spcBef>
              <a:spcAft>
                <a:spcPts val="300"/>
              </a:spcAft>
              <a:buClr>
                <a:schemeClr val="accent4"/>
              </a:buClr>
              <a:buFont typeface="Arial" pitchFamily="34" charset="0"/>
              <a:buChar char="•"/>
            </a:pPr>
            <a:r>
              <a:rPr lang="en-US" dirty="0" smtClean="0"/>
              <a:t>Click to edit Master text styles</a:t>
            </a:r>
          </a:p>
          <a:p>
            <a:pPr marL="571500" lvl="1" indent="-228600" algn="l" defTabSz="914400" rtl="0" eaLnBrk="1" latinLnBrk="0" hangingPunct="1">
              <a:lnSpc>
                <a:spcPct val="95000"/>
              </a:lnSpc>
              <a:spcBef>
                <a:spcPts val="200"/>
              </a:spcBef>
              <a:spcAft>
                <a:spcPts val="500"/>
              </a:spcAft>
              <a:buClr>
                <a:schemeClr val="accent1"/>
              </a:buClr>
              <a:buFont typeface="Arial" pitchFamily="34" charset="0"/>
              <a:buChar char="•"/>
            </a:pPr>
            <a:r>
              <a:rPr lang="en-US" dirty="0" smtClean="0"/>
              <a:t>Second level</a:t>
            </a:r>
          </a:p>
        </p:txBody>
      </p:sp>
      <p:sp>
        <p:nvSpPr>
          <p:cNvPr id="4" name="Date Placeholder 3"/>
          <p:cNvSpPr>
            <a:spLocks noGrp="1"/>
          </p:cNvSpPr>
          <p:nvPr>
            <p:ph type="dt" sz="half" idx="10"/>
          </p:nvPr>
        </p:nvSpPr>
        <p:spPr/>
        <p:txBody>
          <a:bodyPr/>
          <a:lstStyle/>
          <a:p>
            <a:fld id="{BD875AA1-8604-4332-BE41-AEC38A8F3D5F}" type="datetime1">
              <a:rPr lang="en-US" smtClean="0"/>
              <a:pPr/>
              <a:t>10/31/2016</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ategory: 1-Line Title, Sidebar">
    <p:spTree>
      <p:nvGrpSpPr>
        <p:cNvPr id="1" name=""/>
        <p:cNvGrpSpPr/>
        <p:nvPr/>
      </p:nvGrpSpPr>
      <p:grpSpPr>
        <a:xfrm>
          <a:off x="0" y="0"/>
          <a:ext cx="0" cy="0"/>
          <a:chOff x="0" y="0"/>
          <a:chExt cx="0" cy="0"/>
        </a:xfrm>
      </p:grpSpPr>
      <p:sp>
        <p:nvSpPr>
          <p:cNvPr id="2" name="Title 1"/>
          <p:cNvSpPr>
            <a:spLocks noGrp="1"/>
          </p:cNvSpPr>
          <p:nvPr>
            <p:ph type="title"/>
          </p:nvPr>
        </p:nvSpPr>
        <p:spPr>
          <a:xfrm>
            <a:off x="457200" y="592138"/>
            <a:ext cx="8229600" cy="412750"/>
          </a:xfrm>
        </p:spPr>
        <p:txBody>
          <a:bodyPr/>
          <a:lstStyle>
            <a:lvl1pPr>
              <a:defRPr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66824"/>
            <a:ext cx="4800600" cy="5133975"/>
          </a:xfrm>
        </p:spPr>
        <p:txBody>
          <a:bodyPr/>
          <a:lstStyle>
            <a:lvl1pPr>
              <a:spcBef>
                <a:spcPts val="600"/>
              </a:spcBef>
              <a:spcAft>
                <a:spcPts val="400"/>
              </a:spcAft>
              <a:defRPr lang="en-US" sz="2200" kern="1200" dirty="0" smtClean="0">
                <a:solidFill>
                  <a:schemeClr val="tx1"/>
                </a:solidFill>
                <a:latin typeface="+mn-lt"/>
                <a:ea typeface="+mn-ea"/>
                <a:cs typeface="+mn-cs"/>
              </a:defRPr>
            </a:lvl1pPr>
            <a:lvl2pPr>
              <a:lnSpc>
                <a:spcPct val="95000"/>
              </a:lnSpc>
              <a:spcBef>
                <a:spcPts val="600"/>
              </a:spcBef>
              <a:spcAft>
                <a:spcPts val="400"/>
              </a:spcAft>
              <a:defRPr lang="en-US" sz="1800" kern="1200" dirty="0" smtClean="0">
                <a:solidFill>
                  <a:schemeClr val="tx1"/>
                </a:solidFill>
                <a:latin typeface="+mn-lt"/>
                <a:ea typeface="+mn-ea"/>
                <a:cs typeface="+mn-cs"/>
              </a:defRPr>
            </a:lvl2pPr>
          </a:lstStyle>
          <a:p>
            <a:pPr marL="225425" lvl="0" indent="-225425" algn="l" defTabSz="914400" rtl="0" eaLnBrk="1" latinLnBrk="0" hangingPunct="1">
              <a:lnSpc>
                <a:spcPct val="95000"/>
              </a:lnSpc>
              <a:spcBef>
                <a:spcPts val="600"/>
              </a:spcBef>
              <a:spcAft>
                <a:spcPts val="400"/>
              </a:spcAft>
              <a:buClr>
                <a:schemeClr val="accent4"/>
              </a:buClr>
              <a:buFont typeface="Arial" pitchFamily="34" charset="0"/>
              <a:buChar char="•"/>
            </a:pPr>
            <a:r>
              <a:rPr lang="en-US" dirty="0" smtClean="0"/>
              <a:t>Click to edit Master text styles</a:t>
            </a:r>
          </a:p>
          <a:p>
            <a:pPr marL="571500" lvl="1" indent="-228600" algn="l" defTabSz="914400" rtl="0" eaLnBrk="1" latinLnBrk="0" hangingPunct="1">
              <a:lnSpc>
                <a:spcPct val="95000"/>
              </a:lnSpc>
              <a:spcBef>
                <a:spcPts val="200"/>
              </a:spcBef>
              <a:spcAft>
                <a:spcPts val="500"/>
              </a:spcAft>
              <a:buClr>
                <a:schemeClr val="accent1"/>
              </a:buClr>
              <a:buFont typeface="Arial" pitchFamily="34" charset="0"/>
              <a:buChar char="•"/>
            </a:pPr>
            <a:r>
              <a:rPr lang="en-US" dirty="0" smtClean="0"/>
              <a:t>Second level</a:t>
            </a:r>
          </a:p>
        </p:txBody>
      </p:sp>
      <p:sp>
        <p:nvSpPr>
          <p:cNvPr id="4" name="Date Placeholder 3"/>
          <p:cNvSpPr>
            <a:spLocks noGrp="1"/>
          </p:cNvSpPr>
          <p:nvPr>
            <p:ph type="dt" sz="half" idx="10"/>
          </p:nvPr>
        </p:nvSpPr>
        <p:spPr/>
        <p:txBody>
          <a:bodyPr/>
          <a:lstStyle/>
          <a:p>
            <a:fld id="{47CE0D97-93FD-4257-B96E-5F24BE7E17B1}" type="datetime1">
              <a:rPr lang="en-US" smtClean="0"/>
              <a:pPr/>
              <a:t>10/31/2016</a:t>
            </a:fld>
            <a:endParaRPr lang="en-US" dirty="0"/>
          </a:p>
        </p:txBody>
      </p:sp>
      <p:sp>
        <p:nvSpPr>
          <p:cNvPr id="8" name="Text Placeholder 7"/>
          <p:cNvSpPr>
            <a:spLocks noGrp="1"/>
          </p:cNvSpPr>
          <p:nvPr>
            <p:ph type="body" sz="quarter" idx="13" hasCustomPrompt="1"/>
          </p:nvPr>
        </p:nvSpPr>
        <p:spPr>
          <a:xfrm>
            <a:off x="457200" y="330200"/>
            <a:ext cx="8229600" cy="261938"/>
          </a:xfrm>
        </p:spPr>
        <p:txBody>
          <a:bodyPr/>
          <a:lstStyle>
            <a:lvl1pPr>
              <a:lnSpc>
                <a:spcPct val="85000"/>
              </a:lnSpc>
              <a:buNone/>
              <a:defRPr sz="1400" cap="all" spc="100" baseline="0">
                <a:solidFill>
                  <a:schemeClr val="tx1"/>
                </a:solidFill>
                <a:latin typeface="+mj-lt"/>
              </a:defRPr>
            </a:lvl1pPr>
          </a:lstStyle>
          <a:p>
            <a:pPr lvl="0"/>
            <a:r>
              <a:rPr lang="en-US" dirty="0" smtClean="0"/>
              <a:t>Category or Subtopic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ategory: 2-Line Title, Sideba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92138"/>
            <a:ext cx="8229600" cy="684212"/>
          </a:xfrm>
        </p:spPr>
        <p:txBody>
          <a:bodyPr/>
          <a:lstStyle>
            <a:lvl1pPr>
              <a:defRPr baseline="0"/>
            </a:lvl1pPr>
          </a:lstStyle>
          <a:p>
            <a:r>
              <a:rPr lang="en-US" dirty="0" smtClean="0"/>
              <a:t>Click to edit Master title style</a:t>
            </a:r>
            <a:br>
              <a:rPr lang="en-US" dirty="0" smtClean="0"/>
            </a:br>
            <a:r>
              <a:rPr lang="en-US" dirty="0" smtClean="0"/>
              <a:t>Room for a Two-Line Title</a:t>
            </a:r>
            <a:endParaRPr lang="en-US" dirty="0"/>
          </a:p>
        </p:txBody>
      </p:sp>
      <p:sp>
        <p:nvSpPr>
          <p:cNvPr id="3" name="Content Placeholder 2"/>
          <p:cNvSpPr>
            <a:spLocks noGrp="1"/>
          </p:cNvSpPr>
          <p:nvPr>
            <p:ph idx="1"/>
          </p:nvPr>
        </p:nvSpPr>
        <p:spPr>
          <a:xfrm>
            <a:off x="457200" y="1584325"/>
            <a:ext cx="4800600" cy="4816475"/>
          </a:xfrm>
        </p:spPr>
        <p:txBody>
          <a:bodyPr/>
          <a:lstStyle>
            <a:lvl1pPr>
              <a:spcBef>
                <a:spcPts val="600"/>
              </a:spcBef>
              <a:spcAft>
                <a:spcPts val="400"/>
              </a:spcAft>
              <a:defRPr lang="en-US" sz="2200" kern="1200" dirty="0" smtClean="0">
                <a:solidFill>
                  <a:schemeClr val="tx1"/>
                </a:solidFill>
                <a:latin typeface="+mn-lt"/>
                <a:ea typeface="+mn-ea"/>
                <a:cs typeface="+mn-cs"/>
              </a:defRPr>
            </a:lvl1pPr>
            <a:lvl2pPr>
              <a:lnSpc>
                <a:spcPct val="95000"/>
              </a:lnSpc>
              <a:spcBef>
                <a:spcPts val="600"/>
              </a:spcBef>
              <a:spcAft>
                <a:spcPts val="400"/>
              </a:spcAft>
              <a:defRPr lang="en-US" sz="1800" kern="1200" dirty="0" smtClean="0">
                <a:solidFill>
                  <a:schemeClr val="tx1"/>
                </a:solidFill>
                <a:latin typeface="+mn-lt"/>
                <a:ea typeface="+mn-ea"/>
                <a:cs typeface="+mn-cs"/>
              </a:defRPr>
            </a:lvl2pPr>
          </a:lstStyle>
          <a:p>
            <a:pPr marL="225425" lvl="0" indent="-225425" algn="l" defTabSz="914400" rtl="0" eaLnBrk="1" latinLnBrk="0" hangingPunct="1">
              <a:lnSpc>
                <a:spcPct val="95000"/>
              </a:lnSpc>
              <a:spcBef>
                <a:spcPts val="600"/>
              </a:spcBef>
              <a:spcAft>
                <a:spcPts val="400"/>
              </a:spcAft>
              <a:buClr>
                <a:schemeClr val="accent4"/>
              </a:buClr>
              <a:buFont typeface="Arial" pitchFamily="34" charset="0"/>
              <a:buChar char="•"/>
            </a:pPr>
            <a:r>
              <a:rPr lang="en-US" dirty="0" smtClean="0"/>
              <a:t>Click to edit Master text styles</a:t>
            </a:r>
          </a:p>
          <a:p>
            <a:pPr marL="571500" lvl="1" indent="-228600" algn="l" defTabSz="914400" rtl="0" eaLnBrk="1" latinLnBrk="0" hangingPunct="1">
              <a:lnSpc>
                <a:spcPct val="95000"/>
              </a:lnSpc>
              <a:spcBef>
                <a:spcPts val="200"/>
              </a:spcBef>
              <a:spcAft>
                <a:spcPts val="500"/>
              </a:spcAft>
              <a:buClr>
                <a:schemeClr val="accent1"/>
              </a:buClr>
              <a:buFont typeface="Arial" pitchFamily="34" charset="0"/>
              <a:buChar char="•"/>
            </a:pPr>
            <a:r>
              <a:rPr lang="en-US" dirty="0" smtClean="0"/>
              <a:t>Second level</a:t>
            </a:r>
          </a:p>
        </p:txBody>
      </p:sp>
      <p:sp>
        <p:nvSpPr>
          <p:cNvPr id="4" name="Date Placeholder 3"/>
          <p:cNvSpPr>
            <a:spLocks noGrp="1"/>
          </p:cNvSpPr>
          <p:nvPr>
            <p:ph type="dt" sz="half" idx="10"/>
          </p:nvPr>
        </p:nvSpPr>
        <p:spPr/>
        <p:txBody>
          <a:bodyPr/>
          <a:lstStyle/>
          <a:p>
            <a:fld id="{116DB048-63F3-4369-A96C-78CEA3C3CE61}" type="datetime1">
              <a:rPr lang="en-US" smtClean="0"/>
              <a:pPr/>
              <a:t>10/31/2016</a:t>
            </a:fld>
            <a:endParaRPr lang="en-US" dirty="0"/>
          </a:p>
        </p:txBody>
      </p:sp>
      <p:sp>
        <p:nvSpPr>
          <p:cNvPr id="8" name="Text Placeholder 7"/>
          <p:cNvSpPr>
            <a:spLocks noGrp="1"/>
          </p:cNvSpPr>
          <p:nvPr>
            <p:ph type="body" sz="quarter" idx="13" hasCustomPrompt="1"/>
          </p:nvPr>
        </p:nvSpPr>
        <p:spPr>
          <a:xfrm>
            <a:off x="457200" y="330200"/>
            <a:ext cx="8229600" cy="261938"/>
          </a:xfrm>
        </p:spPr>
        <p:txBody>
          <a:bodyPr/>
          <a:lstStyle>
            <a:lvl1pPr>
              <a:lnSpc>
                <a:spcPct val="85000"/>
              </a:lnSpc>
              <a:buNone/>
              <a:defRPr sz="1400" cap="all" spc="100" baseline="0">
                <a:solidFill>
                  <a:schemeClr val="tx1"/>
                </a:solidFill>
                <a:latin typeface="+mj-lt"/>
              </a:defRPr>
            </a:lvl1pPr>
          </a:lstStyle>
          <a:p>
            <a:pPr lvl="0"/>
            <a:r>
              <a:rPr lang="en-US" dirty="0" smtClean="0"/>
              <a:t>Category or Subtopic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1-Line Title and Image Sidebar">
    <p:bg>
      <p:bgPr>
        <a:solidFill>
          <a:schemeClr val="bg1">
            <a:lumMod val="85000"/>
          </a:schemeClr>
        </a:solidFill>
        <a:effectLst/>
      </p:bgPr>
    </p:bg>
    <p:spTree>
      <p:nvGrpSpPr>
        <p:cNvPr id="1" name=""/>
        <p:cNvGrpSpPr/>
        <p:nvPr/>
      </p:nvGrpSpPr>
      <p:grpSpPr>
        <a:xfrm>
          <a:off x="0" y="0"/>
          <a:ext cx="0" cy="0"/>
          <a:chOff x="0" y="0"/>
          <a:chExt cx="0" cy="0"/>
        </a:xfrm>
      </p:grpSpPr>
      <p:sp>
        <p:nvSpPr>
          <p:cNvPr id="7" name="Freeform 5"/>
          <p:cNvSpPr>
            <a:spLocks/>
          </p:cNvSpPr>
          <p:nvPr userDrawn="1"/>
        </p:nvSpPr>
        <p:spPr bwMode="ltGray">
          <a:xfrm>
            <a:off x="0" y="0"/>
            <a:ext cx="6030913" cy="6858000"/>
          </a:xfrm>
          <a:custGeom>
            <a:avLst/>
            <a:gdLst/>
            <a:ahLst/>
            <a:cxnLst>
              <a:cxn ang="0">
                <a:pos x="1674" y="0"/>
              </a:cxn>
              <a:cxn ang="0">
                <a:pos x="0" y="0"/>
              </a:cxn>
              <a:cxn ang="0">
                <a:pos x="0" y="1979"/>
              </a:cxn>
              <a:cxn ang="0">
                <a:pos x="1573" y="1979"/>
              </a:cxn>
              <a:cxn ang="0">
                <a:pos x="1674" y="0"/>
              </a:cxn>
            </a:cxnLst>
            <a:rect l="0" t="0" r="r" b="b"/>
            <a:pathLst>
              <a:path w="1740" h="1979">
                <a:moveTo>
                  <a:pt x="1674" y="0"/>
                </a:moveTo>
                <a:cubicBezTo>
                  <a:pt x="0" y="0"/>
                  <a:pt x="0" y="0"/>
                  <a:pt x="0" y="0"/>
                </a:cubicBezTo>
                <a:cubicBezTo>
                  <a:pt x="0" y="1979"/>
                  <a:pt x="0" y="1979"/>
                  <a:pt x="0" y="1979"/>
                </a:cubicBezTo>
                <a:cubicBezTo>
                  <a:pt x="1573" y="1979"/>
                  <a:pt x="1573" y="1979"/>
                  <a:pt x="1573" y="1979"/>
                </a:cubicBezTo>
                <a:cubicBezTo>
                  <a:pt x="1740" y="1051"/>
                  <a:pt x="1688" y="188"/>
                  <a:pt x="1674" y="0"/>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457200" y="330200"/>
            <a:ext cx="4800600" cy="431800"/>
          </a:xfrm>
        </p:spPr>
        <p:txBody>
          <a:bodyPr wrap="square"/>
          <a:lstStyle/>
          <a:p>
            <a:r>
              <a:rPr lang="en-US" dirty="0" smtClean="0"/>
              <a:t>Click to edit Master title style</a:t>
            </a:r>
            <a:endParaRPr lang="en-US" dirty="0"/>
          </a:p>
        </p:txBody>
      </p:sp>
      <p:sp>
        <p:nvSpPr>
          <p:cNvPr id="3" name="Content Placeholder 2"/>
          <p:cNvSpPr>
            <a:spLocks noGrp="1"/>
          </p:cNvSpPr>
          <p:nvPr>
            <p:ph idx="1"/>
          </p:nvPr>
        </p:nvSpPr>
        <p:spPr>
          <a:xfrm>
            <a:off x="457200" y="1004888"/>
            <a:ext cx="4800600" cy="5395912"/>
          </a:xfrm>
        </p:spPr>
        <p:txBody>
          <a:bodyPr/>
          <a:lstStyle>
            <a:lvl1pPr>
              <a:spcBef>
                <a:spcPts val="600"/>
              </a:spcBef>
              <a:spcAft>
                <a:spcPts val="400"/>
              </a:spcAft>
              <a:defRPr lang="en-US" sz="2200" kern="1200" dirty="0" smtClean="0">
                <a:solidFill>
                  <a:schemeClr val="tx1"/>
                </a:solidFill>
                <a:latin typeface="+mn-lt"/>
                <a:ea typeface="+mn-ea"/>
                <a:cs typeface="+mn-cs"/>
              </a:defRPr>
            </a:lvl1pPr>
            <a:lvl2pPr>
              <a:lnSpc>
                <a:spcPct val="95000"/>
              </a:lnSpc>
              <a:spcBef>
                <a:spcPts val="600"/>
              </a:spcBef>
              <a:spcAft>
                <a:spcPts val="400"/>
              </a:spcAft>
              <a:defRPr lang="en-US" sz="1800" kern="1200" dirty="0" smtClean="0">
                <a:solidFill>
                  <a:schemeClr val="tx1"/>
                </a:solidFill>
                <a:latin typeface="+mn-lt"/>
                <a:ea typeface="+mn-ea"/>
                <a:cs typeface="+mn-cs"/>
              </a:defRPr>
            </a:lvl2pPr>
          </a:lstStyle>
          <a:p>
            <a:pPr marL="225425" lvl="0" indent="-225425" algn="l" defTabSz="914400" rtl="0" eaLnBrk="1" latinLnBrk="0" hangingPunct="1">
              <a:lnSpc>
                <a:spcPct val="95000"/>
              </a:lnSpc>
              <a:spcBef>
                <a:spcPts val="600"/>
              </a:spcBef>
              <a:spcAft>
                <a:spcPts val="400"/>
              </a:spcAft>
              <a:buClr>
                <a:schemeClr val="accent4"/>
              </a:buClr>
              <a:buFont typeface="Arial" pitchFamily="34" charset="0"/>
              <a:buChar char="•"/>
            </a:pPr>
            <a:r>
              <a:rPr lang="en-US" dirty="0" smtClean="0"/>
              <a:t>Click to edit Master text styles</a:t>
            </a:r>
          </a:p>
          <a:p>
            <a:pPr marL="571500" lvl="1" indent="-228600" algn="l" defTabSz="914400" rtl="0" eaLnBrk="1" latinLnBrk="0" hangingPunct="1">
              <a:lnSpc>
                <a:spcPct val="95000"/>
              </a:lnSpc>
              <a:spcBef>
                <a:spcPts val="200"/>
              </a:spcBef>
              <a:spcAft>
                <a:spcPts val="500"/>
              </a:spcAft>
              <a:buClr>
                <a:schemeClr val="accent1"/>
              </a:buClr>
              <a:buFont typeface="Arial" pitchFamily="34" charset="0"/>
              <a:buChar char="•"/>
            </a:pPr>
            <a:r>
              <a:rPr lang="en-US" dirty="0" smtClean="0"/>
              <a:t>Second level</a:t>
            </a:r>
          </a:p>
        </p:txBody>
      </p:sp>
      <p:sp>
        <p:nvSpPr>
          <p:cNvPr id="4" name="Date Placeholder 3"/>
          <p:cNvSpPr>
            <a:spLocks noGrp="1"/>
          </p:cNvSpPr>
          <p:nvPr>
            <p:ph type="dt" sz="half" idx="10"/>
          </p:nvPr>
        </p:nvSpPr>
        <p:spPr/>
        <p:txBody>
          <a:bodyPr/>
          <a:lstStyle/>
          <a:p>
            <a:fld id="{A2652812-B0A9-4870-BA5C-744334A2CF0B}" type="datetime1">
              <a:rPr lang="en-US" smtClean="0"/>
              <a:pPr/>
              <a:t>10/31/2016</a:t>
            </a:fld>
            <a:endParaRPr lang="en-US" dirty="0"/>
          </a:p>
        </p:txBody>
      </p:sp>
      <p:sp>
        <p:nvSpPr>
          <p:cNvPr id="9" name="Picture Placeholder 8"/>
          <p:cNvSpPr>
            <a:spLocks noGrp="1"/>
          </p:cNvSpPr>
          <p:nvPr>
            <p:ph type="pic" sz="quarter" idx="13" hasCustomPrompt="1"/>
          </p:nvPr>
        </p:nvSpPr>
        <p:spPr>
          <a:xfrm>
            <a:off x="5257800" y="0"/>
            <a:ext cx="3886200" cy="6858000"/>
          </a:xfrm>
        </p:spPr>
        <p:txBody>
          <a:bodyPr lIns="731520" tIns="365760" rIns="274320"/>
          <a:lstStyle>
            <a:lvl1pPr marL="0" marR="0" indent="0" algn="ctr" defTabSz="914400" rtl="0" eaLnBrk="1" fontAlgn="auto" latinLnBrk="0" hangingPunct="1">
              <a:lnSpc>
                <a:spcPct val="95000"/>
              </a:lnSpc>
              <a:spcBef>
                <a:spcPts val="0"/>
              </a:spcBef>
              <a:spcAft>
                <a:spcPts val="900"/>
              </a:spcAft>
              <a:buClr>
                <a:schemeClr val="accent4"/>
              </a:buClr>
              <a:buSzTx/>
              <a:buFont typeface="Arial" pitchFamily="34" charset="0"/>
              <a:buNone/>
              <a:tabLst/>
              <a:defRPr lang="en-US" sz="1600" kern="1200" baseline="0" dirty="0" smtClean="0">
                <a:solidFill>
                  <a:schemeClr val="tx1"/>
                </a:solidFill>
                <a:latin typeface="+mn-lt"/>
                <a:ea typeface="+mn-ea"/>
                <a:cs typeface="+mn-cs"/>
              </a:defRPr>
            </a:lvl1pPr>
          </a:lstStyle>
          <a:p>
            <a:r>
              <a:rPr lang="en-US" dirty="0" smtClean="0"/>
              <a:t>ADVANCED USERS ONLY: </a:t>
            </a:r>
            <a:br>
              <a:rPr lang="en-US" dirty="0" smtClean="0"/>
            </a:br>
            <a:r>
              <a:rPr lang="en-US" dirty="0" smtClean="0"/>
              <a:t>Insert photo here.</a:t>
            </a:r>
            <a:br>
              <a:rPr lang="en-US" dirty="0" smtClean="0"/>
            </a:br>
            <a:r>
              <a:rPr lang="en-US" dirty="0" smtClean="0"/>
              <a:t/>
            </a:r>
            <a:br>
              <a:rPr lang="en-US" dirty="0" smtClean="0"/>
            </a:br>
            <a:r>
              <a:rPr lang="en-US" dirty="0" smtClean="0"/>
              <a:t>Send photos to the back of this slide using the Arrange tools.</a:t>
            </a:r>
            <a:br>
              <a:rPr lang="en-US" dirty="0" smtClean="0"/>
            </a:br>
            <a:r>
              <a:rPr lang="en-US" dirty="0" smtClean="0"/>
              <a:t/>
            </a:r>
            <a:br>
              <a:rPr lang="en-US" dirty="0" smtClean="0"/>
            </a:br>
            <a:r>
              <a:rPr lang="en-US" dirty="0" smtClean="0"/>
              <a:t>If you choose this layout, you may need to copy and paste the white convex box from the master page (so the image can hide behind it)</a:t>
            </a:r>
            <a:endParaRPr lang="en-US" dirty="0"/>
          </a:p>
        </p:txBody>
      </p:sp>
      <p:pic>
        <p:nvPicPr>
          <p:cNvPr id="11" name="Picture 6" descr="http://esidepartments/sites/DEP169/Documents/Data%20Classification/12-1272%20Security%20Policy%20Classification%20Confidential.png"/>
          <p:cNvPicPr>
            <a:picLocks noChangeAspect="1" noChangeArrowheads="1"/>
          </p:cNvPicPr>
          <p:nvPr userDrawn="1"/>
        </p:nvPicPr>
        <p:blipFill>
          <a:blip r:embed="rId2" cstate="print"/>
          <a:srcRect/>
          <a:stretch>
            <a:fillRect/>
          </a:stretch>
        </p:blipFill>
        <p:spPr bwMode="auto">
          <a:xfrm>
            <a:off x="95250" y="6537324"/>
            <a:ext cx="266700" cy="247650"/>
          </a:xfrm>
          <a:prstGeom prst="rect">
            <a:avLst/>
          </a:prstGeom>
          <a:noFill/>
        </p:spPr>
      </p:pic>
      <p:sp>
        <p:nvSpPr>
          <p:cNvPr id="12" name="TextBox 11"/>
          <p:cNvSpPr txBox="1"/>
          <p:nvPr userDrawn="1"/>
        </p:nvSpPr>
        <p:spPr>
          <a:xfrm>
            <a:off x="457200" y="6567831"/>
            <a:ext cx="3352800" cy="290170"/>
          </a:xfrm>
          <a:prstGeom prst="rect">
            <a:avLst/>
          </a:prstGeom>
          <a:noFill/>
        </p:spPr>
        <p:txBody>
          <a:bodyPr wrap="square" lIns="0" tIns="0" rIns="0" bIns="0" rtlCol="0">
            <a:noAutofit/>
          </a:bodyPr>
          <a:lstStyle/>
          <a:p>
            <a:r>
              <a:rPr lang="en-US" sz="800" kern="1200" baseline="0" dirty="0" smtClean="0">
                <a:solidFill>
                  <a:schemeClr val="tx1">
                    <a:lumMod val="50000"/>
                    <a:lumOff val="50000"/>
                  </a:schemeClr>
                </a:solidFill>
                <a:latin typeface="+mj-lt"/>
                <a:ea typeface="+mn-ea"/>
                <a:cs typeface="+mn-cs"/>
              </a:rPr>
              <a:t>Confidential and Proprietary Information</a:t>
            </a:r>
            <a:endParaRPr lang="en-US" sz="800" b="1" kern="1200" baseline="0" dirty="0" smtClean="0">
              <a:solidFill>
                <a:schemeClr val="tx1">
                  <a:lumMod val="50000"/>
                  <a:lumOff val="50000"/>
                </a:schemeClr>
              </a:solidFill>
              <a:latin typeface="+mj-lt"/>
              <a:ea typeface="+mn-ea"/>
              <a:cs typeface="+mn-cs"/>
            </a:endParaRPr>
          </a:p>
          <a:p>
            <a:r>
              <a:rPr lang="en-US" sz="700" kern="1200" baseline="0" dirty="0" smtClean="0">
                <a:solidFill>
                  <a:schemeClr val="tx1">
                    <a:lumMod val="50000"/>
                    <a:lumOff val="50000"/>
                  </a:schemeClr>
                </a:solidFill>
                <a:latin typeface="+mn-lt"/>
                <a:ea typeface="+mn-ea"/>
                <a:cs typeface="+mn-cs"/>
              </a:rPr>
              <a:t>© 2014 Express Scripts Holding Company. All Rights Reserved.</a:t>
            </a:r>
            <a:endParaRPr lang="en-US" sz="700" dirty="0">
              <a:solidFill>
                <a:schemeClr val="tx1">
                  <a:lumMod val="50000"/>
                  <a:lumOff val="50000"/>
                </a:schemeClr>
              </a:solidFill>
            </a:endParaRPr>
          </a:p>
        </p:txBody>
      </p:sp>
      <p:sp>
        <p:nvSpPr>
          <p:cNvPr id="10" name="Footer Placeholder 4"/>
          <p:cNvSpPr txBox="1">
            <a:spLocks/>
          </p:cNvSpPr>
          <p:nvPr userDrawn="1"/>
        </p:nvSpPr>
        <p:spPr>
          <a:xfrm>
            <a:off x="8686800" y="6457956"/>
            <a:ext cx="457200" cy="381000"/>
          </a:xfrm>
          <a:prstGeom prst="rect">
            <a:avLst/>
          </a:prstGeom>
        </p:spPr>
        <p:txBody>
          <a:bodyPr vert="horz" lIns="91440" tIns="45720" rIns="91440" bIns="45720" rtlCol="0" anchor="ctr"/>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ctr">
              <a:defRPr/>
            </a:pPr>
            <a:fld id="{0E2DA7D6-899D-4BE0-98D3-D2C39F0629BC}" type="slidenum">
              <a:rPr lang="en-US" sz="800" kern="1200" smtClean="0">
                <a:solidFill>
                  <a:schemeClr val="tx1">
                    <a:lumMod val="75000"/>
                    <a:lumOff val="25000"/>
                  </a:schemeClr>
                </a:solidFill>
                <a:latin typeface="+mj-lt"/>
                <a:ea typeface="+mn-ea"/>
                <a:cs typeface="+mn-cs"/>
              </a:rPr>
              <a:pPr algn="ctr">
                <a:defRPr/>
              </a:pPr>
              <a:t>‹#›</a:t>
            </a:fld>
            <a:endParaRPr lang="en-US" sz="800" kern="1200" dirty="0">
              <a:solidFill>
                <a:schemeClr val="tx1">
                  <a:lumMod val="75000"/>
                  <a:lumOff val="25000"/>
                </a:schemeClr>
              </a:solidFill>
              <a:latin typeface="+mj-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2-Line Title and Image Sidebar">
    <p:bg>
      <p:bgPr>
        <a:solidFill>
          <a:schemeClr val="bg1">
            <a:lumMod val="85000"/>
          </a:schemeClr>
        </a:solidFill>
        <a:effectLst/>
      </p:bgPr>
    </p:bg>
    <p:spTree>
      <p:nvGrpSpPr>
        <p:cNvPr id="1" name=""/>
        <p:cNvGrpSpPr/>
        <p:nvPr/>
      </p:nvGrpSpPr>
      <p:grpSpPr>
        <a:xfrm>
          <a:off x="0" y="0"/>
          <a:ext cx="0" cy="0"/>
          <a:chOff x="0" y="0"/>
          <a:chExt cx="0" cy="0"/>
        </a:xfrm>
      </p:grpSpPr>
      <p:sp>
        <p:nvSpPr>
          <p:cNvPr id="7" name="Freeform 5"/>
          <p:cNvSpPr>
            <a:spLocks/>
          </p:cNvSpPr>
          <p:nvPr userDrawn="1"/>
        </p:nvSpPr>
        <p:spPr bwMode="ltGray">
          <a:xfrm>
            <a:off x="0" y="0"/>
            <a:ext cx="6030913" cy="6858000"/>
          </a:xfrm>
          <a:custGeom>
            <a:avLst/>
            <a:gdLst/>
            <a:ahLst/>
            <a:cxnLst>
              <a:cxn ang="0">
                <a:pos x="1674" y="0"/>
              </a:cxn>
              <a:cxn ang="0">
                <a:pos x="0" y="0"/>
              </a:cxn>
              <a:cxn ang="0">
                <a:pos x="0" y="1979"/>
              </a:cxn>
              <a:cxn ang="0">
                <a:pos x="1573" y="1979"/>
              </a:cxn>
              <a:cxn ang="0">
                <a:pos x="1674" y="0"/>
              </a:cxn>
            </a:cxnLst>
            <a:rect l="0" t="0" r="r" b="b"/>
            <a:pathLst>
              <a:path w="1740" h="1979">
                <a:moveTo>
                  <a:pt x="1674" y="0"/>
                </a:moveTo>
                <a:cubicBezTo>
                  <a:pt x="0" y="0"/>
                  <a:pt x="0" y="0"/>
                  <a:pt x="0" y="0"/>
                </a:cubicBezTo>
                <a:cubicBezTo>
                  <a:pt x="0" y="1979"/>
                  <a:pt x="0" y="1979"/>
                  <a:pt x="0" y="1979"/>
                </a:cubicBezTo>
                <a:cubicBezTo>
                  <a:pt x="1573" y="1979"/>
                  <a:pt x="1573" y="1979"/>
                  <a:pt x="1573" y="1979"/>
                </a:cubicBezTo>
                <a:cubicBezTo>
                  <a:pt x="1740" y="1051"/>
                  <a:pt x="1688" y="188"/>
                  <a:pt x="1674" y="0"/>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hasCustomPrompt="1"/>
          </p:nvPr>
        </p:nvSpPr>
        <p:spPr>
          <a:xfrm>
            <a:off x="457200" y="330200"/>
            <a:ext cx="4800600" cy="676275"/>
          </a:xfrm>
        </p:spPr>
        <p:txBody>
          <a:bodyPr wrap="square"/>
          <a:lstStyle/>
          <a:p>
            <a:r>
              <a:rPr lang="en-US" dirty="0" smtClean="0"/>
              <a:t>Click to edit Master title style</a:t>
            </a:r>
            <a:br>
              <a:rPr lang="en-US" dirty="0" smtClean="0"/>
            </a:br>
            <a:r>
              <a:rPr lang="en-US" dirty="0" smtClean="0"/>
              <a:t>Room for a Two-Line Title</a:t>
            </a:r>
            <a:endParaRPr lang="en-US" dirty="0"/>
          </a:p>
        </p:txBody>
      </p:sp>
      <p:sp>
        <p:nvSpPr>
          <p:cNvPr id="3" name="Content Placeholder 2"/>
          <p:cNvSpPr>
            <a:spLocks noGrp="1"/>
          </p:cNvSpPr>
          <p:nvPr>
            <p:ph idx="1"/>
          </p:nvPr>
        </p:nvSpPr>
        <p:spPr>
          <a:xfrm>
            <a:off x="457200" y="1276350"/>
            <a:ext cx="4800600" cy="5124449"/>
          </a:xfrm>
        </p:spPr>
        <p:txBody>
          <a:bodyPr/>
          <a:lstStyle>
            <a:lvl1pPr>
              <a:spcBef>
                <a:spcPts val="600"/>
              </a:spcBef>
              <a:spcAft>
                <a:spcPts val="400"/>
              </a:spcAft>
              <a:defRPr lang="en-US" sz="2200" kern="1200" dirty="0" smtClean="0">
                <a:solidFill>
                  <a:schemeClr val="tx1"/>
                </a:solidFill>
                <a:latin typeface="+mn-lt"/>
                <a:ea typeface="+mn-ea"/>
                <a:cs typeface="+mn-cs"/>
              </a:defRPr>
            </a:lvl1pPr>
            <a:lvl2pPr>
              <a:lnSpc>
                <a:spcPct val="95000"/>
              </a:lnSpc>
              <a:spcBef>
                <a:spcPts val="600"/>
              </a:spcBef>
              <a:spcAft>
                <a:spcPts val="400"/>
              </a:spcAft>
              <a:defRPr lang="en-US" sz="1800" kern="1200" dirty="0" smtClean="0">
                <a:solidFill>
                  <a:schemeClr val="tx1"/>
                </a:solidFill>
                <a:latin typeface="+mn-lt"/>
                <a:ea typeface="+mn-ea"/>
                <a:cs typeface="+mn-cs"/>
              </a:defRPr>
            </a:lvl2pPr>
          </a:lstStyle>
          <a:p>
            <a:pPr marL="225425" lvl="0" indent="-225425" algn="l" defTabSz="914400" rtl="0" eaLnBrk="1" latinLnBrk="0" hangingPunct="1">
              <a:lnSpc>
                <a:spcPct val="95000"/>
              </a:lnSpc>
              <a:spcBef>
                <a:spcPts val="600"/>
              </a:spcBef>
              <a:spcAft>
                <a:spcPts val="400"/>
              </a:spcAft>
              <a:buClr>
                <a:schemeClr val="accent4"/>
              </a:buClr>
              <a:buFont typeface="Arial" pitchFamily="34" charset="0"/>
              <a:buChar char="•"/>
            </a:pPr>
            <a:r>
              <a:rPr lang="en-US" dirty="0" smtClean="0"/>
              <a:t>Click to edit Master text styles</a:t>
            </a:r>
          </a:p>
          <a:p>
            <a:pPr marL="571500" lvl="1" indent="-228600" algn="l" defTabSz="914400" rtl="0" eaLnBrk="1" latinLnBrk="0" hangingPunct="1">
              <a:lnSpc>
                <a:spcPct val="95000"/>
              </a:lnSpc>
              <a:spcBef>
                <a:spcPts val="200"/>
              </a:spcBef>
              <a:spcAft>
                <a:spcPts val="500"/>
              </a:spcAft>
              <a:buClr>
                <a:schemeClr val="accent1"/>
              </a:buClr>
              <a:buFont typeface="Arial" pitchFamily="34" charset="0"/>
              <a:buChar char="•"/>
            </a:pPr>
            <a:r>
              <a:rPr lang="en-US" dirty="0" smtClean="0"/>
              <a:t>Second level</a:t>
            </a:r>
          </a:p>
        </p:txBody>
      </p:sp>
      <p:sp>
        <p:nvSpPr>
          <p:cNvPr id="4" name="Date Placeholder 3"/>
          <p:cNvSpPr>
            <a:spLocks noGrp="1"/>
          </p:cNvSpPr>
          <p:nvPr>
            <p:ph type="dt" sz="half" idx="10"/>
          </p:nvPr>
        </p:nvSpPr>
        <p:spPr/>
        <p:txBody>
          <a:bodyPr/>
          <a:lstStyle/>
          <a:p>
            <a:fld id="{C6176DFC-FACA-49FD-AA76-7A20A27A9970}" type="datetime1">
              <a:rPr lang="en-US" smtClean="0"/>
              <a:pPr/>
              <a:t>10/31/2016</a:t>
            </a:fld>
            <a:endParaRPr lang="en-US" dirty="0"/>
          </a:p>
        </p:txBody>
      </p:sp>
      <p:sp>
        <p:nvSpPr>
          <p:cNvPr id="9" name="Picture Placeholder 8"/>
          <p:cNvSpPr>
            <a:spLocks noGrp="1"/>
          </p:cNvSpPr>
          <p:nvPr>
            <p:ph type="pic" sz="quarter" idx="13" hasCustomPrompt="1"/>
          </p:nvPr>
        </p:nvSpPr>
        <p:spPr>
          <a:xfrm>
            <a:off x="5257800" y="0"/>
            <a:ext cx="3886200" cy="6858000"/>
          </a:xfrm>
        </p:spPr>
        <p:txBody>
          <a:bodyPr lIns="731520" tIns="365760" rIns="274320"/>
          <a:lstStyle>
            <a:lvl1pPr marL="0" marR="0" indent="0" algn="ctr" defTabSz="914400" rtl="0" eaLnBrk="1" fontAlgn="auto" latinLnBrk="0" hangingPunct="1">
              <a:lnSpc>
                <a:spcPct val="95000"/>
              </a:lnSpc>
              <a:spcBef>
                <a:spcPts val="0"/>
              </a:spcBef>
              <a:spcAft>
                <a:spcPts val="0"/>
              </a:spcAft>
              <a:buClr>
                <a:schemeClr val="accent4"/>
              </a:buClr>
              <a:buSzTx/>
              <a:buFont typeface="Arial" pitchFamily="34" charset="0"/>
              <a:buNone/>
              <a:tabLst/>
              <a:defRPr lang="en-US" sz="1600" kern="1200" baseline="0" dirty="0" smtClean="0">
                <a:solidFill>
                  <a:schemeClr val="tx1"/>
                </a:solidFill>
                <a:latin typeface="+mn-lt"/>
                <a:ea typeface="+mn-ea"/>
                <a:cs typeface="+mn-cs"/>
              </a:defRPr>
            </a:lvl1pPr>
          </a:lstStyle>
          <a:p>
            <a:r>
              <a:rPr lang="en-US" dirty="0" smtClean="0"/>
              <a:t>ADVANCED USERS ONLY: </a:t>
            </a:r>
            <a:br>
              <a:rPr lang="en-US" dirty="0" smtClean="0"/>
            </a:br>
            <a:r>
              <a:rPr lang="en-US" dirty="0" smtClean="0"/>
              <a:t>Insert photo here.</a:t>
            </a:r>
            <a:br>
              <a:rPr lang="en-US" dirty="0" smtClean="0"/>
            </a:br>
            <a:r>
              <a:rPr lang="en-US" dirty="0" smtClean="0"/>
              <a:t/>
            </a:r>
            <a:br>
              <a:rPr lang="en-US" dirty="0" smtClean="0"/>
            </a:br>
            <a:r>
              <a:rPr lang="en-US" dirty="0" smtClean="0"/>
              <a:t>Send photos to the back of this slide using the Arrange tools.</a:t>
            </a:r>
            <a:br>
              <a:rPr lang="en-US" dirty="0" smtClean="0"/>
            </a:br>
            <a:r>
              <a:rPr lang="en-US" dirty="0" smtClean="0"/>
              <a:t/>
            </a:r>
            <a:br>
              <a:rPr lang="en-US" dirty="0" smtClean="0"/>
            </a:br>
            <a:r>
              <a:rPr lang="en-US" dirty="0" smtClean="0"/>
              <a:t>If you choose this layout, you may need to copy and paste the white convex box from the master page (so the image can hide behind it)</a:t>
            </a:r>
            <a:endParaRPr lang="en-US" dirty="0"/>
          </a:p>
        </p:txBody>
      </p:sp>
      <p:pic>
        <p:nvPicPr>
          <p:cNvPr id="11" name="Picture 6" descr="http://esidepartments/sites/DEP169/Documents/Data%20Classification/12-1272%20Security%20Policy%20Classification%20Confidential.png"/>
          <p:cNvPicPr>
            <a:picLocks noChangeAspect="1" noChangeArrowheads="1"/>
          </p:cNvPicPr>
          <p:nvPr userDrawn="1"/>
        </p:nvPicPr>
        <p:blipFill>
          <a:blip r:embed="rId2" cstate="print"/>
          <a:srcRect/>
          <a:stretch>
            <a:fillRect/>
          </a:stretch>
        </p:blipFill>
        <p:spPr bwMode="auto">
          <a:xfrm>
            <a:off x="95250" y="6537324"/>
            <a:ext cx="266700" cy="247650"/>
          </a:xfrm>
          <a:prstGeom prst="rect">
            <a:avLst/>
          </a:prstGeom>
          <a:noFill/>
        </p:spPr>
      </p:pic>
      <p:sp>
        <p:nvSpPr>
          <p:cNvPr id="12" name="TextBox 11"/>
          <p:cNvSpPr txBox="1"/>
          <p:nvPr userDrawn="1"/>
        </p:nvSpPr>
        <p:spPr>
          <a:xfrm>
            <a:off x="457200" y="6567831"/>
            <a:ext cx="3352800" cy="290170"/>
          </a:xfrm>
          <a:prstGeom prst="rect">
            <a:avLst/>
          </a:prstGeom>
          <a:noFill/>
        </p:spPr>
        <p:txBody>
          <a:bodyPr wrap="square" lIns="0" tIns="0" rIns="0" bIns="0" rtlCol="0">
            <a:noAutofit/>
          </a:bodyPr>
          <a:lstStyle/>
          <a:p>
            <a:r>
              <a:rPr lang="en-US" sz="800" kern="1200" baseline="0" dirty="0" smtClean="0">
                <a:solidFill>
                  <a:schemeClr val="tx1">
                    <a:lumMod val="50000"/>
                    <a:lumOff val="50000"/>
                  </a:schemeClr>
                </a:solidFill>
                <a:latin typeface="+mj-lt"/>
                <a:ea typeface="+mn-ea"/>
                <a:cs typeface="+mn-cs"/>
              </a:rPr>
              <a:t>Confidential and Proprietary Information</a:t>
            </a:r>
            <a:endParaRPr lang="en-US" sz="800" b="1" kern="1200" baseline="0" dirty="0" smtClean="0">
              <a:solidFill>
                <a:schemeClr val="tx1">
                  <a:lumMod val="50000"/>
                  <a:lumOff val="50000"/>
                </a:schemeClr>
              </a:solidFill>
              <a:latin typeface="+mj-lt"/>
              <a:ea typeface="+mn-ea"/>
              <a:cs typeface="+mn-cs"/>
            </a:endParaRPr>
          </a:p>
          <a:p>
            <a:r>
              <a:rPr lang="en-US" sz="700" kern="1200" baseline="0" dirty="0" smtClean="0">
                <a:solidFill>
                  <a:schemeClr val="tx1">
                    <a:lumMod val="50000"/>
                    <a:lumOff val="50000"/>
                  </a:schemeClr>
                </a:solidFill>
                <a:latin typeface="+mn-lt"/>
                <a:ea typeface="+mn-ea"/>
                <a:cs typeface="+mn-cs"/>
              </a:rPr>
              <a:t>© 2014 Express Scripts Holding Company. All Rights Reserved.</a:t>
            </a:r>
            <a:endParaRPr lang="en-US" sz="700" dirty="0">
              <a:solidFill>
                <a:schemeClr val="tx1">
                  <a:lumMod val="50000"/>
                  <a:lumOff val="50000"/>
                </a:schemeClr>
              </a:solidFill>
            </a:endParaRPr>
          </a:p>
        </p:txBody>
      </p:sp>
      <p:sp>
        <p:nvSpPr>
          <p:cNvPr id="10" name="Footer Placeholder 4"/>
          <p:cNvSpPr txBox="1">
            <a:spLocks/>
          </p:cNvSpPr>
          <p:nvPr userDrawn="1"/>
        </p:nvSpPr>
        <p:spPr>
          <a:xfrm>
            <a:off x="8686800" y="6457956"/>
            <a:ext cx="457200" cy="381000"/>
          </a:xfrm>
          <a:prstGeom prst="rect">
            <a:avLst/>
          </a:prstGeom>
        </p:spPr>
        <p:txBody>
          <a:bodyPr vert="horz" lIns="91440" tIns="45720" rIns="91440" bIns="45720" rtlCol="0" anchor="ctr"/>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ctr">
              <a:defRPr/>
            </a:pPr>
            <a:fld id="{0E2DA7D6-899D-4BE0-98D3-D2C39F0629BC}" type="slidenum">
              <a:rPr lang="en-US" sz="800" kern="1200" smtClean="0">
                <a:solidFill>
                  <a:schemeClr val="tx1">
                    <a:lumMod val="75000"/>
                    <a:lumOff val="25000"/>
                  </a:schemeClr>
                </a:solidFill>
                <a:latin typeface="+mj-lt"/>
                <a:ea typeface="+mn-ea"/>
                <a:cs typeface="+mn-cs"/>
              </a:rPr>
              <a:pPr algn="ctr">
                <a:defRPr/>
              </a:pPr>
              <a:t>‹#›</a:t>
            </a:fld>
            <a:endParaRPr lang="en-US" sz="800" kern="1200" dirty="0">
              <a:solidFill>
                <a:schemeClr val="tx1">
                  <a:lumMod val="75000"/>
                  <a:lumOff val="25000"/>
                </a:schemeClr>
              </a:solidFill>
              <a:latin typeface="+mj-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ackground Image and Large Content">
    <p:bg>
      <p:bgPr>
        <a:solidFill>
          <a:schemeClr val="bg1">
            <a:lumMod val="75000"/>
          </a:schemeClr>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0" y="0"/>
            <a:ext cx="9144000" cy="6858000"/>
          </a:xfrm>
        </p:spPr>
        <p:txBody>
          <a:bodyPr lIns="4937760" tIns="1371600" rIns="457200" bIns="3749040" anchor="ctr"/>
          <a:lstStyle>
            <a:lvl1pPr marL="0" marR="0" indent="0" algn="ctr" defTabSz="914400" rtl="0" eaLnBrk="1" fontAlgn="auto" latinLnBrk="0" hangingPunct="1">
              <a:lnSpc>
                <a:spcPct val="95000"/>
              </a:lnSpc>
              <a:spcBef>
                <a:spcPts val="0"/>
              </a:spcBef>
              <a:spcAft>
                <a:spcPts val="900"/>
              </a:spcAft>
              <a:buClr>
                <a:schemeClr val="accent4"/>
              </a:buClr>
              <a:buSzTx/>
              <a:buFont typeface="Arial" pitchFamily="34" charset="0"/>
              <a:buNone/>
              <a:tabLst/>
              <a:defRPr sz="2000" baseline="0"/>
            </a:lvl1pPr>
          </a:lstStyle>
          <a:p>
            <a:r>
              <a:rPr lang="en-US" dirty="0" smtClean="0"/>
              <a:t>Insert photo here, and send it to back using the Arrange tools.    The gray background shouldn’t be visible with a photo added.</a:t>
            </a:r>
            <a:r>
              <a:rPr lang="en-US" dirty="0"/>
              <a:t/>
            </a:r>
            <a:br>
              <a:rPr lang="en-US" dirty="0"/>
            </a:br>
            <a:r>
              <a:rPr lang="en-US" dirty="0" smtClean="0"/>
              <a:t>If you choose this layout, you may need to copy and paste the footer arc from the master page (so the image can hide behind it). They also won’t auto-update. </a:t>
            </a:r>
            <a:endParaRPr lang="en-US" dirty="0"/>
          </a:p>
        </p:txBody>
      </p:sp>
      <p:sp>
        <p:nvSpPr>
          <p:cNvPr id="10" name="Text Placeholder 9"/>
          <p:cNvSpPr>
            <a:spLocks noGrp="1"/>
          </p:cNvSpPr>
          <p:nvPr>
            <p:ph type="body" sz="quarter" idx="14" hasCustomPrompt="1"/>
          </p:nvPr>
        </p:nvSpPr>
        <p:spPr>
          <a:xfrm>
            <a:off x="457200" y="1600200"/>
            <a:ext cx="3886200" cy="4800600"/>
          </a:xfrm>
        </p:spPr>
        <p:txBody>
          <a:bodyPr/>
          <a:lstStyle>
            <a:lvl1pPr marL="0" indent="0" algn="ctr">
              <a:lnSpc>
                <a:spcPct val="100000"/>
              </a:lnSpc>
              <a:spcBef>
                <a:spcPts val="600"/>
              </a:spcBef>
              <a:spcAft>
                <a:spcPts val="3000"/>
              </a:spcAft>
              <a:buNone/>
              <a:defRPr sz="3200">
                <a:solidFill>
                  <a:schemeClr val="bg1"/>
                </a:solidFill>
              </a:defRPr>
            </a:lvl1pPr>
          </a:lstStyle>
          <a:p>
            <a:pPr lvl="0"/>
            <a:r>
              <a:rPr lang="en-US" dirty="0" smtClean="0"/>
              <a:t>Alarming Statistic or Data Point Goes in This Column</a:t>
            </a:r>
          </a:p>
        </p:txBody>
      </p:sp>
      <p:grpSp>
        <p:nvGrpSpPr>
          <p:cNvPr id="42" name="Group 41"/>
          <p:cNvGrpSpPr/>
          <p:nvPr userDrawn="1"/>
        </p:nvGrpSpPr>
        <p:grpSpPr>
          <a:xfrm>
            <a:off x="0" y="6166552"/>
            <a:ext cx="9144000" cy="706438"/>
            <a:chOff x="0" y="6166552"/>
            <a:chExt cx="9144000" cy="706438"/>
          </a:xfrm>
        </p:grpSpPr>
        <p:sp>
          <p:nvSpPr>
            <p:cNvPr id="11" name="Freeform 5"/>
            <p:cNvSpPr>
              <a:spLocks/>
            </p:cNvSpPr>
            <p:nvPr userDrawn="1"/>
          </p:nvSpPr>
          <p:spPr bwMode="white">
            <a:xfrm>
              <a:off x="0" y="6166552"/>
              <a:ext cx="9144000" cy="706438"/>
            </a:xfrm>
            <a:custGeom>
              <a:avLst/>
              <a:gdLst/>
              <a:ahLst/>
              <a:cxnLst>
                <a:cxn ang="0">
                  <a:pos x="0" y="197"/>
                </a:cxn>
                <a:cxn ang="0">
                  <a:pos x="2560" y="197"/>
                </a:cxn>
                <a:cxn ang="0">
                  <a:pos x="2560" y="0"/>
                </a:cxn>
                <a:cxn ang="0">
                  <a:pos x="1318" y="108"/>
                </a:cxn>
                <a:cxn ang="0">
                  <a:pos x="0" y="70"/>
                </a:cxn>
                <a:cxn ang="0">
                  <a:pos x="0" y="197"/>
                </a:cxn>
              </a:cxnLst>
              <a:rect l="0" t="0" r="r" b="b"/>
              <a:pathLst>
                <a:path w="2560" h="197">
                  <a:moveTo>
                    <a:pt x="0" y="197"/>
                  </a:moveTo>
                  <a:cubicBezTo>
                    <a:pt x="2560" y="197"/>
                    <a:pt x="2560" y="197"/>
                    <a:pt x="2560" y="197"/>
                  </a:cubicBezTo>
                  <a:cubicBezTo>
                    <a:pt x="2560" y="0"/>
                    <a:pt x="2560" y="0"/>
                    <a:pt x="2560" y="0"/>
                  </a:cubicBezTo>
                  <a:cubicBezTo>
                    <a:pt x="2313" y="61"/>
                    <a:pt x="1733" y="102"/>
                    <a:pt x="1318" y="108"/>
                  </a:cubicBezTo>
                  <a:cubicBezTo>
                    <a:pt x="759" y="116"/>
                    <a:pt x="253" y="84"/>
                    <a:pt x="0" y="70"/>
                  </a:cubicBezTo>
                  <a:lnTo>
                    <a:pt x="0" y="19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14" name="Picture 6" descr="http://esidepartments/sites/DEP169/Documents/Data%20Classification/12-1272%20Security%20Policy%20Classification%20Confidential.png"/>
            <p:cNvPicPr>
              <a:picLocks noChangeAspect="1" noChangeArrowheads="1"/>
            </p:cNvPicPr>
            <p:nvPr userDrawn="1"/>
          </p:nvPicPr>
          <p:blipFill>
            <a:blip r:embed="rId2" cstate="print"/>
            <a:srcRect/>
            <a:stretch>
              <a:fillRect/>
            </a:stretch>
          </p:blipFill>
          <p:spPr bwMode="auto">
            <a:xfrm>
              <a:off x="95250" y="6537324"/>
              <a:ext cx="266700" cy="247650"/>
            </a:xfrm>
            <a:prstGeom prst="rect">
              <a:avLst/>
            </a:prstGeom>
            <a:noFill/>
          </p:spPr>
        </p:pic>
        <p:sp>
          <p:nvSpPr>
            <p:cNvPr id="15" name="TextBox 14"/>
            <p:cNvSpPr txBox="1"/>
            <p:nvPr userDrawn="1"/>
          </p:nvSpPr>
          <p:spPr>
            <a:xfrm>
              <a:off x="457200" y="6567831"/>
              <a:ext cx="3352800" cy="290170"/>
            </a:xfrm>
            <a:prstGeom prst="rect">
              <a:avLst/>
            </a:prstGeom>
            <a:noFill/>
          </p:spPr>
          <p:txBody>
            <a:bodyPr wrap="square" lIns="0" tIns="0" rIns="0" bIns="0" rtlCol="0">
              <a:noAutofit/>
            </a:bodyPr>
            <a:lstStyle/>
            <a:p>
              <a:r>
                <a:rPr lang="en-US" sz="800" kern="1200" baseline="0" dirty="0" smtClean="0">
                  <a:solidFill>
                    <a:schemeClr val="tx1">
                      <a:lumMod val="50000"/>
                      <a:lumOff val="50000"/>
                    </a:schemeClr>
                  </a:solidFill>
                  <a:latin typeface="+mj-lt"/>
                  <a:ea typeface="+mn-ea"/>
                  <a:cs typeface="+mn-cs"/>
                </a:rPr>
                <a:t>Confidential and Proprietary Information</a:t>
              </a:r>
              <a:endParaRPr lang="en-US" sz="800" b="1" kern="1200" baseline="0" dirty="0" smtClean="0">
                <a:solidFill>
                  <a:schemeClr val="tx1">
                    <a:lumMod val="50000"/>
                    <a:lumOff val="50000"/>
                  </a:schemeClr>
                </a:solidFill>
                <a:latin typeface="+mj-lt"/>
                <a:ea typeface="+mn-ea"/>
                <a:cs typeface="+mn-cs"/>
              </a:endParaRPr>
            </a:p>
            <a:p>
              <a:r>
                <a:rPr lang="en-US" sz="700" kern="1200" baseline="0" dirty="0" smtClean="0">
                  <a:solidFill>
                    <a:schemeClr val="tx1">
                      <a:lumMod val="50000"/>
                      <a:lumOff val="50000"/>
                    </a:schemeClr>
                  </a:solidFill>
                  <a:latin typeface="+mn-lt"/>
                  <a:ea typeface="+mn-ea"/>
                  <a:cs typeface="+mn-cs"/>
                </a:rPr>
                <a:t>© 2014 Express Scripts Holding Company. All Rights Reserved.</a:t>
              </a:r>
              <a:endParaRPr lang="en-US" sz="700" dirty="0">
                <a:solidFill>
                  <a:schemeClr val="tx1">
                    <a:lumMod val="50000"/>
                    <a:lumOff val="50000"/>
                  </a:schemeClr>
                </a:solidFill>
              </a:endParaRPr>
            </a:p>
          </p:txBody>
        </p:sp>
        <p:sp>
          <p:nvSpPr>
            <p:cNvPr id="40" name="Footer Placeholder 4"/>
            <p:cNvSpPr txBox="1">
              <a:spLocks/>
            </p:cNvSpPr>
            <p:nvPr userDrawn="1"/>
          </p:nvSpPr>
          <p:spPr>
            <a:xfrm>
              <a:off x="8686800" y="6457956"/>
              <a:ext cx="457200" cy="381000"/>
            </a:xfrm>
            <a:prstGeom prst="rect">
              <a:avLst/>
            </a:prstGeom>
          </p:spPr>
          <p:txBody>
            <a:bodyPr vert="horz" lIns="91440" tIns="45720" rIns="91440" bIns="45720" rtlCol="0" anchor="ctr"/>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ctr">
                <a:defRPr/>
              </a:pPr>
              <a:fld id="{0E2DA7D6-899D-4BE0-98D3-D2C39F0629BC}" type="slidenum">
                <a:rPr lang="en-US" sz="800" kern="1200" smtClean="0">
                  <a:solidFill>
                    <a:schemeClr val="tx1">
                      <a:lumMod val="75000"/>
                      <a:lumOff val="25000"/>
                    </a:schemeClr>
                  </a:solidFill>
                  <a:latin typeface="+mj-lt"/>
                  <a:ea typeface="+mn-ea"/>
                  <a:cs typeface="+mn-cs"/>
                </a:rPr>
                <a:pPr algn="ctr">
                  <a:defRPr/>
                </a:pPr>
                <a:t>‹#›</a:t>
              </a:fld>
              <a:endParaRPr lang="en-US" sz="800" kern="1200" dirty="0">
                <a:solidFill>
                  <a:schemeClr val="tx1">
                    <a:lumMod val="75000"/>
                    <a:lumOff val="25000"/>
                  </a:schemeClr>
                </a:solidFill>
                <a:latin typeface="+mj-lt"/>
                <a:ea typeface="+mn-ea"/>
                <a:cs typeface="+mn-cs"/>
              </a:endParaRPr>
            </a:p>
          </p:txBody>
        </p:sp>
        <p:pic>
          <p:nvPicPr>
            <p:cNvPr id="41" name="Picture 2"/>
            <p:cNvPicPr>
              <a:picLocks noChangeAspect="1" noChangeArrowheads="1"/>
            </p:cNvPicPr>
            <p:nvPr userDrawn="1"/>
          </p:nvPicPr>
          <p:blipFill>
            <a:blip r:embed="rId3" cstate="print"/>
            <a:srcRect/>
            <a:stretch>
              <a:fillRect/>
            </a:stretch>
          </p:blipFill>
          <p:spPr bwMode="auto">
            <a:xfrm>
              <a:off x="7405688" y="6493686"/>
              <a:ext cx="1289304" cy="292877"/>
            </a:xfrm>
            <a:prstGeom prst="rect">
              <a:avLst/>
            </a:prstGeom>
            <a:noFill/>
            <a:ln w="9525">
              <a:noFill/>
              <a:miter lim="800000"/>
              <a:headEnd/>
              <a:tailEnd/>
            </a:ln>
            <a:effectLst/>
          </p:spPr>
        </p:pic>
      </p:grpSp>
      <p:sp>
        <p:nvSpPr>
          <p:cNvPr id="2" name="Title 1"/>
          <p:cNvSpPr>
            <a:spLocks noGrp="1"/>
          </p:cNvSpPr>
          <p:nvPr>
            <p:ph type="title" hasCustomPrompt="1"/>
          </p:nvPr>
        </p:nvSpPr>
        <p:spPr>
          <a:xfrm>
            <a:off x="457200" y="609600"/>
            <a:ext cx="8229600" cy="636588"/>
          </a:xfrm>
        </p:spPr>
        <p:txBody>
          <a:bodyPr wrap="square"/>
          <a:lstStyle>
            <a:lvl1pPr>
              <a:defRPr sz="3200" baseline="0">
                <a:solidFill>
                  <a:schemeClr val="bg1"/>
                </a:solidFill>
              </a:defRPr>
            </a:lvl1pPr>
          </a:lstStyle>
          <a:p>
            <a:r>
              <a:rPr lang="en-US" dirty="0" smtClean="0"/>
              <a:t>Large Headline Here</a:t>
            </a:r>
            <a:endParaRPr lang="en-US" dirty="0"/>
          </a:p>
        </p:txBody>
      </p:sp>
      <p:sp>
        <p:nvSpPr>
          <p:cNvPr id="4" name="Date Placeholder 3"/>
          <p:cNvSpPr>
            <a:spLocks noGrp="1"/>
          </p:cNvSpPr>
          <p:nvPr userDrawn="1">
            <p:ph type="dt" sz="half" idx="10"/>
          </p:nvPr>
        </p:nvSpPr>
        <p:spPr/>
        <p:txBody>
          <a:bodyPr/>
          <a:lstStyle/>
          <a:p>
            <a:fld id="{73503F1D-DF49-46DE-ABEA-2CC4EEF43983}" type="datetime1">
              <a:rPr lang="en-US" smtClean="0"/>
              <a:pPr/>
              <a:t>10/31/2016</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30200"/>
            <a:ext cx="8229600" cy="340360"/>
          </a:xfrm>
        </p:spPr>
        <p:txBody>
          <a:bodyPr wrap="square"/>
          <a:lstStyle/>
          <a:p>
            <a:r>
              <a:rPr lang="en-US" dirty="0" smtClean="0"/>
              <a:t>Click to edit Master title style</a:t>
            </a:r>
            <a:endParaRPr lang="en-US" dirty="0"/>
          </a:p>
        </p:txBody>
      </p:sp>
      <p:sp>
        <p:nvSpPr>
          <p:cNvPr id="3" name="Content Placeholder 2"/>
          <p:cNvSpPr>
            <a:spLocks noGrp="1"/>
          </p:cNvSpPr>
          <p:nvPr>
            <p:ph idx="1"/>
          </p:nvPr>
        </p:nvSpPr>
        <p:spPr>
          <a:xfrm>
            <a:off x="457200" y="1004888"/>
            <a:ext cx="8229600" cy="5383212"/>
          </a:xfrm>
        </p:spPr>
        <p:txBody>
          <a:bodyPr/>
          <a:lstStyle>
            <a:lvl1pPr marL="225425" indent="-225425" algn="l" defTabSz="914400" rtl="0" eaLnBrk="1" latinLnBrk="0" hangingPunct="1">
              <a:lnSpc>
                <a:spcPct val="95000"/>
              </a:lnSpc>
              <a:spcBef>
                <a:spcPts val="700"/>
              </a:spcBef>
              <a:spcAft>
                <a:spcPts val="300"/>
              </a:spcAft>
              <a:buClr>
                <a:schemeClr val="accent4"/>
              </a:buClr>
              <a:buFont typeface="Arial" pitchFamily="34" charset="0"/>
              <a:buChar char="•"/>
              <a:defRPr lang="en-US" sz="2200" kern="1200" dirty="0" smtClean="0">
                <a:solidFill>
                  <a:schemeClr val="tx1"/>
                </a:solidFill>
                <a:latin typeface="+mn-lt"/>
                <a:ea typeface="+mn-ea"/>
                <a:cs typeface="+mn-cs"/>
              </a:defRPr>
            </a:lvl1pPr>
            <a:lvl2pPr>
              <a:lnSpc>
                <a:spcPct val="95000"/>
              </a:lnSpc>
              <a:spcBef>
                <a:spcPts val="200"/>
              </a:spcBef>
              <a:spcAft>
                <a:spcPts val="500"/>
              </a:spcAft>
              <a:defRPr sz="1800"/>
            </a:lvl2pPr>
          </a:lstStyle>
          <a:p>
            <a:pPr marL="225425" lvl="0" indent="-225425" algn="l" defTabSz="914400" rtl="0" eaLnBrk="1" latinLnBrk="0" hangingPunct="1">
              <a:lnSpc>
                <a:spcPct val="95000"/>
              </a:lnSpc>
              <a:spcBef>
                <a:spcPts val="700"/>
              </a:spcBef>
              <a:spcAft>
                <a:spcPts val="300"/>
              </a:spcAft>
              <a:buClr>
                <a:schemeClr val="accent4"/>
              </a:buClr>
              <a:buFont typeface="Arial" pitchFamily="34" charset="0"/>
              <a:buChar char="•"/>
            </a:pPr>
            <a:r>
              <a:rPr lang="en-US" dirty="0" smtClean="0"/>
              <a:t>Click to edit Master text styles</a:t>
            </a:r>
          </a:p>
          <a:p>
            <a:pPr lvl="1"/>
            <a:r>
              <a:rPr lang="en-US" dirty="0" smtClean="0"/>
              <a:t>Second level</a:t>
            </a:r>
          </a:p>
        </p:txBody>
      </p:sp>
      <p:sp>
        <p:nvSpPr>
          <p:cNvPr id="4" name="Date Placeholder 3"/>
          <p:cNvSpPr>
            <a:spLocks noGrp="1"/>
          </p:cNvSpPr>
          <p:nvPr>
            <p:ph type="dt" sz="half" idx="10"/>
          </p:nvPr>
        </p:nvSpPr>
        <p:spPr/>
        <p:txBody>
          <a:bodyPr/>
          <a:lstStyle/>
          <a:p>
            <a:fld id="{0686D11F-17C0-447B-9605-89DB059EF6F1}" type="datetime1">
              <a:rPr lang="en-US" smtClean="0"/>
              <a:pPr/>
              <a:t>10/31/2016</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Large Quote &amp; Stat with Graphic">
    <p:bg>
      <p:bgPr>
        <a:solidFill>
          <a:schemeClr val="accent6"/>
        </a:solidFill>
        <a:effectLst/>
      </p:bgPr>
    </p:bg>
    <p:spTree>
      <p:nvGrpSpPr>
        <p:cNvPr id="1" name=""/>
        <p:cNvGrpSpPr/>
        <p:nvPr/>
      </p:nvGrpSpPr>
      <p:grpSpPr>
        <a:xfrm>
          <a:off x="0" y="0"/>
          <a:ext cx="0" cy="0"/>
          <a:chOff x="0" y="0"/>
          <a:chExt cx="0" cy="0"/>
        </a:xfrm>
      </p:grpSpPr>
      <p:sp>
        <p:nvSpPr>
          <p:cNvPr id="11" name="Freeform 5"/>
          <p:cNvSpPr>
            <a:spLocks/>
          </p:cNvSpPr>
          <p:nvPr userDrawn="1"/>
        </p:nvSpPr>
        <p:spPr bwMode="gray">
          <a:xfrm>
            <a:off x="0" y="6166552"/>
            <a:ext cx="9144000" cy="706438"/>
          </a:xfrm>
          <a:custGeom>
            <a:avLst/>
            <a:gdLst/>
            <a:ahLst/>
            <a:cxnLst>
              <a:cxn ang="0">
                <a:pos x="0" y="197"/>
              </a:cxn>
              <a:cxn ang="0">
                <a:pos x="2560" y="197"/>
              </a:cxn>
              <a:cxn ang="0">
                <a:pos x="2560" y="0"/>
              </a:cxn>
              <a:cxn ang="0">
                <a:pos x="1318" y="108"/>
              </a:cxn>
              <a:cxn ang="0">
                <a:pos x="0" y="70"/>
              </a:cxn>
              <a:cxn ang="0">
                <a:pos x="0" y="197"/>
              </a:cxn>
            </a:cxnLst>
            <a:rect l="0" t="0" r="r" b="b"/>
            <a:pathLst>
              <a:path w="2560" h="197">
                <a:moveTo>
                  <a:pt x="0" y="197"/>
                </a:moveTo>
                <a:cubicBezTo>
                  <a:pt x="2560" y="197"/>
                  <a:pt x="2560" y="197"/>
                  <a:pt x="2560" y="197"/>
                </a:cubicBezTo>
                <a:cubicBezTo>
                  <a:pt x="2560" y="0"/>
                  <a:pt x="2560" y="0"/>
                  <a:pt x="2560" y="0"/>
                </a:cubicBezTo>
                <a:cubicBezTo>
                  <a:pt x="2313" y="61"/>
                  <a:pt x="1733" y="102"/>
                  <a:pt x="1318" y="108"/>
                </a:cubicBezTo>
                <a:cubicBezTo>
                  <a:pt x="759" y="116"/>
                  <a:pt x="253" y="84"/>
                  <a:pt x="0" y="70"/>
                </a:cubicBezTo>
                <a:lnTo>
                  <a:pt x="0" y="19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 name="Date Placeholder 3"/>
          <p:cNvSpPr>
            <a:spLocks noGrp="1"/>
          </p:cNvSpPr>
          <p:nvPr>
            <p:ph type="dt" sz="half" idx="10"/>
          </p:nvPr>
        </p:nvSpPr>
        <p:spPr/>
        <p:txBody>
          <a:bodyPr/>
          <a:lstStyle/>
          <a:p>
            <a:fld id="{50E0A033-DF6C-45E1-9FB8-C2224BEF5B92}" type="datetime1">
              <a:rPr lang="en-US" smtClean="0"/>
              <a:pPr/>
              <a:t>10/31/2016</a:t>
            </a:fld>
            <a:endParaRPr lang="en-US" dirty="0"/>
          </a:p>
        </p:txBody>
      </p:sp>
      <p:sp>
        <p:nvSpPr>
          <p:cNvPr id="10" name="Text Placeholder 9"/>
          <p:cNvSpPr>
            <a:spLocks noGrp="1"/>
          </p:cNvSpPr>
          <p:nvPr>
            <p:ph type="body" sz="quarter" idx="14" hasCustomPrompt="1"/>
          </p:nvPr>
        </p:nvSpPr>
        <p:spPr>
          <a:xfrm>
            <a:off x="457200" y="990600"/>
            <a:ext cx="3886200" cy="3429000"/>
          </a:xfrm>
        </p:spPr>
        <p:txBody>
          <a:bodyPr anchor="b"/>
          <a:lstStyle>
            <a:lvl1pPr marL="0" indent="0" algn="l">
              <a:lnSpc>
                <a:spcPct val="110000"/>
              </a:lnSpc>
              <a:spcBef>
                <a:spcPts val="600"/>
              </a:spcBef>
              <a:spcAft>
                <a:spcPts val="1200"/>
              </a:spcAft>
              <a:buNone/>
              <a:defRPr sz="4000">
                <a:solidFill>
                  <a:schemeClr val="bg1"/>
                </a:solidFill>
              </a:defRPr>
            </a:lvl1pPr>
          </a:lstStyle>
          <a:p>
            <a:pPr lvl="0"/>
            <a:r>
              <a:rPr lang="en-US" dirty="0" smtClean="0"/>
              <a:t>Alarming Statistic or Data Point Goes in This Column</a:t>
            </a:r>
          </a:p>
        </p:txBody>
      </p:sp>
      <p:pic>
        <p:nvPicPr>
          <p:cNvPr id="14" name="Picture 6" descr="http://esidepartments/sites/DEP169/Documents/Data%20Classification/12-1272%20Security%20Policy%20Classification%20Confidential.png"/>
          <p:cNvPicPr>
            <a:picLocks noChangeAspect="1" noChangeArrowheads="1"/>
          </p:cNvPicPr>
          <p:nvPr userDrawn="1"/>
        </p:nvPicPr>
        <p:blipFill>
          <a:blip r:embed="rId2" cstate="print"/>
          <a:srcRect/>
          <a:stretch>
            <a:fillRect/>
          </a:stretch>
        </p:blipFill>
        <p:spPr bwMode="auto">
          <a:xfrm>
            <a:off x="95250" y="6537324"/>
            <a:ext cx="266700" cy="247650"/>
          </a:xfrm>
          <a:prstGeom prst="rect">
            <a:avLst/>
          </a:prstGeom>
          <a:noFill/>
        </p:spPr>
      </p:pic>
      <p:sp>
        <p:nvSpPr>
          <p:cNvPr id="15" name="TextBox 14"/>
          <p:cNvSpPr txBox="1"/>
          <p:nvPr userDrawn="1"/>
        </p:nvSpPr>
        <p:spPr>
          <a:xfrm>
            <a:off x="457200" y="6567831"/>
            <a:ext cx="3352800" cy="290170"/>
          </a:xfrm>
          <a:prstGeom prst="rect">
            <a:avLst/>
          </a:prstGeom>
          <a:noFill/>
        </p:spPr>
        <p:txBody>
          <a:bodyPr wrap="square" lIns="0" tIns="0" rIns="0" bIns="0" rtlCol="0">
            <a:noAutofit/>
          </a:bodyPr>
          <a:lstStyle/>
          <a:p>
            <a:r>
              <a:rPr lang="en-US" sz="800" kern="1200" baseline="0" dirty="0" smtClean="0">
                <a:solidFill>
                  <a:schemeClr val="tx1">
                    <a:lumMod val="50000"/>
                    <a:lumOff val="50000"/>
                  </a:schemeClr>
                </a:solidFill>
                <a:latin typeface="+mj-lt"/>
                <a:ea typeface="+mn-ea"/>
                <a:cs typeface="+mn-cs"/>
              </a:rPr>
              <a:t>Confidential and Proprietary Information</a:t>
            </a:r>
            <a:endParaRPr lang="en-US" sz="800" b="1" kern="1200" baseline="0" dirty="0" smtClean="0">
              <a:solidFill>
                <a:schemeClr val="tx1">
                  <a:lumMod val="50000"/>
                  <a:lumOff val="50000"/>
                </a:schemeClr>
              </a:solidFill>
              <a:latin typeface="+mj-lt"/>
              <a:ea typeface="+mn-ea"/>
              <a:cs typeface="+mn-cs"/>
            </a:endParaRPr>
          </a:p>
          <a:p>
            <a:r>
              <a:rPr lang="en-US" sz="700" kern="1200" baseline="0" dirty="0" smtClean="0">
                <a:solidFill>
                  <a:schemeClr val="tx1">
                    <a:lumMod val="50000"/>
                    <a:lumOff val="50000"/>
                  </a:schemeClr>
                </a:solidFill>
                <a:latin typeface="+mn-lt"/>
                <a:ea typeface="+mn-ea"/>
                <a:cs typeface="+mn-cs"/>
              </a:rPr>
              <a:t>© 2014 Express Scripts Holding Company. All Rights Reserved.</a:t>
            </a:r>
            <a:endParaRPr lang="en-US" sz="700" dirty="0">
              <a:solidFill>
                <a:schemeClr val="tx1">
                  <a:lumMod val="50000"/>
                  <a:lumOff val="50000"/>
                </a:schemeClr>
              </a:solidFill>
            </a:endParaRPr>
          </a:p>
        </p:txBody>
      </p:sp>
      <p:sp>
        <p:nvSpPr>
          <p:cNvPr id="13" name="Text Placeholder 12"/>
          <p:cNvSpPr>
            <a:spLocks noGrp="1"/>
          </p:cNvSpPr>
          <p:nvPr>
            <p:ph type="body" sz="quarter" idx="15" hasCustomPrompt="1"/>
          </p:nvPr>
        </p:nvSpPr>
        <p:spPr>
          <a:xfrm>
            <a:off x="457200" y="4419600"/>
            <a:ext cx="3886200" cy="1676400"/>
          </a:xfrm>
        </p:spPr>
        <p:txBody>
          <a:bodyPr/>
          <a:lstStyle>
            <a:lvl1pPr algn="r" defTabSz="914400" rtl="0" eaLnBrk="1" latinLnBrk="0" hangingPunct="1">
              <a:lnSpc>
                <a:spcPct val="85000"/>
              </a:lnSpc>
              <a:spcBef>
                <a:spcPct val="0"/>
              </a:spcBef>
              <a:buNone/>
              <a:defRPr lang="en-US" sz="9600" kern="1200" baseline="0" dirty="0" smtClean="0">
                <a:solidFill>
                  <a:schemeClr val="bg1"/>
                </a:solidFill>
                <a:latin typeface="+mn-lt"/>
                <a:ea typeface="+mj-ea"/>
                <a:cs typeface="+mj-cs"/>
              </a:defRPr>
            </a:lvl1pPr>
          </a:lstStyle>
          <a:p>
            <a:pPr lvl="0"/>
            <a:r>
              <a:rPr lang="en-US" dirty="0" smtClean="0"/>
              <a:t>XX%</a:t>
            </a:r>
            <a:endParaRPr lang="en-US" dirty="0"/>
          </a:p>
        </p:txBody>
      </p:sp>
      <p:sp>
        <p:nvSpPr>
          <p:cNvPr id="40" name="Footer Placeholder 4"/>
          <p:cNvSpPr txBox="1">
            <a:spLocks/>
          </p:cNvSpPr>
          <p:nvPr userDrawn="1"/>
        </p:nvSpPr>
        <p:spPr>
          <a:xfrm>
            <a:off x="8686800" y="6457956"/>
            <a:ext cx="457200" cy="381000"/>
          </a:xfrm>
          <a:prstGeom prst="rect">
            <a:avLst/>
          </a:prstGeom>
        </p:spPr>
        <p:txBody>
          <a:bodyPr vert="horz" lIns="91440" tIns="45720" rIns="91440" bIns="45720" rtlCol="0" anchor="ctr"/>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ctr">
              <a:defRPr/>
            </a:pPr>
            <a:fld id="{0E2DA7D6-899D-4BE0-98D3-D2C39F0629BC}" type="slidenum">
              <a:rPr lang="en-US" sz="800" kern="1200" smtClean="0">
                <a:solidFill>
                  <a:schemeClr val="tx1">
                    <a:lumMod val="75000"/>
                    <a:lumOff val="25000"/>
                  </a:schemeClr>
                </a:solidFill>
                <a:latin typeface="+mj-lt"/>
                <a:ea typeface="+mn-ea"/>
                <a:cs typeface="+mn-cs"/>
              </a:rPr>
              <a:pPr algn="ctr">
                <a:defRPr/>
              </a:pPr>
              <a:t>‹#›</a:t>
            </a:fld>
            <a:endParaRPr lang="en-US" sz="800" kern="1200" dirty="0">
              <a:solidFill>
                <a:schemeClr val="tx1">
                  <a:lumMod val="75000"/>
                  <a:lumOff val="25000"/>
                </a:schemeClr>
              </a:solidFill>
              <a:latin typeface="+mj-lt"/>
              <a:ea typeface="+mn-ea"/>
              <a:cs typeface="+mn-cs"/>
            </a:endParaRPr>
          </a:p>
        </p:txBody>
      </p:sp>
      <p:pic>
        <p:nvPicPr>
          <p:cNvPr id="42" name="Picture 2"/>
          <p:cNvPicPr>
            <a:picLocks noChangeAspect="1" noChangeArrowheads="1"/>
          </p:cNvPicPr>
          <p:nvPr userDrawn="1"/>
        </p:nvPicPr>
        <p:blipFill>
          <a:blip r:embed="rId3" cstate="print"/>
          <a:srcRect/>
          <a:stretch>
            <a:fillRect/>
          </a:stretch>
        </p:blipFill>
        <p:spPr bwMode="auto">
          <a:xfrm>
            <a:off x="7405688" y="6493686"/>
            <a:ext cx="1289304" cy="292877"/>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ackground Image and Quote Box">
    <p:bg>
      <p:bgPr>
        <a:solidFill>
          <a:schemeClr val="bg1">
            <a:lumMod val="75000"/>
          </a:schemeClr>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0" y="0"/>
            <a:ext cx="9144000" cy="6858000"/>
          </a:xfrm>
        </p:spPr>
        <p:txBody>
          <a:bodyPr vert="horz" lIns="4937760" tIns="1371600" rIns="457200" bIns="3749040" rtlCol="0" anchor="ctr">
            <a:noAutofit/>
          </a:bodyPr>
          <a:lstStyle>
            <a:lvl1pPr marL="0" indent="0" algn="ctr" defTabSz="914400" rtl="0" eaLnBrk="1" latinLnBrk="0" hangingPunct="1">
              <a:lnSpc>
                <a:spcPct val="95000"/>
              </a:lnSpc>
              <a:spcBef>
                <a:spcPts val="0"/>
              </a:spcBef>
              <a:spcAft>
                <a:spcPts val="900"/>
              </a:spcAft>
              <a:buClr>
                <a:schemeClr val="accent4"/>
              </a:buClr>
              <a:buFont typeface="Arial" pitchFamily="34" charset="0"/>
              <a:buNone/>
              <a:defRPr lang="en-US" sz="2000" kern="1200" baseline="0" dirty="0">
                <a:solidFill>
                  <a:schemeClr val="tx1"/>
                </a:solidFill>
                <a:latin typeface="+mn-lt"/>
                <a:ea typeface="+mn-ea"/>
                <a:cs typeface="+mn-cs"/>
              </a:defRPr>
            </a:lvl1pPr>
          </a:lstStyle>
          <a:p>
            <a:r>
              <a:rPr lang="en-US" dirty="0" smtClean="0"/>
              <a:t>Insert photo here, and send it to back using the Arrange tools.    The gray background shouldn’t be visible with a photo added.</a:t>
            </a:r>
            <a:br>
              <a:rPr lang="en-US" dirty="0" smtClean="0"/>
            </a:br>
            <a:r>
              <a:rPr lang="en-US" dirty="0" smtClean="0"/>
              <a:t>If you choose this layout, you may need to copy and paste the white convex box from the master page (so the image can hide behind it). They also won’t auto-update. </a:t>
            </a:r>
            <a:endParaRPr lang="en-US" dirty="0"/>
          </a:p>
        </p:txBody>
      </p:sp>
      <p:sp>
        <p:nvSpPr>
          <p:cNvPr id="2" name="Title 1"/>
          <p:cNvSpPr>
            <a:spLocks noGrp="1"/>
          </p:cNvSpPr>
          <p:nvPr>
            <p:ph type="title" hasCustomPrompt="1"/>
          </p:nvPr>
        </p:nvSpPr>
        <p:spPr>
          <a:xfrm>
            <a:off x="457200" y="4800600"/>
            <a:ext cx="8229600" cy="1295400"/>
          </a:xfrm>
        </p:spPr>
        <p:txBody>
          <a:bodyPr wrap="square" anchor="ctr"/>
          <a:lstStyle>
            <a:lvl1pPr>
              <a:defRPr sz="4000" baseline="0">
                <a:solidFill>
                  <a:schemeClr val="accent6"/>
                </a:solidFill>
              </a:defRPr>
            </a:lvl1pPr>
          </a:lstStyle>
          <a:p>
            <a:r>
              <a:rPr lang="en-US" dirty="0" smtClean="0"/>
              <a:t>Large Takeaway Here</a:t>
            </a:r>
            <a:endParaRPr lang="en-US" dirty="0"/>
          </a:p>
        </p:txBody>
      </p:sp>
      <p:grpSp>
        <p:nvGrpSpPr>
          <p:cNvPr id="41" name="Group 40"/>
          <p:cNvGrpSpPr/>
          <p:nvPr userDrawn="1"/>
        </p:nvGrpSpPr>
        <p:grpSpPr>
          <a:xfrm>
            <a:off x="0" y="6166552"/>
            <a:ext cx="9144000" cy="706438"/>
            <a:chOff x="0" y="6166552"/>
            <a:chExt cx="9144000" cy="706438"/>
          </a:xfrm>
        </p:grpSpPr>
        <p:sp>
          <p:nvSpPr>
            <p:cNvPr id="11" name="Freeform 5"/>
            <p:cNvSpPr>
              <a:spLocks/>
            </p:cNvSpPr>
            <p:nvPr userDrawn="1"/>
          </p:nvSpPr>
          <p:spPr bwMode="white">
            <a:xfrm>
              <a:off x="0" y="6166552"/>
              <a:ext cx="9144000" cy="706438"/>
            </a:xfrm>
            <a:custGeom>
              <a:avLst/>
              <a:gdLst/>
              <a:ahLst/>
              <a:cxnLst>
                <a:cxn ang="0">
                  <a:pos x="0" y="197"/>
                </a:cxn>
                <a:cxn ang="0">
                  <a:pos x="2560" y="197"/>
                </a:cxn>
                <a:cxn ang="0">
                  <a:pos x="2560" y="0"/>
                </a:cxn>
                <a:cxn ang="0">
                  <a:pos x="1318" y="108"/>
                </a:cxn>
                <a:cxn ang="0">
                  <a:pos x="0" y="70"/>
                </a:cxn>
                <a:cxn ang="0">
                  <a:pos x="0" y="197"/>
                </a:cxn>
              </a:cxnLst>
              <a:rect l="0" t="0" r="r" b="b"/>
              <a:pathLst>
                <a:path w="2560" h="197">
                  <a:moveTo>
                    <a:pt x="0" y="197"/>
                  </a:moveTo>
                  <a:cubicBezTo>
                    <a:pt x="2560" y="197"/>
                    <a:pt x="2560" y="197"/>
                    <a:pt x="2560" y="197"/>
                  </a:cubicBezTo>
                  <a:cubicBezTo>
                    <a:pt x="2560" y="0"/>
                    <a:pt x="2560" y="0"/>
                    <a:pt x="2560" y="0"/>
                  </a:cubicBezTo>
                  <a:cubicBezTo>
                    <a:pt x="2313" y="61"/>
                    <a:pt x="1733" y="102"/>
                    <a:pt x="1318" y="108"/>
                  </a:cubicBezTo>
                  <a:cubicBezTo>
                    <a:pt x="759" y="116"/>
                    <a:pt x="253" y="84"/>
                    <a:pt x="0" y="70"/>
                  </a:cubicBezTo>
                  <a:lnTo>
                    <a:pt x="0" y="19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14" name="Picture 6" descr="http://esidepartments/sites/DEP169/Documents/Data%20Classification/12-1272%20Security%20Policy%20Classification%20Confidential.png"/>
            <p:cNvPicPr>
              <a:picLocks noChangeAspect="1" noChangeArrowheads="1"/>
            </p:cNvPicPr>
            <p:nvPr userDrawn="1"/>
          </p:nvPicPr>
          <p:blipFill>
            <a:blip r:embed="rId2" cstate="print"/>
            <a:srcRect/>
            <a:stretch>
              <a:fillRect/>
            </a:stretch>
          </p:blipFill>
          <p:spPr bwMode="auto">
            <a:xfrm>
              <a:off x="95250" y="6537324"/>
              <a:ext cx="266700" cy="247650"/>
            </a:xfrm>
            <a:prstGeom prst="rect">
              <a:avLst/>
            </a:prstGeom>
            <a:noFill/>
          </p:spPr>
        </p:pic>
        <p:sp>
          <p:nvSpPr>
            <p:cNvPr id="15" name="TextBox 14"/>
            <p:cNvSpPr txBox="1"/>
            <p:nvPr userDrawn="1"/>
          </p:nvSpPr>
          <p:spPr>
            <a:xfrm>
              <a:off x="457200" y="6567831"/>
              <a:ext cx="3352800" cy="290170"/>
            </a:xfrm>
            <a:prstGeom prst="rect">
              <a:avLst/>
            </a:prstGeom>
            <a:noFill/>
          </p:spPr>
          <p:txBody>
            <a:bodyPr wrap="square" lIns="0" tIns="0" rIns="0" bIns="0" rtlCol="0">
              <a:noAutofit/>
            </a:bodyPr>
            <a:lstStyle/>
            <a:p>
              <a:r>
                <a:rPr lang="en-US" sz="800" kern="1200" baseline="0" dirty="0" smtClean="0">
                  <a:solidFill>
                    <a:schemeClr val="tx1">
                      <a:lumMod val="50000"/>
                      <a:lumOff val="50000"/>
                    </a:schemeClr>
                  </a:solidFill>
                  <a:latin typeface="+mj-lt"/>
                  <a:ea typeface="+mn-ea"/>
                  <a:cs typeface="+mn-cs"/>
                </a:rPr>
                <a:t>Confidential and Proprietary Information</a:t>
              </a:r>
              <a:endParaRPr lang="en-US" sz="800" b="1" kern="1200" baseline="0" dirty="0" smtClean="0">
                <a:solidFill>
                  <a:schemeClr val="tx1">
                    <a:lumMod val="50000"/>
                    <a:lumOff val="50000"/>
                  </a:schemeClr>
                </a:solidFill>
                <a:latin typeface="+mj-lt"/>
                <a:ea typeface="+mn-ea"/>
                <a:cs typeface="+mn-cs"/>
              </a:endParaRPr>
            </a:p>
            <a:p>
              <a:r>
                <a:rPr lang="en-US" sz="700" kern="1200" baseline="0" dirty="0" smtClean="0">
                  <a:solidFill>
                    <a:schemeClr val="tx1">
                      <a:lumMod val="50000"/>
                      <a:lumOff val="50000"/>
                    </a:schemeClr>
                  </a:solidFill>
                  <a:latin typeface="+mn-lt"/>
                  <a:ea typeface="+mn-ea"/>
                  <a:cs typeface="+mn-cs"/>
                </a:rPr>
                <a:t>© 2014 Express Scripts Holding Company. All Rights Reserved.</a:t>
              </a:r>
              <a:endParaRPr lang="en-US" sz="700" dirty="0">
                <a:solidFill>
                  <a:schemeClr val="tx1">
                    <a:lumMod val="50000"/>
                    <a:lumOff val="50000"/>
                  </a:schemeClr>
                </a:solidFill>
              </a:endParaRPr>
            </a:p>
          </p:txBody>
        </p:sp>
        <p:sp>
          <p:nvSpPr>
            <p:cNvPr id="38" name="Footer Placeholder 4"/>
            <p:cNvSpPr txBox="1">
              <a:spLocks/>
            </p:cNvSpPr>
            <p:nvPr userDrawn="1"/>
          </p:nvSpPr>
          <p:spPr>
            <a:xfrm>
              <a:off x="8686800" y="6457956"/>
              <a:ext cx="457200" cy="381000"/>
            </a:xfrm>
            <a:prstGeom prst="rect">
              <a:avLst/>
            </a:prstGeom>
          </p:spPr>
          <p:txBody>
            <a:bodyPr vert="horz" lIns="91440" tIns="45720" rIns="91440" bIns="45720" rtlCol="0" anchor="ctr"/>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ctr">
                <a:defRPr/>
              </a:pPr>
              <a:fld id="{0E2DA7D6-899D-4BE0-98D3-D2C39F0629BC}" type="slidenum">
                <a:rPr lang="en-US" sz="800" kern="1200" smtClean="0">
                  <a:solidFill>
                    <a:schemeClr val="tx1">
                      <a:lumMod val="75000"/>
                      <a:lumOff val="25000"/>
                    </a:schemeClr>
                  </a:solidFill>
                  <a:latin typeface="+mj-lt"/>
                  <a:ea typeface="+mn-ea"/>
                  <a:cs typeface="+mn-cs"/>
                </a:rPr>
                <a:pPr algn="ctr">
                  <a:defRPr/>
                </a:pPr>
                <a:t>‹#›</a:t>
              </a:fld>
              <a:endParaRPr lang="en-US" sz="800" kern="1200" dirty="0">
                <a:solidFill>
                  <a:schemeClr val="tx1">
                    <a:lumMod val="75000"/>
                    <a:lumOff val="25000"/>
                  </a:schemeClr>
                </a:solidFill>
                <a:latin typeface="+mj-lt"/>
                <a:ea typeface="+mn-ea"/>
                <a:cs typeface="+mn-cs"/>
              </a:endParaRPr>
            </a:p>
          </p:txBody>
        </p:sp>
        <p:pic>
          <p:nvPicPr>
            <p:cNvPr id="40" name="Picture 2"/>
            <p:cNvPicPr>
              <a:picLocks noChangeAspect="1" noChangeArrowheads="1"/>
            </p:cNvPicPr>
            <p:nvPr userDrawn="1"/>
          </p:nvPicPr>
          <p:blipFill>
            <a:blip r:embed="rId3" cstate="print"/>
            <a:srcRect/>
            <a:stretch>
              <a:fillRect/>
            </a:stretch>
          </p:blipFill>
          <p:spPr bwMode="auto">
            <a:xfrm>
              <a:off x="7405688" y="6493686"/>
              <a:ext cx="1289304" cy="292877"/>
            </a:xfrm>
            <a:prstGeom prst="rect">
              <a:avLst/>
            </a:prstGeom>
            <a:noFill/>
            <a:ln w="9525">
              <a:noFill/>
              <a:miter lim="800000"/>
              <a:headEnd/>
              <a:tailEnd/>
            </a:ln>
            <a:effectLst/>
          </p:spPr>
        </p:pic>
      </p:grpSp>
      <p:sp>
        <p:nvSpPr>
          <p:cNvPr id="4" name="Date Placeholder 3"/>
          <p:cNvSpPr>
            <a:spLocks noGrp="1"/>
          </p:cNvSpPr>
          <p:nvPr userDrawn="1">
            <p:ph type="dt" sz="half" idx="10"/>
          </p:nvPr>
        </p:nvSpPr>
        <p:spPr/>
        <p:txBody>
          <a:bodyPr/>
          <a:lstStyle/>
          <a:p>
            <a:fld id="{725A7677-E337-402A-A222-AF86C1D4473F}" type="datetime1">
              <a:rPr lang="en-US" smtClean="0"/>
              <a:pPr/>
              <a:t>10/31/2016</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PS Product: Proble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30200"/>
            <a:ext cx="8229600" cy="674688"/>
          </a:xfrm>
        </p:spPr>
        <p:txBody>
          <a:bodyPr/>
          <a:lstStyle>
            <a:lvl1pPr>
              <a:defRPr baseline="0"/>
            </a:lvl1pPr>
          </a:lstStyle>
          <a:p>
            <a:r>
              <a:rPr lang="en-US" dirty="0" smtClean="0"/>
              <a:t>Click to edit Master title style</a:t>
            </a:r>
            <a:br>
              <a:rPr lang="en-US" dirty="0" smtClean="0"/>
            </a:br>
            <a:r>
              <a:rPr lang="en-US" dirty="0" smtClean="0"/>
              <a:t>Room for a Two-Line Title</a:t>
            </a:r>
            <a:endParaRPr lang="en-US" dirty="0"/>
          </a:p>
        </p:txBody>
      </p:sp>
      <p:sp>
        <p:nvSpPr>
          <p:cNvPr id="3" name="Content Placeholder 2"/>
          <p:cNvSpPr>
            <a:spLocks noGrp="1"/>
          </p:cNvSpPr>
          <p:nvPr>
            <p:ph idx="1"/>
          </p:nvPr>
        </p:nvSpPr>
        <p:spPr>
          <a:xfrm>
            <a:off x="457200" y="1276350"/>
            <a:ext cx="8229600" cy="5111749"/>
          </a:xfrm>
        </p:spPr>
        <p:txBody>
          <a:bodyPr/>
          <a:lstStyle>
            <a:lvl1pPr>
              <a:spcBef>
                <a:spcPts val="600"/>
              </a:spcBef>
              <a:spcAft>
                <a:spcPts val="400"/>
              </a:spcAft>
              <a:defRPr sz="2400"/>
            </a:lvl1pPr>
            <a:lvl2pPr>
              <a:lnSpc>
                <a:spcPct val="95000"/>
              </a:lnSpc>
              <a:spcBef>
                <a:spcPts val="600"/>
              </a:spcBef>
              <a:spcAft>
                <a:spcPts val="400"/>
              </a:spcAft>
              <a:defRPr/>
            </a:lvl2pPr>
          </a:lstStyle>
          <a:p>
            <a:pPr lvl="0"/>
            <a:r>
              <a:rPr lang="en-US" dirty="0" smtClean="0"/>
              <a:t>Click to edit Master text styles</a:t>
            </a:r>
          </a:p>
          <a:p>
            <a:pPr lvl="1"/>
            <a:r>
              <a:rPr lang="en-US" dirty="0" smtClean="0"/>
              <a:t>Second level</a:t>
            </a:r>
          </a:p>
        </p:txBody>
      </p:sp>
      <p:sp>
        <p:nvSpPr>
          <p:cNvPr id="4" name="Date Placeholder 3"/>
          <p:cNvSpPr>
            <a:spLocks noGrp="1"/>
          </p:cNvSpPr>
          <p:nvPr>
            <p:ph type="dt" sz="half" idx="10"/>
          </p:nvPr>
        </p:nvSpPr>
        <p:spPr/>
        <p:txBody>
          <a:bodyPr/>
          <a:lstStyle/>
          <a:p>
            <a:fld id="{D7753623-2F49-4AA8-B4BD-69AAF9146489}" type="datetime1">
              <a:rPr lang="en-US" smtClean="0"/>
              <a:pPr/>
              <a:t>10/31/2016</a:t>
            </a:fld>
            <a:endParaRPr lang="en-US" dirty="0"/>
          </a:p>
        </p:txBody>
      </p:sp>
      <p:sp>
        <p:nvSpPr>
          <p:cNvPr id="7" name="Rectangle 6"/>
          <p:cNvSpPr/>
          <p:nvPr userDrawn="1"/>
        </p:nvSpPr>
        <p:spPr>
          <a:xfrm>
            <a:off x="6773863" y="152400"/>
            <a:ext cx="1210468" cy="2770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atd_gen_off_patent_bp1"/>
          <p:cNvSpPr txBox="1">
            <a:spLocks/>
          </p:cNvSpPr>
          <p:nvPr userDrawn="1"/>
        </p:nvSpPr>
        <p:spPr bwMode="ltGray">
          <a:xfrm>
            <a:off x="6789737" y="152400"/>
            <a:ext cx="2206626" cy="279400"/>
          </a:xfrm>
          <a:prstGeom prst="rect">
            <a:avLst/>
          </a:prstGeom>
        </p:spPr>
        <p:txBody>
          <a:bodyPr vert="horz" lIns="0" tIns="0" rIns="0" bIns="0" rtlCol="0" anchor="ctr">
            <a:normAutofit/>
          </a:bodyPr>
          <a:lstStyle/>
          <a:p>
            <a:pPr marL="225425" marR="0" lvl="0" indent="-225425" algn="ctr" fontAlgn="auto">
              <a:lnSpc>
                <a:spcPct val="95000"/>
              </a:lnSpc>
              <a:spcBef>
                <a:spcPts val="900"/>
              </a:spcBef>
              <a:spcAft>
                <a:spcPts val="400"/>
              </a:spcAft>
              <a:buClr>
                <a:schemeClr val="accent4"/>
              </a:buClr>
              <a:buSzTx/>
              <a:tabLst/>
              <a:defRPr/>
            </a:pPr>
            <a:r>
              <a:rPr lang="en-US" sz="1400" cap="all" spc="100" dirty="0" smtClean="0">
                <a:solidFill>
                  <a:schemeClr val="bg1"/>
                </a:solidFill>
                <a:latin typeface="+mj-lt"/>
              </a:rPr>
              <a:t>PROBLEM</a:t>
            </a:r>
            <a:r>
              <a:rPr lang="en-US" sz="1400" cap="all" spc="100" dirty="0" smtClean="0">
                <a:solidFill>
                  <a:schemeClr val="tx1">
                    <a:lumMod val="50000"/>
                    <a:lumOff val="50000"/>
                  </a:schemeClr>
                </a:solidFill>
                <a:latin typeface="+mj-lt"/>
              </a:rPr>
              <a:t>  </a:t>
            </a:r>
            <a:r>
              <a:rPr lang="en-US" sz="1400" cap="all" spc="100" dirty="0" smtClean="0">
                <a:solidFill>
                  <a:schemeClr val="bg1"/>
                </a:solidFill>
                <a:latin typeface="+mj-lt"/>
              </a:rPr>
              <a:t>&gt;  </a:t>
            </a:r>
            <a:r>
              <a:rPr lang="en-US" sz="1400" cap="all" spc="100" dirty="0" smtClean="0">
                <a:solidFill>
                  <a:schemeClr val="tx1">
                    <a:lumMod val="50000"/>
                    <a:lumOff val="50000"/>
                  </a:schemeClr>
                </a:solidFill>
                <a:latin typeface="+mj-lt"/>
              </a:rPr>
              <a:t>SOLUTION</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PS Product: Solu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30200"/>
            <a:ext cx="8229600" cy="674688"/>
          </a:xfrm>
        </p:spPr>
        <p:txBody>
          <a:bodyPr/>
          <a:lstStyle>
            <a:lvl1pPr>
              <a:defRPr baseline="0"/>
            </a:lvl1pPr>
          </a:lstStyle>
          <a:p>
            <a:r>
              <a:rPr lang="en-US" dirty="0" smtClean="0"/>
              <a:t>Click to edit Master title style</a:t>
            </a:r>
            <a:br>
              <a:rPr lang="en-US" dirty="0" smtClean="0"/>
            </a:br>
            <a:r>
              <a:rPr lang="en-US" dirty="0" smtClean="0"/>
              <a:t>Room for a Two-Line Title</a:t>
            </a:r>
            <a:endParaRPr lang="en-US" dirty="0"/>
          </a:p>
        </p:txBody>
      </p:sp>
      <p:sp>
        <p:nvSpPr>
          <p:cNvPr id="3" name="Content Placeholder 2"/>
          <p:cNvSpPr>
            <a:spLocks noGrp="1"/>
          </p:cNvSpPr>
          <p:nvPr>
            <p:ph idx="1"/>
          </p:nvPr>
        </p:nvSpPr>
        <p:spPr>
          <a:xfrm>
            <a:off x="457200" y="1276350"/>
            <a:ext cx="8229600" cy="5111749"/>
          </a:xfrm>
        </p:spPr>
        <p:txBody>
          <a:bodyPr/>
          <a:lstStyle>
            <a:lvl1pPr>
              <a:spcBef>
                <a:spcPts val="600"/>
              </a:spcBef>
              <a:spcAft>
                <a:spcPts val="400"/>
              </a:spcAft>
              <a:defRPr sz="2400"/>
            </a:lvl1pPr>
            <a:lvl2pPr>
              <a:lnSpc>
                <a:spcPct val="95000"/>
              </a:lnSpc>
              <a:spcBef>
                <a:spcPts val="600"/>
              </a:spcBef>
              <a:spcAft>
                <a:spcPts val="400"/>
              </a:spcAft>
              <a:defRPr/>
            </a:lvl2pPr>
          </a:lstStyle>
          <a:p>
            <a:pPr lvl="0"/>
            <a:r>
              <a:rPr lang="en-US" dirty="0" smtClean="0"/>
              <a:t>Click to edit Master text styles</a:t>
            </a:r>
          </a:p>
          <a:p>
            <a:pPr lvl="1"/>
            <a:r>
              <a:rPr lang="en-US" dirty="0" smtClean="0"/>
              <a:t>Second level</a:t>
            </a:r>
          </a:p>
        </p:txBody>
      </p:sp>
      <p:sp>
        <p:nvSpPr>
          <p:cNvPr id="4" name="Date Placeholder 3"/>
          <p:cNvSpPr>
            <a:spLocks noGrp="1"/>
          </p:cNvSpPr>
          <p:nvPr>
            <p:ph type="dt" sz="half" idx="10"/>
          </p:nvPr>
        </p:nvSpPr>
        <p:spPr/>
        <p:txBody>
          <a:bodyPr/>
          <a:lstStyle/>
          <a:p>
            <a:fld id="{FBEFD321-8428-4FA3-977A-3765B8988B7A}" type="datetime1">
              <a:rPr lang="en-US" smtClean="0"/>
              <a:pPr/>
              <a:t>10/31/2016</a:t>
            </a:fld>
            <a:endParaRPr lang="en-US" dirty="0"/>
          </a:p>
        </p:txBody>
      </p:sp>
      <p:sp>
        <p:nvSpPr>
          <p:cNvPr id="7" name="Rectangle 6"/>
          <p:cNvSpPr/>
          <p:nvPr userDrawn="1"/>
        </p:nvSpPr>
        <p:spPr>
          <a:xfrm>
            <a:off x="7759700" y="152400"/>
            <a:ext cx="1239044" cy="2770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atd_gen_off_patent_bp1"/>
          <p:cNvSpPr txBox="1">
            <a:spLocks/>
          </p:cNvSpPr>
          <p:nvPr userDrawn="1"/>
        </p:nvSpPr>
        <p:spPr bwMode="ltGray">
          <a:xfrm>
            <a:off x="6789737" y="152400"/>
            <a:ext cx="2206626" cy="279400"/>
          </a:xfrm>
          <a:prstGeom prst="rect">
            <a:avLst/>
          </a:prstGeom>
        </p:spPr>
        <p:txBody>
          <a:bodyPr vert="horz" lIns="0" tIns="0" rIns="0" bIns="0" rtlCol="0" anchor="ctr">
            <a:normAutofit/>
          </a:bodyPr>
          <a:lstStyle/>
          <a:p>
            <a:pPr marL="225425" marR="0" lvl="0" indent="-225425" algn="ctr" fontAlgn="auto">
              <a:lnSpc>
                <a:spcPct val="95000"/>
              </a:lnSpc>
              <a:spcBef>
                <a:spcPts val="900"/>
              </a:spcBef>
              <a:spcAft>
                <a:spcPts val="400"/>
              </a:spcAft>
              <a:buClr>
                <a:schemeClr val="accent4"/>
              </a:buClr>
              <a:buSzTx/>
              <a:tabLst/>
              <a:defRPr/>
            </a:pPr>
            <a:r>
              <a:rPr lang="en-US" sz="1400" cap="all" spc="100" dirty="0" smtClean="0">
                <a:solidFill>
                  <a:schemeClr val="tx1">
                    <a:lumMod val="50000"/>
                    <a:lumOff val="50000"/>
                  </a:schemeClr>
                </a:solidFill>
                <a:latin typeface="+mj-lt"/>
              </a:rPr>
              <a:t>PROBLEM  </a:t>
            </a:r>
            <a:r>
              <a:rPr lang="en-US" sz="1400" cap="all" spc="100" dirty="0" smtClean="0">
                <a:solidFill>
                  <a:schemeClr val="bg1"/>
                </a:solidFill>
                <a:latin typeface="+mj-lt"/>
              </a:rPr>
              <a:t>&gt;  SOLUTION</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Don't Use Any Layouts Past This Slide">
    <p:bg>
      <p:bgPr>
        <a:solidFill>
          <a:srgbClr val="FF0000"/>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62E76A5-DCF3-4AB7-857E-75503E3C3386}" type="datetime1">
              <a:rPr lang="en-US" smtClean="0"/>
              <a:pPr/>
              <a:t>10/31/2016</a:t>
            </a:fld>
            <a:endParaRPr lang="en-US" dirty="0"/>
          </a:p>
        </p:txBody>
      </p:sp>
      <p:sp>
        <p:nvSpPr>
          <p:cNvPr id="5" name="Rectangle 4"/>
          <p:cNvSpPr/>
          <p:nvPr userDrawn="1"/>
        </p:nvSpPr>
        <p:spPr>
          <a:xfrm>
            <a:off x="739156" y="2598003"/>
            <a:ext cx="7665688" cy="1661993"/>
          </a:xfrm>
          <a:prstGeom prst="rect">
            <a:avLst/>
          </a:prstGeom>
        </p:spPr>
        <p:txBody>
          <a:bodyPr wrap="none">
            <a:spAutoFit/>
          </a:bodyPr>
          <a:lstStyle/>
          <a:p>
            <a:pPr algn="ctr" defTabSz="914400" rtl="0" eaLnBrk="1" latinLnBrk="0" hangingPunct="1">
              <a:lnSpc>
                <a:spcPct val="85000"/>
              </a:lnSpc>
              <a:spcBef>
                <a:spcPct val="0"/>
              </a:spcBef>
              <a:buNone/>
            </a:pPr>
            <a:r>
              <a:rPr lang="en-US" sz="6000" kern="1200" baseline="0" noProof="0" dirty="0" smtClean="0">
                <a:solidFill>
                  <a:schemeClr val="bg1"/>
                </a:solidFill>
                <a:latin typeface="+mj-lt"/>
                <a:ea typeface="+mj-ea"/>
                <a:cs typeface="+mj-cs"/>
              </a:rPr>
              <a:t>Don’t Use Any Layouts </a:t>
            </a:r>
            <a:br>
              <a:rPr lang="en-US" sz="6000" kern="1200" baseline="0" noProof="0" dirty="0" smtClean="0">
                <a:solidFill>
                  <a:schemeClr val="bg1"/>
                </a:solidFill>
                <a:latin typeface="+mj-lt"/>
                <a:ea typeface="+mj-ea"/>
                <a:cs typeface="+mj-cs"/>
              </a:rPr>
            </a:br>
            <a:r>
              <a:rPr lang="en-US" sz="6000" kern="1200" baseline="0" noProof="0" dirty="0" smtClean="0">
                <a:solidFill>
                  <a:schemeClr val="bg1"/>
                </a:solidFill>
                <a:latin typeface="+mj-lt"/>
                <a:ea typeface="+mj-ea"/>
                <a:cs typeface="+mj-cs"/>
              </a:rPr>
              <a:t>Past This Slide</a:t>
            </a:r>
            <a:endParaRPr lang="en-US" sz="6000" kern="1200" baseline="0" dirty="0">
              <a:solidFill>
                <a:schemeClr val="bg1"/>
              </a:solidFill>
              <a:latin typeface="+mj-lt"/>
              <a:ea typeface="+mj-ea"/>
              <a:cs typeface="+mj-cs"/>
            </a:endParaRPr>
          </a:p>
        </p:txBody>
      </p:sp>
      <p:sp>
        <p:nvSpPr>
          <p:cNvPr id="6" name="Footer Placeholder 4"/>
          <p:cNvSpPr txBox="1">
            <a:spLocks/>
          </p:cNvSpPr>
          <p:nvPr userDrawn="1"/>
        </p:nvSpPr>
        <p:spPr>
          <a:xfrm>
            <a:off x="8686800" y="6457956"/>
            <a:ext cx="457200" cy="381000"/>
          </a:xfrm>
          <a:prstGeom prst="rect">
            <a:avLst/>
          </a:prstGeom>
        </p:spPr>
        <p:txBody>
          <a:bodyPr vert="horz" lIns="91440" tIns="45720" rIns="91440" bIns="45720" rtlCol="0" anchor="ctr"/>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ctr">
              <a:defRPr/>
            </a:pPr>
            <a:fld id="{0E2DA7D6-899D-4BE0-98D3-D2C39F0629BC}" type="slidenum">
              <a:rPr lang="en-US" sz="800" kern="1200" smtClean="0">
                <a:solidFill>
                  <a:schemeClr val="tx1">
                    <a:lumMod val="75000"/>
                    <a:lumOff val="25000"/>
                  </a:schemeClr>
                </a:solidFill>
                <a:latin typeface="+mj-lt"/>
                <a:ea typeface="+mn-ea"/>
                <a:cs typeface="+mn-cs"/>
              </a:rPr>
              <a:pPr algn="ctr">
                <a:defRPr/>
              </a:pPr>
              <a:t>‹#›</a:t>
            </a:fld>
            <a:endParaRPr lang="en-US" sz="800" kern="1200" dirty="0">
              <a:solidFill>
                <a:schemeClr val="tx1">
                  <a:lumMod val="75000"/>
                  <a:lumOff val="25000"/>
                </a:schemeClr>
              </a:solidFill>
              <a:latin typeface="+mj-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pic>
        <p:nvPicPr>
          <p:cNvPr id="9" name="Picture 5" descr="Finalist_PPT_header_title.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10" name="Title 1"/>
          <p:cNvSpPr>
            <a:spLocks noGrp="1"/>
          </p:cNvSpPr>
          <p:nvPr>
            <p:ph type="ctrTitle"/>
          </p:nvPr>
        </p:nvSpPr>
        <p:spPr>
          <a:xfrm>
            <a:off x="577049" y="3434314"/>
            <a:ext cx="7881151" cy="1329072"/>
          </a:xfrm>
        </p:spPr>
        <p:txBody>
          <a:bodyPr>
            <a:noAutofit/>
          </a:bodyPr>
          <a:lstStyle>
            <a:lvl1pPr>
              <a:defRPr sz="3800">
                <a:solidFill>
                  <a:schemeClr val="accent1"/>
                </a:solidFill>
                <a:latin typeface="Franklin Gothic Demi" pitchFamily="34" charset="0"/>
              </a:defRPr>
            </a:lvl1pPr>
          </a:lstStyle>
          <a:p>
            <a:r>
              <a:rPr lang="en-US" smtClean="0"/>
              <a:t>Click to edit Master title style</a:t>
            </a:r>
            <a:endParaRPr lang="en-US" dirty="0"/>
          </a:p>
        </p:txBody>
      </p:sp>
      <p:sp>
        <p:nvSpPr>
          <p:cNvPr id="11" name="Subtitle 2"/>
          <p:cNvSpPr>
            <a:spLocks noGrp="1"/>
          </p:cNvSpPr>
          <p:nvPr>
            <p:ph type="subTitle" idx="1"/>
          </p:nvPr>
        </p:nvSpPr>
        <p:spPr>
          <a:xfrm>
            <a:off x="577049" y="4811271"/>
            <a:ext cx="7864179" cy="1089813"/>
          </a:xfrm>
        </p:spPr>
        <p:txBody>
          <a:bodyPr>
            <a:noAutofit/>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ext Placeholder 9"/>
          <p:cNvSpPr>
            <a:spLocks noGrp="1"/>
          </p:cNvSpPr>
          <p:nvPr>
            <p:ph type="body" sz="quarter" idx="10"/>
          </p:nvPr>
        </p:nvSpPr>
        <p:spPr>
          <a:xfrm>
            <a:off x="577049" y="6039365"/>
            <a:ext cx="3542499" cy="462225"/>
          </a:xfrm>
        </p:spPr>
        <p:txBody>
          <a:bodyPr wrap="none">
            <a:noAutofit/>
          </a:bodyPr>
          <a:lstStyle>
            <a:lvl1pPr marL="0" indent="0">
              <a:buNone/>
              <a:defRPr sz="2000">
                <a:solidFill>
                  <a:schemeClr val="bg1">
                    <a:lumMod val="65000"/>
                  </a:schemeClr>
                </a:solidFill>
              </a:defRPr>
            </a:lvl1pPr>
            <a:lvl2pPr>
              <a:buNone/>
              <a:defRPr sz="2000">
                <a:solidFill>
                  <a:schemeClr val="accent3"/>
                </a:solidFill>
              </a:defRPr>
            </a:lvl2pPr>
            <a:lvl3pPr>
              <a:buNone/>
              <a:defRPr sz="2000">
                <a:solidFill>
                  <a:schemeClr val="accent3"/>
                </a:solidFill>
              </a:defRPr>
            </a:lvl3pPr>
            <a:lvl4pPr>
              <a:buNone/>
              <a:defRPr sz="2000">
                <a:solidFill>
                  <a:schemeClr val="accent3"/>
                </a:solidFill>
              </a:defRPr>
            </a:lvl4pPr>
            <a:lvl5pPr>
              <a:buNone/>
              <a:defRPr sz="2000">
                <a:solidFill>
                  <a:schemeClr val="accent3"/>
                </a:solidFill>
              </a:defRPr>
            </a:lvl5pPr>
          </a:lstStyle>
          <a:p>
            <a:pPr lvl="0"/>
            <a:r>
              <a:rPr lang="en-US" dirty="0" smtClean="0"/>
              <a:t>Click to edit Master text styles</a:t>
            </a:r>
          </a:p>
        </p:txBody>
      </p:sp>
    </p:spTree>
    <p:extLst>
      <p:ext uri="{BB962C8B-B14F-4D97-AF65-F5344CB8AC3E}">
        <p14:creationId xmlns:p14="http://schemas.microsoft.com/office/powerpoint/2010/main" val="33181602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smtClean="0"/>
              <a:t>Click to edit Master title style</a:t>
            </a:r>
            <a:endParaRPr lang="en-US"/>
          </a:p>
        </p:txBody>
      </p:sp>
      <p:sp>
        <p:nvSpPr>
          <p:cNvPr id="4" name="Text Placeholder 12"/>
          <p:cNvSpPr>
            <a:spLocks noGrp="1"/>
          </p:cNvSpPr>
          <p:nvPr>
            <p:ph type="body" sz="quarter" idx="16" hasCustomPrompt="1"/>
          </p:nvPr>
        </p:nvSpPr>
        <p:spPr>
          <a:xfrm>
            <a:off x="312329" y="6229534"/>
            <a:ext cx="8519343" cy="304800"/>
          </a:xfrm>
          <a:prstGeom prst="rect">
            <a:avLst/>
          </a:prstGeom>
        </p:spPr>
        <p:txBody>
          <a:bodyPr lIns="0" tIns="0" rIns="0" bIns="0" anchor="b" anchorCtr="0">
            <a:noAutofit/>
          </a:bodyPr>
          <a:lstStyle>
            <a:lvl1pPr marL="0" indent="0">
              <a:lnSpc>
                <a:spcPct val="85000"/>
              </a:lnSpc>
              <a:spcBef>
                <a:spcPts val="200"/>
              </a:spcBef>
              <a:buNone/>
              <a:defRPr sz="900">
                <a:solidFill>
                  <a:schemeClr val="tx1"/>
                </a:solidFill>
                <a:latin typeface="Franklin Gothic Medium" pitchFamily="34" charset="0"/>
                <a:cs typeface="Calibri" pitchFamily="34" charset="0"/>
              </a:defRPr>
            </a:lvl1pPr>
          </a:lstStyle>
          <a:p>
            <a:pPr lvl="0"/>
            <a:r>
              <a:rPr lang="en-US" dirty="0" smtClean="0"/>
              <a:t>Click to edit source</a:t>
            </a:r>
            <a:endParaRPr lang="en-US" dirty="0"/>
          </a:p>
        </p:txBody>
      </p:sp>
    </p:spTree>
    <p:extLst>
      <p:ext uri="{BB962C8B-B14F-4D97-AF65-F5344CB8AC3E}">
        <p14:creationId xmlns:p14="http://schemas.microsoft.com/office/powerpoint/2010/main" val="1631095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Section Break">
    <p:spTree>
      <p:nvGrpSpPr>
        <p:cNvPr id="1" name=""/>
        <p:cNvGrpSpPr/>
        <p:nvPr/>
      </p:nvGrpSpPr>
      <p:grpSpPr>
        <a:xfrm>
          <a:off x="0" y="0"/>
          <a:ext cx="0" cy="0"/>
          <a:chOff x="0" y="0"/>
          <a:chExt cx="0" cy="0"/>
        </a:xfrm>
      </p:grpSpPr>
      <p:sp>
        <p:nvSpPr>
          <p:cNvPr id="25" name="Title 1"/>
          <p:cNvSpPr>
            <a:spLocks noGrp="1"/>
          </p:cNvSpPr>
          <p:nvPr>
            <p:ph type="ctrTitle"/>
          </p:nvPr>
        </p:nvSpPr>
        <p:spPr bwMode="gray">
          <a:xfrm>
            <a:off x="699240" y="2262792"/>
            <a:ext cx="7745521" cy="1383936"/>
          </a:xfrm>
        </p:spPr>
        <p:txBody>
          <a:bodyPr lIns="0" tIns="0" rIns="0" bIns="0" anchor="b" anchorCtr="0"/>
          <a:lstStyle>
            <a:lvl1pPr algn="l">
              <a:lnSpc>
                <a:spcPct val="90000"/>
              </a:lnSpc>
              <a:defRPr sz="3600" b="0">
                <a:solidFill>
                  <a:schemeClr val="tx2"/>
                </a:solidFill>
              </a:defRPr>
            </a:lvl1pPr>
          </a:lstStyle>
          <a:p>
            <a:r>
              <a:rPr lang="en-US" dirty="0" smtClean="0"/>
              <a:t>Click to edit Master title style</a:t>
            </a:r>
            <a:endParaRPr lang="en-US" dirty="0"/>
          </a:p>
        </p:txBody>
      </p:sp>
      <p:sp>
        <p:nvSpPr>
          <p:cNvPr id="26" name="Subtitle 2"/>
          <p:cNvSpPr>
            <a:spLocks noGrp="1"/>
          </p:cNvSpPr>
          <p:nvPr>
            <p:ph type="subTitle" idx="1"/>
          </p:nvPr>
        </p:nvSpPr>
        <p:spPr>
          <a:xfrm>
            <a:off x="708660" y="3939192"/>
            <a:ext cx="7726680" cy="1401716"/>
          </a:xfrm>
        </p:spPr>
        <p:txBody>
          <a:bodyPr lIns="0" tIns="0" rIns="0" bIns="0"/>
          <a:lstStyle>
            <a:lvl1pPr marL="0" indent="0" algn="l">
              <a:spcBef>
                <a:spcPts val="400"/>
              </a:spcBef>
              <a:buNone/>
              <a:defRPr sz="24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97146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265589" y="1793244"/>
            <a:ext cx="8210550" cy="4433887"/>
          </a:xfrm>
        </p:spPr>
        <p:txBody>
          <a:bodyPr/>
          <a:lstStyle>
            <a:lvl1pPr>
              <a:lnSpc>
                <a:spcPct val="120000"/>
              </a:lnSpc>
              <a:spcBef>
                <a:spcPts val="600"/>
              </a:spcBef>
              <a:defRPr/>
            </a:lvl1pPr>
            <a:lvl2pPr>
              <a:lnSpc>
                <a:spcPct val="120000"/>
              </a:lnSpc>
              <a:spcBef>
                <a:spcPts val="600"/>
              </a:spcBef>
              <a:defRPr/>
            </a:lvl2pPr>
            <a:lvl3pPr>
              <a:lnSpc>
                <a:spcPct val="120000"/>
              </a:lnSpc>
              <a:spcBef>
                <a:spcPts val="600"/>
              </a:spcBef>
              <a:defRPr/>
            </a:lvl3pPr>
            <a:lvl4pPr>
              <a:lnSpc>
                <a:spcPct val="120000"/>
              </a:lnSpc>
              <a:spcBef>
                <a:spcPts val="600"/>
              </a:spcBef>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8517700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Title and Text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216312" y="1238355"/>
            <a:ext cx="6262688" cy="4729163"/>
          </a:xfrm>
        </p:spPr>
        <p:txBody>
          <a:body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30349694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Line 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30199"/>
            <a:ext cx="8229600" cy="676275"/>
          </a:xfrm>
        </p:spPr>
        <p:txBody>
          <a:bodyPr/>
          <a:lstStyle>
            <a:lvl1pPr>
              <a:defRPr baseline="0"/>
            </a:lvl1pPr>
          </a:lstStyle>
          <a:p>
            <a:r>
              <a:rPr lang="en-US" dirty="0" smtClean="0"/>
              <a:t>Click to edit Master title style</a:t>
            </a:r>
            <a:br>
              <a:rPr lang="en-US" dirty="0" smtClean="0"/>
            </a:br>
            <a:r>
              <a:rPr lang="en-US" dirty="0" smtClean="0"/>
              <a:t>Room for a Two-Line Title</a:t>
            </a:r>
            <a:endParaRPr lang="en-US" dirty="0"/>
          </a:p>
        </p:txBody>
      </p:sp>
      <p:sp>
        <p:nvSpPr>
          <p:cNvPr id="3" name="Content Placeholder 2"/>
          <p:cNvSpPr>
            <a:spLocks noGrp="1"/>
          </p:cNvSpPr>
          <p:nvPr>
            <p:ph idx="1"/>
          </p:nvPr>
        </p:nvSpPr>
        <p:spPr>
          <a:xfrm>
            <a:off x="457200" y="1276350"/>
            <a:ext cx="8229600" cy="5111749"/>
          </a:xfrm>
        </p:spPr>
        <p:txBody>
          <a:bodyPr/>
          <a:lstStyle>
            <a:lvl1pPr marL="225425" indent="-225425" algn="l" defTabSz="914400" rtl="0" eaLnBrk="1" latinLnBrk="0" hangingPunct="1">
              <a:lnSpc>
                <a:spcPct val="95000"/>
              </a:lnSpc>
              <a:spcBef>
                <a:spcPts val="700"/>
              </a:spcBef>
              <a:spcAft>
                <a:spcPts val="300"/>
              </a:spcAft>
              <a:buClr>
                <a:schemeClr val="accent4"/>
              </a:buClr>
              <a:buFont typeface="Arial" pitchFamily="34" charset="0"/>
              <a:buChar char="•"/>
              <a:defRPr lang="en-US" sz="2200" kern="1200" dirty="0" smtClean="0">
                <a:solidFill>
                  <a:schemeClr val="tx1"/>
                </a:solidFill>
                <a:latin typeface="+mn-lt"/>
                <a:ea typeface="+mn-ea"/>
                <a:cs typeface="+mn-cs"/>
              </a:defRPr>
            </a:lvl1pPr>
            <a:lvl2pPr>
              <a:lnSpc>
                <a:spcPct val="95000"/>
              </a:lnSpc>
              <a:spcBef>
                <a:spcPts val="600"/>
              </a:spcBef>
              <a:spcAft>
                <a:spcPts val="400"/>
              </a:spcAft>
              <a:defRPr lang="en-US" sz="1800" kern="1200" dirty="0" smtClean="0">
                <a:solidFill>
                  <a:schemeClr val="tx1"/>
                </a:solidFill>
                <a:latin typeface="+mn-lt"/>
                <a:ea typeface="+mn-ea"/>
                <a:cs typeface="+mn-cs"/>
              </a:defRPr>
            </a:lvl2pPr>
          </a:lstStyle>
          <a:p>
            <a:pPr marL="225425" lvl="0" indent="-225425" algn="l" defTabSz="914400" rtl="0" eaLnBrk="1" latinLnBrk="0" hangingPunct="1">
              <a:lnSpc>
                <a:spcPct val="95000"/>
              </a:lnSpc>
              <a:spcBef>
                <a:spcPts val="700"/>
              </a:spcBef>
              <a:spcAft>
                <a:spcPts val="300"/>
              </a:spcAft>
              <a:buClr>
                <a:schemeClr val="accent4"/>
              </a:buClr>
              <a:buFont typeface="Arial" pitchFamily="34" charset="0"/>
              <a:buChar char="•"/>
            </a:pPr>
            <a:r>
              <a:rPr lang="en-US" dirty="0" smtClean="0"/>
              <a:t>Click to edit Master text styles</a:t>
            </a:r>
          </a:p>
          <a:p>
            <a:pPr marL="571500" lvl="1" indent="-228600" algn="l" defTabSz="914400" rtl="0" eaLnBrk="1" latinLnBrk="0" hangingPunct="1">
              <a:lnSpc>
                <a:spcPct val="95000"/>
              </a:lnSpc>
              <a:spcBef>
                <a:spcPts val="200"/>
              </a:spcBef>
              <a:spcAft>
                <a:spcPts val="500"/>
              </a:spcAft>
              <a:buClr>
                <a:schemeClr val="accent1"/>
              </a:buClr>
              <a:buFont typeface="Arial" pitchFamily="34" charset="0"/>
              <a:buChar char="•"/>
            </a:pPr>
            <a:r>
              <a:rPr lang="en-US" dirty="0" smtClean="0"/>
              <a:t>Second level</a:t>
            </a:r>
          </a:p>
        </p:txBody>
      </p:sp>
      <p:sp>
        <p:nvSpPr>
          <p:cNvPr id="4" name="Date Placeholder 3"/>
          <p:cNvSpPr>
            <a:spLocks noGrp="1"/>
          </p:cNvSpPr>
          <p:nvPr>
            <p:ph type="dt" sz="half" idx="10"/>
          </p:nvPr>
        </p:nvSpPr>
        <p:spPr/>
        <p:txBody>
          <a:bodyPr/>
          <a:lstStyle/>
          <a:p>
            <a:fld id="{440E70B3-D75C-4EF6-B760-8A57A3A476F6}" type="datetime1">
              <a:rPr lang="en-US" smtClean="0"/>
              <a:pPr/>
              <a:t>10/31/2016</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5" name="Footer Placeholder 4"/>
          <p:cNvSpPr txBox="1">
            <a:spLocks/>
          </p:cNvSpPr>
          <p:nvPr userDrawn="1"/>
        </p:nvSpPr>
        <p:spPr>
          <a:xfrm>
            <a:off x="274638" y="6446838"/>
            <a:ext cx="8593137" cy="276225"/>
          </a:xfrm>
          <a:prstGeom prst="rect">
            <a:avLst/>
          </a:prstGeom>
        </p:spPr>
        <p:txBody>
          <a:bodyPr anchor="b"/>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l">
              <a:defRPr/>
            </a:pPr>
            <a:r>
              <a:rPr lang="en-US" dirty="0" smtClean="0">
                <a:solidFill>
                  <a:srgbClr val="A6A6A6"/>
                </a:solidFill>
              </a:rPr>
              <a:t>Confidential and Proprietary Information</a:t>
            </a:r>
          </a:p>
          <a:p>
            <a:pPr algn="l">
              <a:tabLst>
                <a:tab pos="8412480" algn="r"/>
              </a:tabLst>
              <a:defRPr/>
            </a:pPr>
            <a:r>
              <a:rPr lang="en-US" dirty="0" smtClean="0">
                <a:solidFill>
                  <a:srgbClr val="A6A6A6"/>
                </a:solidFill>
              </a:rPr>
              <a:t>© 2010 Express Scripts, Inc.  All Rights Reserved	</a:t>
            </a:r>
            <a:fld id="{28A587B0-CAB9-4F9B-BC8E-3C54161B9193}" type="slidenum">
              <a:rPr lang="en-US" sz="1000" kern="0" smtClean="0">
                <a:solidFill>
                  <a:srgbClr val="A6A6A6"/>
                </a:solidFill>
                <a:latin typeface="Franklin Gothic Medium"/>
                <a:cs typeface="Franklin Gothic Medium"/>
              </a:rPr>
              <a:pPr algn="l">
                <a:tabLst>
                  <a:tab pos="8412480" algn="r"/>
                </a:tabLst>
                <a:defRPr/>
              </a:pPr>
              <a:t>‹#›</a:t>
            </a:fld>
            <a:endParaRPr lang="en-US" sz="1000" kern="0" dirty="0">
              <a:solidFill>
                <a:srgbClr val="A6A6A6"/>
              </a:solidFill>
              <a:latin typeface="Franklin Gothic Medium"/>
              <a:cs typeface="Franklin Gothic Medium"/>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quarter" idx="10"/>
          </p:nvPr>
        </p:nvSpPr>
        <p:spPr>
          <a:xfrm>
            <a:off x="274638" y="1812925"/>
            <a:ext cx="8593137" cy="4635500"/>
          </a:xfrm>
        </p:spPr>
        <p:txBody>
          <a:bodyPr/>
          <a:lstStyle>
            <a:lvl1pPr>
              <a:buNone/>
              <a:defRPr sz="1800"/>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3" name="Footer Placeholder 4"/>
          <p:cNvSpPr txBox="1">
            <a:spLocks/>
          </p:cNvSpPr>
          <p:nvPr userDrawn="1"/>
        </p:nvSpPr>
        <p:spPr>
          <a:xfrm>
            <a:off x="274638" y="6446838"/>
            <a:ext cx="8593137" cy="276225"/>
          </a:xfrm>
          <a:prstGeom prst="rect">
            <a:avLst/>
          </a:prstGeom>
        </p:spPr>
        <p:txBody>
          <a:bodyPr anchor="b"/>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l">
              <a:defRPr/>
            </a:pPr>
            <a:r>
              <a:rPr lang="en-US" dirty="0" smtClean="0">
                <a:solidFill>
                  <a:srgbClr val="A6A6A6"/>
                </a:solidFill>
                <a:cs typeface="+mn-cs"/>
              </a:rPr>
              <a:t>Confidential and Proprietary Information</a:t>
            </a:r>
          </a:p>
          <a:p>
            <a:pPr algn="l">
              <a:tabLst>
                <a:tab pos="8412480" algn="r"/>
              </a:tabLst>
              <a:defRPr/>
            </a:pPr>
            <a:r>
              <a:rPr lang="en-US" dirty="0" smtClean="0">
                <a:solidFill>
                  <a:srgbClr val="A6A6A6"/>
                </a:solidFill>
                <a:cs typeface="+mn-cs"/>
              </a:rPr>
              <a:t>© 2010 Express Scripts, Inc.  All Rights Reserved	</a:t>
            </a:r>
            <a:fld id="{4FF6D916-E4B7-4F2E-A449-7D2B6164F7ED}" type="slidenum">
              <a:rPr lang="en-US" sz="1000" kern="0" smtClean="0">
                <a:solidFill>
                  <a:srgbClr val="A6A6A6"/>
                </a:solidFill>
                <a:latin typeface="Franklin Gothic Medium"/>
                <a:cs typeface="Franklin Gothic Medium"/>
              </a:rPr>
              <a:pPr algn="l">
                <a:tabLst>
                  <a:tab pos="8412480" algn="r"/>
                </a:tabLst>
                <a:defRPr/>
              </a:pPr>
              <a:t>‹#›</a:t>
            </a:fld>
            <a:endParaRPr lang="en-US" sz="1000" kern="0" dirty="0">
              <a:solidFill>
                <a:srgbClr val="A6A6A6"/>
              </a:solidFill>
              <a:latin typeface="Franklin Gothic Medium"/>
              <a:cs typeface="Franklin Gothic Medium"/>
            </a:endParaRPr>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1069461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ategory: 1-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396876"/>
          </a:xfrm>
        </p:spPr>
        <p:txBody>
          <a:bodyPr/>
          <a:lstStyle>
            <a:lvl1pPr>
              <a:defRPr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76350"/>
            <a:ext cx="8229600" cy="5111749"/>
          </a:xfrm>
        </p:spPr>
        <p:txBody>
          <a:bodyPr/>
          <a:lstStyle>
            <a:lvl1pPr marL="225425" indent="-225425" algn="l" defTabSz="914400" rtl="0" eaLnBrk="1" latinLnBrk="0" hangingPunct="1">
              <a:lnSpc>
                <a:spcPct val="95000"/>
              </a:lnSpc>
              <a:spcBef>
                <a:spcPts val="700"/>
              </a:spcBef>
              <a:spcAft>
                <a:spcPts val="300"/>
              </a:spcAft>
              <a:buClr>
                <a:schemeClr val="accent4"/>
              </a:buClr>
              <a:buFont typeface="Arial" pitchFamily="34" charset="0"/>
              <a:buChar char="•"/>
              <a:defRPr lang="en-US" sz="2200" kern="1200" dirty="0" smtClean="0">
                <a:solidFill>
                  <a:schemeClr val="tx1"/>
                </a:solidFill>
                <a:latin typeface="+mn-lt"/>
                <a:ea typeface="+mn-ea"/>
                <a:cs typeface="+mn-cs"/>
              </a:defRPr>
            </a:lvl1pPr>
            <a:lvl2pPr>
              <a:lnSpc>
                <a:spcPct val="95000"/>
              </a:lnSpc>
              <a:spcBef>
                <a:spcPts val="600"/>
              </a:spcBef>
              <a:spcAft>
                <a:spcPts val="400"/>
              </a:spcAft>
              <a:defRPr lang="en-US" sz="1800" kern="1200" dirty="0" smtClean="0">
                <a:solidFill>
                  <a:schemeClr val="tx1"/>
                </a:solidFill>
                <a:latin typeface="+mn-lt"/>
                <a:ea typeface="+mn-ea"/>
                <a:cs typeface="+mn-cs"/>
              </a:defRPr>
            </a:lvl2pPr>
          </a:lstStyle>
          <a:p>
            <a:pPr marL="225425" lvl="0" indent="-225425" algn="l" defTabSz="914400" rtl="0" eaLnBrk="1" latinLnBrk="0" hangingPunct="1">
              <a:lnSpc>
                <a:spcPct val="95000"/>
              </a:lnSpc>
              <a:spcBef>
                <a:spcPts val="700"/>
              </a:spcBef>
              <a:spcAft>
                <a:spcPts val="300"/>
              </a:spcAft>
              <a:buClr>
                <a:schemeClr val="accent4"/>
              </a:buClr>
              <a:buFont typeface="Arial" pitchFamily="34" charset="0"/>
              <a:buChar char="•"/>
            </a:pPr>
            <a:r>
              <a:rPr lang="en-US" dirty="0" smtClean="0"/>
              <a:t>Click to edit Master text styles</a:t>
            </a:r>
          </a:p>
          <a:p>
            <a:pPr marL="571500" lvl="1" indent="-228600" algn="l" defTabSz="914400" rtl="0" eaLnBrk="1" latinLnBrk="0" hangingPunct="1">
              <a:lnSpc>
                <a:spcPct val="95000"/>
              </a:lnSpc>
              <a:spcBef>
                <a:spcPts val="200"/>
              </a:spcBef>
              <a:spcAft>
                <a:spcPts val="500"/>
              </a:spcAft>
              <a:buClr>
                <a:schemeClr val="accent1"/>
              </a:buClr>
              <a:buFont typeface="Arial" pitchFamily="34" charset="0"/>
              <a:buChar char="•"/>
            </a:pPr>
            <a:r>
              <a:rPr lang="en-US" dirty="0" smtClean="0"/>
              <a:t>Second level</a:t>
            </a:r>
          </a:p>
        </p:txBody>
      </p:sp>
      <p:sp>
        <p:nvSpPr>
          <p:cNvPr id="4" name="Date Placeholder 3"/>
          <p:cNvSpPr>
            <a:spLocks noGrp="1"/>
          </p:cNvSpPr>
          <p:nvPr>
            <p:ph type="dt" sz="half" idx="10"/>
          </p:nvPr>
        </p:nvSpPr>
        <p:spPr/>
        <p:txBody>
          <a:bodyPr/>
          <a:lstStyle/>
          <a:p>
            <a:fld id="{BEEDCDC8-F475-407C-A566-548F8D0AC396}" type="datetime1">
              <a:rPr lang="en-US" smtClean="0"/>
              <a:pPr/>
              <a:t>10/31/2016</a:t>
            </a:fld>
            <a:endParaRPr lang="en-US" dirty="0"/>
          </a:p>
        </p:txBody>
      </p:sp>
      <p:sp>
        <p:nvSpPr>
          <p:cNvPr id="8" name="Text Placeholder 7"/>
          <p:cNvSpPr>
            <a:spLocks noGrp="1"/>
          </p:cNvSpPr>
          <p:nvPr>
            <p:ph type="body" sz="quarter" idx="13" hasCustomPrompt="1"/>
          </p:nvPr>
        </p:nvSpPr>
        <p:spPr>
          <a:xfrm>
            <a:off x="457200" y="330200"/>
            <a:ext cx="8229600" cy="279400"/>
          </a:xfrm>
        </p:spPr>
        <p:txBody>
          <a:bodyPr/>
          <a:lstStyle>
            <a:lvl1pPr marL="0" indent="0">
              <a:lnSpc>
                <a:spcPct val="85000"/>
              </a:lnSpc>
              <a:buNone/>
              <a:defRPr sz="1400" cap="all" spc="100" baseline="0">
                <a:solidFill>
                  <a:schemeClr val="tx1"/>
                </a:solidFill>
                <a:latin typeface="+mj-lt"/>
              </a:defRPr>
            </a:lvl1pPr>
          </a:lstStyle>
          <a:p>
            <a:pPr lvl="0"/>
            <a:r>
              <a:rPr lang="en-US" dirty="0" smtClean="0"/>
              <a:t>Category or Subtopic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ategory: 2-Line 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609599"/>
            <a:ext cx="8229600" cy="666751"/>
          </a:xfrm>
        </p:spPr>
        <p:txBody>
          <a:bodyPr/>
          <a:lstStyle>
            <a:lvl1pPr>
              <a:defRPr baseline="0"/>
            </a:lvl1pPr>
          </a:lstStyle>
          <a:p>
            <a:r>
              <a:rPr lang="en-US" dirty="0" smtClean="0"/>
              <a:t>Click to edit Master title style</a:t>
            </a:r>
            <a:br>
              <a:rPr lang="en-US" dirty="0" smtClean="0"/>
            </a:br>
            <a:r>
              <a:rPr lang="en-US" dirty="0" smtClean="0"/>
              <a:t>Room for a Two-Line Title</a:t>
            </a:r>
            <a:endParaRPr lang="en-US" dirty="0"/>
          </a:p>
        </p:txBody>
      </p:sp>
      <p:sp>
        <p:nvSpPr>
          <p:cNvPr id="3" name="Content Placeholder 2"/>
          <p:cNvSpPr>
            <a:spLocks noGrp="1"/>
          </p:cNvSpPr>
          <p:nvPr>
            <p:ph idx="1"/>
          </p:nvPr>
        </p:nvSpPr>
        <p:spPr>
          <a:xfrm>
            <a:off x="457200" y="1600200"/>
            <a:ext cx="8229600" cy="4787900"/>
          </a:xfrm>
        </p:spPr>
        <p:txBody>
          <a:bodyPr/>
          <a:lstStyle>
            <a:lvl1pPr marL="225425" indent="-225425" algn="l" defTabSz="914400" rtl="0" eaLnBrk="1" latinLnBrk="0" hangingPunct="1">
              <a:lnSpc>
                <a:spcPct val="95000"/>
              </a:lnSpc>
              <a:spcBef>
                <a:spcPts val="700"/>
              </a:spcBef>
              <a:spcAft>
                <a:spcPts val="300"/>
              </a:spcAft>
              <a:buClr>
                <a:schemeClr val="accent4"/>
              </a:buClr>
              <a:buFont typeface="Arial" pitchFamily="34" charset="0"/>
              <a:buChar char="•"/>
              <a:defRPr lang="en-US" sz="2200" kern="1200" dirty="0" smtClean="0">
                <a:solidFill>
                  <a:schemeClr val="tx1"/>
                </a:solidFill>
                <a:latin typeface="+mn-lt"/>
                <a:ea typeface="+mn-ea"/>
                <a:cs typeface="+mn-cs"/>
              </a:defRPr>
            </a:lvl1pPr>
            <a:lvl2pPr>
              <a:lnSpc>
                <a:spcPct val="95000"/>
              </a:lnSpc>
              <a:spcBef>
                <a:spcPts val="600"/>
              </a:spcBef>
              <a:spcAft>
                <a:spcPts val="400"/>
              </a:spcAft>
              <a:defRPr lang="en-US" sz="1800" kern="1200" dirty="0" smtClean="0">
                <a:solidFill>
                  <a:schemeClr val="tx1"/>
                </a:solidFill>
                <a:latin typeface="+mn-lt"/>
                <a:ea typeface="+mn-ea"/>
                <a:cs typeface="+mn-cs"/>
              </a:defRPr>
            </a:lvl2pPr>
          </a:lstStyle>
          <a:p>
            <a:pPr marL="225425" lvl="0" indent="-225425" algn="l" defTabSz="914400" rtl="0" eaLnBrk="1" latinLnBrk="0" hangingPunct="1">
              <a:lnSpc>
                <a:spcPct val="95000"/>
              </a:lnSpc>
              <a:spcBef>
                <a:spcPts val="700"/>
              </a:spcBef>
              <a:spcAft>
                <a:spcPts val="300"/>
              </a:spcAft>
              <a:buClr>
                <a:schemeClr val="accent4"/>
              </a:buClr>
              <a:buFont typeface="Arial" pitchFamily="34" charset="0"/>
              <a:buChar char="•"/>
            </a:pPr>
            <a:r>
              <a:rPr lang="en-US" dirty="0" smtClean="0"/>
              <a:t>Click to edit Master text styles</a:t>
            </a:r>
          </a:p>
          <a:p>
            <a:pPr marL="571500" lvl="1" indent="-228600" algn="l" defTabSz="914400" rtl="0" eaLnBrk="1" latinLnBrk="0" hangingPunct="1">
              <a:lnSpc>
                <a:spcPct val="95000"/>
              </a:lnSpc>
              <a:spcBef>
                <a:spcPts val="200"/>
              </a:spcBef>
              <a:spcAft>
                <a:spcPts val="500"/>
              </a:spcAft>
              <a:buClr>
                <a:schemeClr val="accent1"/>
              </a:buClr>
              <a:buFont typeface="Arial" pitchFamily="34" charset="0"/>
              <a:buChar char="•"/>
            </a:pPr>
            <a:r>
              <a:rPr lang="en-US" dirty="0" smtClean="0"/>
              <a:t>Second level</a:t>
            </a:r>
          </a:p>
        </p:txBody>
      </p:sp>
      <p:sp>
        <p:nvSpPr>
          <p:cNvPr id="4" name="Date Placeholder 3"/>
          <p:cNvSpPr>
            <a:spLocks noGrp="1"/>
          </p:cNvSpPr>
          <p:nvPr>
            <p:ph type="dt" sz="half" idx="10"/>
          </p:nvPr>
        </p:nvSpPr>
        <p:spPr/>
        <p:txBody>
          <a:bodyPr/>
          <a:lstStyle/>
          <a:p>
            <a:fld id="{34E64A4A-C330-41DA-9278-97721FA99D03}" type="datetime1">
              <a:rPr lang="en-US" smtClean="0"/>
              <a:pPr/>
              <a:t>10/31/2016</a:t>
            </a:fld>
            <a:endParaRPr lang="en-US" dirty="0"/>
          </a:p>
        </p:txBody>
      </p:sp>
      <p:sp>
        <p:nvSpPr>
          <p:cNvPr id="8" name="Text Placeholder 7"/>
          <p:cNvSpPr>
            <a:spLocks noGrp="1"/>
          </p:cNvSpPr>
          <p:nvPr>
            <p:ph type="body" sz="quarter" idx="13" hasCustomPrompt="1"/>
          </p:nvPr>
        </p:nvSpPr>
        <p:spPr>
          <a:xfrm>
            <a:off x="457200" y="330200"/>
            <a:ext cx="8229600" cy="279400"/>
          </a:xfrm>
        </p:spPr>
        <p:txBody>
          <a:bodyPr/>
          <a:lstStyle>
            <a:lvl1pPr marL="0" indent="0">
              <a:lnSpc>
                <a:spcPct val="85000"/>
              </a:lnSpc>
              <a:buNone/>
              <a:defRPr sz="1400" cap="all" spc="100" baseline="0">
                <a:solidFill>
                  <a:schemeClr val="tx1"/>
                </a:solidFill>
                <a:latin typeface="+mj-lt"/>
              </a:defRPr>
            </a:lvl1pPr>
          </a:lstStyle>
          <a:p>
            <a:pPr lvl="0"/>
            <a:r>
              <a:rPr lang="en-US" dirty="0" smtClean="0"/>
              <a:t>Category or Subtopic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Line Title, 2-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30200"/>
            <a:ext cx="8229600" cy="340360"/>
          </a:xfrm>
        </p:spPr>
        <p:txBody>
          <a:bodyPr wrap="square"/>
          <a:lstStyle/>
          <a:p>
            <a:r>
              <a:rPr lang="en-US" dirty="0" smtClean="0"/>
              <a:t>Click to edit Master title style</a:t>
            </a:r>
            <a:endParaRPr lang="en-US" dirty="0"/>
          </a:p>
        </p:txBody>
      </p:sp>
      <p:sp>
        <p:nvSpPr>
          <p:cNvPr id="3" name="Content Placeholder 2"/>
          <p:cNvSpPr>
            <a:spLocks noGrp="1"/>
          </p:cNvSpPr>
          <p:nvPr>
            <p:ph idx="1"/>
          </p:nvPr>
        </p:nvSpPr>
        <p:spPr>
          <a:xfrm>
            <a:off x="4800600" y="1006474"/>
            <a:ext cx="3886200" cy="5394325"/>
          </a:xfrm>
        </p:spPr>
        <p:txBody>
          <a:bodyPr/>
          <a:lstStyle>
            <a:lvl1pPr>
              <a:spcBef>
                <a:spcPts val="600"/>
              </a:spcBef>
              <a:spcAft>
                <a:spcPts val="400"/>
              </a:spcAft>
              <a:defRPr lang="en-US" sz="2200" kern="1200" dirty="0" smtClean="0">
                <a:solidFill>
                  <a:schemeClr val="tx1"/>
                </a:solidFill>
                <a:latin typeface="+mn-lt"/>
                <a:ea typeface="+mn-ea"/>
                <a:cs typeface="+mn-cs"/>
              </a:defRPr>
            </a:lvl1pPr>
            <a:lvl2pPr>
              <a:lnSpc>
                <a:spcPct val="95000"/>
              </a:lnSpc>
              <a:spcBef>
                <a:spcPts val="600"/>
              </a:spcBef>
              <a:spcAft>
                <a:spcPts val="400"/>
              </a:spcAft>
              <a:defRPr lang="en-US" sz="1800" kern="1200" dirty="0" smtClean="0">
                <a:solidFill>
                  <a:schemeClr val="tx1"/>
                </a:solidFill>
                <a:latin typeface="+mn-lt"/>
                <a:ea typeface="+mn-ea"/>
                <a:cs typeface="+mn-cs"/>
              </a:defRPr>
            </a:lvl2pPr>
          </a:lstStyle>
          <a:p>
            <a:pPr marL="225425" lvl="0" indent="-225425" algn="l" defTabSz="914400" rtl="0" eaLnBrk="1" latinLnBrk="0" hangingPunct="1">
              <a:lnSpc>
                <a:spcPct val="95000"/>
              </a:lnSpc>
              <a:spcBef>
                <a:spcPts val="700"/>
              </a:spcBef>
              <a:spcAft>
                <a:spcPts val="300"/>
              </a:spcAft>
              <a:buClr>
                <a:schemeClr val="accent4"/>
              </a:buClr>
              <a:buFont typeface="Arial" pitchFamily="34" charset="0"/>
              <a:buChar char="•"/>
            </a:pPr>
            <a:r>
              <a:rPr lang="en-US" dirty="0" smtClean="0"/>
              <a:t>Click to edit Master text styles</a:t>
            </a:r>
          </a:p>
          <a:p>
            <a:pPr marL="571500" lvl="1" indent="-228600" algn="l" defTabSz="914400" rtl="0" eaLnBrk="1" latinLnBrk="0" hangingPunct="1">
              <a:lnSpc>
                <a:spcPct val="95000"/>
              </a:lnSpc>
              <a:spcBef>
                <a:spcPts val="200"/>
              </a:spcBef>
              <a:spcAft>
                <a:spcPts val="500"/>
              </a:spcAft>
              <a:buClr>
                <a:schemeClr val="accent1"/>
              </a:buClr>
              <a:buFont typeface="Arial" pitchFamily="34" charset="0"/>
              <a:buChar char="•"/>
            </a:pPr>
            <a:r>
              <a:rPr lang="en-US" dirty="0" smtClean="0"/>
              <a:t>Second level</a:t>
            </a:r>
          </a:p>
        </p:txBody>
      </p:sp>
      <p:sp>
        <p:nvSpPr>
          <p:cNvPr id="4" name="Date Placeholder 3"/>
          <p:cNvSpPr>
            <a:spLocks noGrp="1"/>
          </p:cNvSpPr>
          <p:nvPr>
            <p:ph type="dt" sz="half" idx="10"/>
          </p:nvPr>
        </p:nvSpPr>
        <p:spPr/>
        <p:txBody>
          <a:bodyPr/>
          <a:lstStyle/>
          <a:p>
            <a:fld id="{C20FD5B9-97FC-4E42-B28C-07DD898A2EB5}" type="datetime1">
              <a:rPr lang="en-US" smtClean="0"/>
              <a:pPr/>
              <a:t>10/31/2016</a:t>
            </a:fld>
            <a:endParaRPr lang="en-US" dirty="0"/>
          </a:p>
        </p:txBody>
      </p:sp>
      <p:sp>
        <p:nvSpPr>
          <p:cNvPr id="8" name="Text Placeholder 7"/>
          <p:cNvSpPr>
            <a:spLocks noGrp="1"/>
          </p:cNvSpPr>
          <p:nvPr>
            <p:ph type="body" sz="quarter" idx="13"/>
          </p:nvPr>
        </p:nvSpPr>
        <p:spPr>
          <a:xfrm>
            <a:off x="457200" y="1006474"/>
            <a:ext cx="3886200" cy="5394325"/>
          </a:xfrm>
        </p:spPr>
        <p:txBody>
          <a:bodyPr/>
          <a:lstStyle>
            <a:lvl1pPr>
              <a:defRPr lang="en-US" sz="2200" kern="1200" dirty="0" smtClean="0">
                <a:solidFill>
                  <a:schemeClr val="tx1"/>
                </a:solidFill>
                <a:latin typeface="+mn-lt"/>
                <a:ea typeface="+mn-ea"/>
                <a:cs typeface="+mn-cs"/>
              </a:defRPr>
            </a:lvl1pPr>
            <a:lvl2pPr>
              <a:defRPr lang="en-US" sz="1800" kern="1200" dirty="0" smtClean="0">
                <a:solidFill>
                  <a:schemeClr val="tx1"/>
                </a:solidFill>
                <a:latin typeface="+mn-lt"/>
                <a:ea typeface="+mn-ea"/>
                <a:cs typeface="+mn-cs"/>
              </a:defRPr>
            </a:lvl2pPr>
          </a:lstStyle>
          <a:p>
            <a:pPr marL="225425" lvl="0" indent="-225425" algn="l" defTabSz="914400" rtl="0" eaLnBrk="1" latinLnBrk="0" hangingPunct="1">
              <a:lnSpc>
                <a:spcPct val="95000"/>
              </a:lnSpc>
              <a:spcBef>
                <a:spcPts val="700"/>
              </a:spcBef>
              <a:spcAft>
                <a:spcPts val="300"/>
              </a:spcAft>
              <a:buClr>
                <a:schemeClr val="accent4"/>
              </a:buClr>
              <a:buFont typeface="Arial" pitchFamily="34" charset="0"/>
              <a:buChar char="•"/>
            </a:pPr>
            <a:r>
              <a:rPr lang="en-US" dirty="0" smtClean="0"/>
              <a:t>Click to edit Master text styles</a:t>
            </a:r>
          </a:p>
          <a:p>
            <a:pPr marL="571500" lvl="1" indent="-228600" algn="l" defTabSz="914400" rtl="0" eaLnBrk="1" latinLnBrk="0" hangingPunct="1">
              <a:lnSpc>
                <a:spcPct val="95000"/>
              </a:lnSpc>
              <a:spcBef>
                <a:spcPts val="200"/>
              </a:spcBef>
              <a:spcAft>
                <a:spcPts val="500"/>
              </a:spcAft>
              <a:buClr>
                <a:schemeClr val="accent1"/>
              </a:buClr>
              <a:buFont typeface="Arial" pitchFamily="34" charset="0"/>
              <a:buChar char="•"/>
            </a:pPr>
            <a:r>
              <a:rPr lang="en-US" dirty="0" smtClean="0"/>
              <a:t>Second level</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Line Title, 2-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30200"/>
            <a:ext cx="8229600" cy="676276"/>
          </a:xfrm>
        </p:spPr>
        <p:txBody>
          <a:bodyPr/>
          <a:lstStyle>
            <a:lvl1pPr>
              <a:defRPr baseline="0"/>
            </a:lvl1pPr>
          </a:lstStyle>
          <a:p>
            <a:r>
              <a:rPr lang="en-US" dirty="0" smtClean="0"/>
              <a:t>Click to edit Master title style</a:t>
            </a:r>
            <a:br>
              <a:rPr lang="en-US" dirty="0" smtClean="0"/>
            </a:br>
            <a:r>
              <a:rPr lang="en-US" dirty="0" smtClean="0"/>
              <a:t>Room for a Two-Line Title</a:t>
            </a:r>
            <a:endParaRPr lang="en-US" dirty="0"/>
          </a:p>
        </p:txBody>
      </p:sp>
      <p:sp>
        <p:nvSpPr>
          <p:cNvPr id="3" name="Content Placeholder 2"/>
          <p:cNvSpPr>
            <a:spLocks noGrp="1"/>
          </p:cNvSpPr>
          <p:nvPr>
            <p:ph idx="1"/>
          </p:nvPr>
        </p:nvSpPr>
        <p:spPr>
          <a:xfrm>
            <a:off x="4800600" y="1276350"/>
            <a:ext cx="3886200" cy="5124449"/>
          </a:xfrm>
        </p:spPr>
        <p:txBody>
          <a:bodyPr/>
          <a:lstStyle>
            <a:lvl1pPr>
              <a:spcBef>
                <a:spcPts val="600"/>
              </a:spcBef>
              <a:spcAft>
                <a:spcPts val="400"/>
              </a:spcAft>
              <a:defRPr lang="en-US" sz="2200" kern="1200" dirty="0" smtClean="0">
                <a:solidFill>
                  <a:schemeClr val="tx1"/>
                </a:solidFill>
                <a:latin typeface="+mn-lt"/>
                <a:ea typeface="+mn-ea"/>
                <a:cs typeface="+mn-cs"/>
              </a:defRPr>
            </a:lvl1pPr>
            <a:lvl2pPr>
              <a:lnSpc>
                <a:spcPct val="95000"/>
              </a:lnSpc>
              <a:spcBef>
                <a:spcPts val="600"/>
              </a:spcBef>
              <a:spcAft>
                <a:spcPts val="400"/>
              </a:spcAft>
              <a:defRPr lang="en-US" sz="1800" kern="1200" dirty="0" smtClean="0">
                <a:solidFill>
                  <a:schemeClr val="tx1"/>
                </a:solidFill>
                <a:latin typeface="+mn-lt"/>
                <a:ea typeface="+mn-ea"/>
                <a:cs typeface="+mn-cs"/>
              </a:defRPr>
            </a:lvl2pPr>
          </a:lstStyle>
          <a:p>
            <a:pPr marL="225425" lvl="0" indent="-225425" algn="l" defTabSz="914400" rtl="0" eaLnBrk="1" latinLnBrk="0" hangingPunct="1">
              <a:lnSpc>
                <a:spcPct val="95000"/>
              </a:lnSpc>
              <a:spcBef>
                <a:spcPts val="700"/>
              </a:spcBef>
              <a:spcAft>
                <a:spcPts val="300"/>
              </a:spcAft>
              <a:buClr>
                <a:schemeClr val="accent4"/>
              </a:buClr>
              <a:buFont typeface="Arial" pitchFamily="34" charset="0"/>
              <a:buChar char="•"/>
            </a:pPr>
            <a:r>
              <a:rPr lang="en-US" dirty="0" smtClean="0"/>
              <a:t>Click to edit Master text styles</a:t>
            </a:r>
          </a:p>
          <a:p>
            <a:pPr marL="571500" lvl="1" indent="-228600" algn="l" defTabSz="914400" rtl="0" eaLnBrk="1" latinLnBrk="0" hangingPunct="1">
              <a:lnSpc>
                <a:spcPct val="95000"/>
              </a:lnSpc>
              <a:spcBef>
                <a:spcPts val="200"/>
              </a:spcBef>
              <a:spcAft>
                <a:spcPts val="500"/>
              </a:spcAft>
              <a:buClr>
                <a:schemeClr val="accent1"/>
              </a:buClr>
              <a:buFont typeface="Arial" pitchFamily="34" charset="0"/>
              <a:buChar char="•"/>
            </a:pPr>
            <a:r>
              <a:rPr lang="en-US" dirty="0" smtClean="0"/>
              <a:t>Second level</a:t>
            </a:r>
          </a:p>
        </p:txBody>
      </p:sp>
      <p:sp>
        <p:nvSpPr>
          <p:cNvPr id="4" name="Date Placeholder 3"/>
          <p:cNvSpPr>
            <a:spLocks noGrp="1"/>
          </p:cNvSpPr>
          <p:nvPr>
            <p:ph type="dt" sz="half" idx="10"/>
          </p:nvPr>
        </p:nvSpPr>
        <p:spPr/>
        <p:txBody>
          <a:bodyPr/>
          <a:lstStyle/>
          <a:p>
            <a:fld id="{961E5B5B-2ED8-4CCF-8957-6A80E2BD39B0}" type="datetime1">
              <a:rPr lang="en-US" smtClean="0"/>
              <a:pPr/>
              <a:t>10/31/2016</a:t>
            </a:fld>
            <a:endParaRPr lang="en-US" dirty="0"/>
          </a:p>
        </p:txBody>
      </p:sp>
      <p:sp>
        <p:nvSpPr>
          <p:cNvPr id="8" name="Text Placeholder 7"/>
          <p:cNvSpPr>
            <a:spLocks noGrp="1"/>
          </p:cNvSpPr>
          <p:nvPr>
            <p:ph type="body" sz="quarter" idx="13"/>
          </p:nvPr>
        </p:nvSpPr>
        <p:spPr>
          <a:xfrm>
            <a:off x="457200" y="1276350"/>
            <a:ext cx="3886200" cy="5124449"/>
          </a:xfrm>
        </p:spPr>
        <p:txBody>
          <a:bodyPr/>
          <a:lstStyle>
            <a:lvl1pPr>
              <a:defRPr lang="en-US" sz="2200" kern="1200" dirty="0" smtClean="0">
                <a:solidFill>
                  <a:schemeClr val="tx1"/>
                </a:solidFill>
                <a:latin typeface="+mn-lt"/>
                <a:ea typeface="+mn-ea"/>
                <a:cs typeface="+mn-cs"/>
              </a:defRPr>
            </a:lvl1pPr>
            <a:lvl2pPr>
              <a:defRPr lang="en-US" sz="1800" kern="1200" dirty="0" smtClean="0">
                <a:solidFill>
                  <a:schemeClr val="tx1"/>
                </a:solidFill>
                <a:latin typeface="+mn-lt"/>
                <a:ea typeface="+mn-ea"/>
                <a:cs typeface="+mn-cs"/>
              </a:defRPr>
            </a:lvl2pPr>
          </a:lstStyle>
          <a:p>
            <a:pPr marL="225425" lvl="0" indent="-225425" algn="l" defTabSz="914400" rtl="0" eaLnBrk="1" latinLnBrk="0" hangingPunct="1">
              <a:lnSpc>
                <a:spcPct val="95000"/>
              </a:lnSpc>
              <a:spcBef>
                <a:spcPts val="700"/>
              </a:spcBef>
              <a:spcAft>
                <a:spcPts val="300"/>
              </a:spcAft>
              <a:buClr>
                <a:schemeClr val="accent4"/>
              </a:buClr>
              <a:buFont typeface="Arial" pitchFamily="34" charset="0"/>
              <a:buChar char="•"/>
            </a:pPr>
            <a:r>
              <a:rPr lang="en-US" dirty="0" smtClean="0"/>
              <a:t>Click to edit Master text styles</a:t>
            </a:r>
          </a:p>
          <a:p>
            <a:pPr marL="571500" lvl="1" indent="-228600" algn="l" defTabSz="914400" rtl="0" eaLnBrk="1" latinLnBrk="0" hangingPunct="1">
              <a:lnSpc>
                <a:spcPct val="95000"/>
              </a:lnSpc>
              <a:spcBef>
                <a:spcPts val="200"/>
              </a:spcBef>
              <a:spcAft>
                <a:spcPts val="500"/>
              </a:spcAft>
              <a:buClr>
                <a:schemeClr val="accent1"/>
              </a:buClr>
              <a:buFont typeface="Arial" pitchFamily="34" charset="0"/>
              <a:buChar char="•"/>
            </a:pPr>
            <a:r>
              <a:rPr lang="en-US" dirty="0" smtClean="0"/>
              <a:t>Second level</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ategory: 2-Line Title, 2-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92138"/>
            <a:ext cx="8229600" cy="684212"/>
          </a:xfrm>
        </p:spPr>
        <p:txBody>
          <a:bodyPr/>
          <a:lstStyle>
            <a:lvl1pPr>
              <a:defRPr baseline="0"/>
            </a:lvl1pPr>
          </a:lstStyle>
          <a:p>
            <a:r>
              <a:rPr lang="en-US" dirty="0" smtClean="0"/>
              <a:t>Click to edit Master title style</a:t>
            </a:r>
            <a:br>
              <a:rPr lang="en-US" dirty="0" smtClean="0"/>
            </a:br>
            <a:r>
              <a:rPr lang="en-US" dirty="0" smtClean="0"/>
              <a:t>Room for a Two-Line Title</a:t>
            </a:r>
            <a:endParaRPr lang="en-US" dirty="0"/>
          </a:p>
        </p:txBody>
      </p:sp>
      <p:sp>
        <p:nvSpPr>
          <p:cNvPr id="3" name="Content Placeholder 2"/>
          <p:cNvSpPr>
            <a:spLocks noGrp="1"/>
          </p:cNvSpPr>
          <p:nvPr>
            <p:ph idx="1"/>
          </p:nvPr>
        </p:nvSpPr>
        <p:spPr>
          <a:xfrm>
            <a:off x="4800600" y="1600200"/>
            <a:ext cx="3886200" cy="4800600"/>
          </a:xfrm>
        </p:spPr>
        <p:txBody>
          <a:bodyPr/>
          <a:lstStyle>
            <a:lvl1pPr>
              <a:spcBef>
                <a:spcPts val="600"/>
              </a:spcBef>
              <a:spcAft>
                <a:spcPts val="400"/>
              </a:spcAft>
              <a:defRPr lang="en-US" sz="2200" kern="1200" dirty="0" smtClean="0">
                <a:solidFill>
                  <a:schemeClr val="tx1"/>
                </a:solidFill>
                <a:latin typeface="+mn-lt"/>
                <a:ea typeface="+mn-ea"/>
                <a:cs typeface="+mn-cs"/>
              </a:defRPr>
            </a:lvl1pPr>
            <a:lvl2pPr>
              <a:lnSpc>
                <a:spcPct val="95000"/>
              </a:lnSpc>
              <a:spcBef>
                <a:spcPts val="600"/>
              </a:spcBef>
              <a:spcAft>
                <a:spcPts val="400"/>
              </a:spcAft>
              <a:defRPr lang="en-US" sz="1800" kern="1200" dirty="0" smtClean="0">
                <a:solidFill>
                  <a:schemeClr val="tx1"/>
                </a:solidFill>
                <a:latin typeface="+mn-lt"/>
                <a:ea typeface="+mn-ea"/>
                <a:cs typeface="+mn-cs"/>
              </a:defRPr>
            </a:lvl2pPr>
          </a:lstStyle>
          <a:p>
            <a:pPr marL="225425" lvl="0" indent="-225425" algn="l" defTabSz="914400" rtl="0" eaLnBrk="1" latinLnBrk="0" hangingPunct="1">
              <a:lnSpc>
                <a:spcPct val="95000"/>
              </a:lnSpc>
              <a:spcBef>
                <a:spcPts val="700"/>
              </a:spcBef>
              <a:spcAft>
                <a:spcPts val="300"/>
              </a:spcAft>
              <a:buClr>
                <a:schemeClr val="accent4"/>
              </a:buClr>
              <a:buFont typeface="Arial" pitchFamily="34" charset="0"/>
              <a:buChar char="•"/>
            </a:pPr>
            <a:r>
              <a:rPr lang="en-US" dirty="0" smtClean="0"/>
              <a:t>Click to edit Master text styles</a:t>
            </a:r>
          </a:p>
          <a:p>
            <a:pPr marL="571500" lvl="1" indent="-228600" algn="l" defTabSz="914400" rtl="0" eaLnBrk="1" latinLnBrk="0" hangingPunct="1">
              <a:lnSpc>
                <a:spcPct val="95000"/>
              </a:lnSpc>
              <a:spcBef>
                <a:spcPts val="200"/>
              </a:spcBef>
              <a:spcAft>
                <a:spcPts val="500"/>
              </a:spcAft>
              <a:buClr>
                <a:schemeClr val="accent1"/>
              </a:buClr>
              <a:buFont typeface="Arial" pitchFamily="34" charset="0"/>
              <a:buChar char="•"/>
            </a:pPr>
            <a:r>
              <a:rPr lang="en-US" dirty="0" smtClean="0"/>
              <a:t>Second level</a:t>
            </a:r>
          </a:p>
        </p:txBody>
      </p:sp>
      <p:sp>
        <p:nvSpPr>
          <p:cNvPr id="4" name="Date Placeholder 3"/>
          <p:cNvSpPr>
            <a:spLocks noGrp="1"/>
          </p:cNvSpPr>
          <p:nvPr>
            <p:ph type="dt" sz="half" idx="10"/>
          </p:nvPr>
        </p:nvSpPr>
        <p:spPr/>
        <p:txBody>
          <a:bodyPr/>
          <a:lstStyle/>
          <a:p>
            <a:fld id="{29573349-B8E6-4531-88D4-3E71571E5850}" type="datetime1">
              <a:rPr lang="en-US" smtClean="0"/>
              <a:pPr/>
              <a:t>10/31/2016</a:t>
            </a:fld>
            <a:endParaRPr lang="en-US" dirty="0"/>
          </a:p>
        </p:txBody>
      </p:sp>
      <p:sp>
        <p:nvSpPr>
          <p:cNvPr id="8" name="Text Placeholder 7"/>
          <p:cNvSpPr>
            <a:spLocks noGrp="1"/>
          </p:cNvSpPr>
          <p:nvPr>
            <p:ph type="body" sz="quarter" idx="13" hasCustomPrompt="1"/>
          </p:nvPr>
        </p:nvSpPr>
        <p:spPr>
          <a:xfrm>
            <a:off x="457200" y="330200"/>
            <a:ext cx="8229600" cy="261938"/>
          </a:xfrm>
        </p:spPr>
        <p:txBody>
          <a:bodyPr/>
          <a:lstStyle>
            <a:lvl1pPr>
              <a:lnSpc>
                <a:spcPct val="85000"/>
              </a:lnSpc>
              <a:buNone/>
              <a:defRPr sz="1400" cap="all" spc="100" baseline="0">
                <a:solidFill>
                  <a:schemeClr val="tx1"/>
                </a:solidFill>
                <a:latin typeface="+mj-lt"/>
              </a:defRPr>
            </a:lvl1pPr>
          </a:lstStyle>
          <a:p>
            <a:pPr lvl="0"/>
            <a:r>
              <a:rPr lang="en-US" dirty="0" smtClean="0"/>
              <a:t>Category or Subtopic Goes Here</a:t>
            </a:r>
            <a:endParaRPr lang="en-US" dirty="0"/>
          </a:p>
        </p:txBody>
      </p:sp>
      <p:sp>
        <p:nvSpPr>
          <p:cNvPr id="9" name="Text Placeholder 8"/>
          <p:cNvSpPr>
            <a:spLocks noGrp="1"/>
          </p:cNvSpPr>
          <p:nvPr>
            <p:ph type="body" sz="quarter" idx="14"/>
          </p:nvPr>
        </p:nvSpPr>
        <p:spPr>
          <a:xfrm>
            <a:off x="457200" y="1600199"/>
            <a:ext cx="3886200" cy="4784725"/>
          </a:xfrm>
        </p:spPr>
        <p:txBody>
          <a:bodyPr/>
          <a:lstStyle>
            <a:lvl1pPr>
              <a:defRPr lang="en-US" sz="2200" kern="1200" dirty="0" smtClean="0">
                <a:solidFill>
                  <a:schemeClr val="tx1"/>
                </a:solidFill>
                <a:latin typeface="+mn-lt"/>
                <a:ea typeface="+mn-ea"/>
                <a:cs typeface="+mn-cs"/>
              </a:defRPr>
            </a:lvl1pPr>
            <a:lvl2pPr>
              <a:defRPr lang="en-US" sz="1800" kern="1200" dirty="0" smtClean="0">
                <a:solidFill>
                  <a:schemeClr val="tx1"/>
                </a:solidFill>
                <a:latin typeface="+mn-lt"/>
                <a:ea typeface="+mn-ea"/>
                <a:cs typeface="+mn-cs"/>
              </a:defRPr>
            </a:lvl2pPr>
          </a:lstStyle>
          <a:p>
            <a:pPr marL="225425" lvl="0" indent="-225425" algn="l" defTabSz="914400" rtl="0" eaLnBrk="1" latinLnBrk="0" hangingPunct="1">
              <a:lnSpc>
                <a:spcPct val="95000"/>
              </a:lnSpc>
              <a:spcBef>
                <a:spcPts val="700"/>
              </a:spcBef>
              <a:spcAft>
                <a:spcPts val="300"/>
              </a:spcAft>
              <a:buClr>
                <a:schemeClr val="accent4"/>
              </a:buClr>
              <a:buFont typeface="Arial" pitchFamily="34" charset="0"/>
              <a:buChar char="•"/>
            </a:pPr>
            <a:r>
              <a:rPr lang="en-US" dirty="0" smtClean="0"/>
              <a:t>Click to edit Master text styles</a:t>
            </a:r>
          </a:p>
          <a:p>
            <a:pPr marL="571500" lvl="1" indent="-228600" algn="l" defTabSz="914400" rtl="0" eaLnBrk="1" latinLnBrk="0" hangingPunct="1">
              <a:lnSpc>
                <a:spcPct val="95000"/>
              </a:lnSpc>
              <a:spcBef>
                <a:spcPts val="200"/>
              </a:spcBef>
              <a:spcAft>
                <a:spcPts val="500"/>
              </a:spcAft>
              <a:buClr>
                <a:schemeClr val="accent1"/>
              </a:buClr>
              <a:buFont typeface="Arial" pitchFamily="34" charset="0"/>
              <a:buChar char="•"/>
            </a:pPr>
            <a:r>
              <a:rPr lang="en-US" dirty="0" smtClean="0"/>
              <a:t>Second level</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image" Target="../media/image1.png"/><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30199"/>
            <a:ext cx="8229600" cy="676276"/>
          </a:xfrm>
          <a:prstGeom prst="rect">
            <a:avLst/>
          </a:prstGeom>
        </p:spPr>
        <p:txBody>
          <a:bodyPr vert="horz" lIns="0" tIns="0" rIns="0" bIns="0" rtlCol="0" anchor="t">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006476"/>
            <a:ext cx="8229600" cy="5381624"/>
          </a:xfrm>
          <a:prstGeom prst="rect">
            <a:avLst/>
          </a:prstGeom>
        </p:spPr>
        <p:txBody>
          <a:bodyPr vert="horz" lIns="0" tIns="0" rIns="0" bIns="0" rtlCol="0">
            <a:noAutofit/>
          </a:bodyPr>
          <a:lstStyle/>
          <a:p>
            <a:pPr marL="225425" lvl="0" indent="-225425" algn="l" defTabSz="914400" rtl="0" eaLnBrk="1" latinLnBrk="0" hangingPunct="1">
              <a:lnSpc>
                <a:spcPct val="95000"/>
              </a:lnSpc>
              <a:spcBef>
                <a:spcPts val="700"/>
              </a:spcBef>
              <a:spcAft>
                <a:spcPts val="300"/>
              </a:spcAft>
              <a:buClr>
                <a:schemeClr val="accent4"/>
              </a:buClr>
              <a:buFont typeface="Arial" pitchFamily="34" charset="0"/>
              <a:buChar char="•"/>
            </a:pPr>
            <a:r>
              <a:rPr lang="en-US" dirty="0" smtClean="0"/>
              <a:t>Click to edit Master text styles</a:t>
            </a:r>
          </a:p>
          <a:p>
            <a:pPr marL="571500" lvl="1" indent="-228600" algn="l" defTabSz="914400" rtl="0" eaLnBrk="1" latinLnBrk="0" hangingPunct="1">
              <a:lnSpc>
                <a:spcPct val="95000"/>
              </a:lnSpc>
              <a:spcBef>
                <a:spcPts val="200"/>
              </a:spcBef>
              <a:spcAft>
                <a:spcPts val="500"/>
              </a:spcAft>
              <a:buClr>
                <a:schemeClr val="accent1"/>
              </a:buClr>
              <a:buFont typeface="Arial" pitchFamily="34" charset="0"/>
              <a:buChar char="•"/>
            </a:pPr>
            <a:r>
              <a:rPr lang="en-US" dirty="0" smtClean="0"/>
              <a:t>Second level</a:t>
            </a:r>
          </a:p>
        </p:txBody>
      </p:sp>
      <p:sp>
        <p:nvSpPr>
          <p:cNvPr id="8" name="Freeform 5"/>
          <p:cNvSpPr>
            <a:spLocks/>
          </p:cNvSpPr>
          <p:nvPr/>
        </p:nvSpPr>
        <p:spPr bwMode="auto">
          <a:xfrm>
            <a:off x="0" y="6166552"/>
            <a:ext cx="9144000" cy="706438"/>
          </a:xfrm>
          <a:custGeom>
            <a:avLst/>
            <a:gdLst/>
            <a:ahLst/>
            <a:cxnLst>
              <a:cxn ang="0">
                <a:pos x="0" y="197"/>
              </a:cxn>
              <a:cxn ang="0">
                <a:pos x="2560" y="197"/>
              </a:cxn>
              <a:cxn ang="0">
                <a:pos x="2560" y="0"/>
              </a:cxn>
              <a:cxn ang="0">
                <a:pos x="1318" y="108"/>
              </a:cxn>
              <a:cxn ang="0">
                <a:pos x="0" y="70"/>
              </a:cxn>
              <a:cxn ang="0">
                <a:pos x="0" y="197"/>
              </a:cxn>
            </a:cxnLst>
            <a:rect l="0" t="0" r="r" b="b"/>
            <a:pathLst>
              <a:path w="2560" h="197">
                <a:moveTo>
                  <a:pt x="0" y="197"/>
                </a:moveTo>
                <a:cubicBezTo>
                  <a:pt x="2560" y="197"/>
                  <a:pt x="2560" y="197"/>
                  <a:pt x="2560" y="197"/>
                </a:cubicBezTo>
                <a:cubicBezTo>
                  <a:pt x="2560" y="0"/>
                  <a:pt x="2560" y="0"/>
                  <a:pt x="2560" y="0"/>
                </a:cubicBezTo>
                <a:cubicBezTo>
                  <a:pt x="2313" y="61"/>
                  <a:pt x="1733" y="102"/>
                  <a:pt x="1318" y="108"/>
                </a:cubicBezTo>
                <a:cubicBezTo>
                  <a:pt x="759" y="116"/>
                  <a:pt x="253" y="84"/>
                  <a:pt x="0" y="70"/>
                </a:cubicBezTo>
                <a:lnTo>
                  <a:pt x="0" y="197"/>
                </a:lnTo>
                <a:close/>
              </a:path>
            </a:pathLst>
          </a:custGeom>
          <a:solidFill>
            <a:srgbClr val="CDCDCD"/>
          </a:solidFill>
          <a:ln w="9525">
            <a:noFill/>
            <a:round/>
            <a:headEnd/>
            <a:tailEnd/>
          </a:ln>
        </p:spPr>
        <p:txBody>
          <a:bodyPr vert="horz" wrap="square" lIns="91440" tIns="45720" rIns="91440" bIns="45720" numCol="1" anchor="t" anchorCtr="0" compatLnSpc="1">
            <a:prstTxWarp prst="textNoShape">
              <a:avLst/>
            </a:prstTxWarp>
          </a:bodyPr>
          <a:lstStyle/>
          <a:p>
            <a:pPr algn="l"/>
            <a:endParaRPr lang="en-US" dirty="0"/>
          </a:p>
        </p:txBody>
      </p:sp>
      <p:sp>
        <p:nvSpPr>
          <p:cNvPr id="4" name="Date Placeholder 3"/>
          <p:cNvSpPr>
            <a:spLocks noGrp="1"/>
          </p:cNvSpPr>
          <p:nvPr>
            <p:ph type="dt" sz="half" idx="2"/>
          </p:nvPr>
        </p:nvSpPr>
        <p:spPr>
          <a:xfrm>
            <a:off x="3505200" y="6569076"/>
            <a:ext cx="2133600" cy="288924"/>
          </a:xfrm>
          <a:prstGeom prst="rect">
            <a:avLst/>
          </a:prstGeom>
        </p:spPr>
        <p:txBody>
          <a:bodyPr vert="horz" lIns="91440" tIns="45720" rIns="91440" bIns="45720" rtlCol="0" anchor="ctr"/>
          <a:lstStyle>
            <a:lvl1pPr algn="ctr">
              <a:defRPr sz="1000">
                <a:solidFill>
                  <a:schemeClr val="tx1">
                    <a:tint val="75000"/>
                  </a:schemeClr>
                </a:solidFill>
              </a:defRPr>
            </a:lvl1pPr>
          </a:lstStyle>
          <a:p>
            <a:fld id="{A7363AC0-26A8-4A03-9189-885AF3707843}" type="datetime1">
              <a:rPr lang="en-US" smtClean="0"/>
              <a:pPr/>
              <a:t>10/31/2016</a:t>
            </a:fld>
            <a:endParaRPr lang="en-US" dirty="0"/>
          </a:p>
        </p:txBody>
      </p:sp>
      <p:pic>
        <p:nvPicPr>
          <p:cNvPr id="9" name="Picture 6" descr="http://esidepartments/sites/DEP169/Documents/Data%20Classification/12-1272%20Security%20Policy%20Classification%20Confidential.png"/>
          <p:cNvPicPr>
            <a:picLocks noChangeAspect="1" noChangeArrowheads="1"/>
          </p:cNvPicPr>
          <p:nvPr/>
        </p:nvPicPr>
        <p:blipFill>
          <a:blip r:embed="rId43" cstate="print"/>
          <a:srcRect/>
          <a:stretch>
            <a:fillRect/>
          </a:stretch>
        </p:blipFill>
        <p:spPr bwMode="auto">
          <a:xfrm>
            <a:off x="95250" y="6537324"/>
            <a:ext cx="266700" cy="247650"/>
          </a:xfrm>
          <a:prstGeom prst="rect">
            <a:avLst/>
          </a:prstGeom>
          <a:noFill/>
        </p:spPr>
      </p:pic>
      <p:sp>
        <p:nvSpPr>
          <p:cNvPr id="36" name="TextBox 35"/>
          <p:cNvSpPr txBox="1"/>
          <p:nvPr/>
        </p:nvSpPr>
        <p:spPr>
          <a:xfrm>
            <a:off x="457200" y="6567831"/>
            <a:ext cx="3352800" cy="290170"/>
          </a:xfrm>
          <a:prstGeom prst="rect">
            <a:avLst/>
          </a:prstGeom>
          <a:noFill/>
        </p:spPr>
        <p:txBody>
          <a:bodyPr wrap="square" lIns="0" tIns="0" rIns="0" bIns="0" rtlCol="0">
            <a:noAutofit/>
          </a:bodyPr>
          <a:lstStyle/>
          <a:p>
            <a:r>
              <a:rPr lang="en-US" sz="800" kern="1200" baseline="0" dirty="0" smtClean="0">
                <a:solidFill>
                  <a:schemeClr val="tx1">
                    <a:lumMod val="50000"/>
                    <a:lumOff val="50000"/>
                  </a:schemeClr>
                </a:solidFill>
                <a:latin typeface="+mj-lt"/>
                <a:ea typeface="+mn-ea"/>
                <a:cs typeface="+mn-cs"/>
              </a:rPr>
              <a:t>Confidential and Proprietary Information</a:t>
            </a:r>
            <a:endParaRPr lang="en-US" sz="800" b="1" kern="1200" baseline="0" dirty="0" smtClean="0">
              <a:solidFill>
                <a:schemeClr val="tx1">
                  <a:lumMod val="50000"/>
                  <a:lumOff val="50000"/>
                </a:schemeClr>
              </a:solidFill>
              <a:latin typeface="+mj-lt"/>
              <a:ea typeface="+mn-ea"/>
              <a:cs typeface="+mn-cs"/>
            </a:endParaRPr>
          </a:p>
          <a:p>
            <a:r>
              <a:rPr lang="en-US" sz="700" kern="1200" baseline="0" dirty="0" smtClean="0">
                <a:solidFill>
                  <a:schemeClr val="tx1">
                    <a:lumMod val="50000"/>
                    <a:lumOff val="50000"/>
                  </a:schemeClr>
                </a:solidFill>
                <a:latin typeface="+mn-lt"/>
                <a:ea typeface="+mn-ea"/>
                <a:cs typeface="+mn-cs"/>
              </a:rPr>
              <a:t>© 2014 Express Scripts Holding Company. All Rights Reserved.</a:t>
            </a:r>
            <a:endParaRPr lang="en-US" sz="700" dirty="0">
              <a:solidFill>
                <a:schemeClr val="tx1">
                  <a:lumMod val="50000"/>
                  <a:lumOff val="50000"/>
                </a:schemeClr>
              </a:solidFill>
            </a:endParaRPr>
          </a:p>
        </p:txBody>
      </p:sp>
      <p:sp>
        <p:nvSpPr>
          <p:cNvPr id="35" name="Footer Placeholder 4"/>
          <p:cNvSpPr txBox="1">
            <a:spLocks/>
          </p:cNvSpPr>
          <p:nvPr/>
        </p:nvSpPr>
        <p:spPr>
          <a:xfrm>
            <a:off x="8686800" y="6457956"/>
            <a:ext cx="457200" cy="381000"/>
          </a:xfrm>
          <a:prstGeom prst="rect">
            <a:avLst/>
          </a:prstGeom>
        </p:spPr>
        <p:txBody>
          <a:bodyPr vert="horz" lIns="91440" tIns="45720" rIns="91440" bIns="45720" rtlCol="0" anchor="ctr"/>
          <a:lstStyle>
            <a:lvl1pPr marL="0" marR="0" indent="0" algn="ctr" defTabSz="914400" rtl="0" eaLnBrk="1" fontAlgn="auto" latinLnBrk="0" hangingPunct="1">
              <a:lnSpc>
                <a:spcPct val="70000"/>
              </a:lnSpc>
              <a:spcBef>
                <a:spcPts val="0"/>
              </a:spcBef>
              <a:spcAft>
                <a:spcPts val="0"/>
              </a:spcAft>
              <a:buClrTx/>
              <a:buSzTx/>
              <a:buFontTx/>
              <a:buNone/>
              <a:tabLst/>
              <a:defRPr sz="800">
                <a:solidFill>
                  <a:schemeClr val="accent3"/>
                </a:solidFill>
                <a:latin typeface="Franklin Gothic Medium" pitchFamily="34" charset="0"/>
              </a:defRPr>
            </a:lvl1pPr>
          </a:lstStyle>
          <a:p>
            <a:pPr algn="ctr">
              <a:defRPr/>
            </a:pPr>
            <a:fld id="{0E2DA7D6-899D-4BE0-98D3-D2C39F0629BC}" type="slidenum">
              <a:rPr lang="en-US" sz="800" kern="1200" smtClean="0">
                <a:solidFill>
                  <a:schemeClr val="tx1">
                    <a:lumMod val="75000"/>
                    <a:lumOff val="25000"/>
                  </a:schemeClr>
                </a:solidFill>
                <a:latin typeface="+mj-lt"/>
                <a:ea typeface="+mn-ea"/>
                <a:cs typeface="+mn-cs"/>
              </a:rPr>
              <a:pPr algn="ctr">
                <a:defRPr/>
              </a:pPr>
              <a:t>‹#›</a:t>
            </a:fld>
            <a:endParaRPr lang="en-US" sz="800" kern="1200" dirty="0">
              <a:solidFill>
                <a:schemeClr val="tx1">
                  <a:lumMod val="75000"/>
                  <a:lumOff val="25000"/>
                </a:schemeClr>
              </a:solidFill>
              <a:latin typeface="+mj-lt"/>
              <a:ea typeface="+mn-ea"/>
              <a:cs typeface="+mn-cs"/>
            </a:endParaRPr>
          </a:p>
        </p:txBody>
      </p:sp>
      <p:pic>
        <p:nvPicPr>
          <p:cNvPr id="34" name="Picture 2"/>
          <p:cNvPicPr>
            <a:picLocks noChangeAspect="1" noChangeArrowheads="1"/>
          </p:cNvPicPr>
          <p:nvPr/>
        </p:nvPicPr>
        <p:blipFill>
          <a:blip r:embed="rId44" cstate="print"/>
          <a:srcRect/>
          <a:stretch>
            <a:fillRect/>
          </a:stretch>
        </p:blipFill>
        <p:spPr bwMode="auto">
          <a:xfrm>
            <a:off x="7405688" y="6493686"/>
            <a:ext cx="1289304" cy="292877"/>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702" r:id="rId1"/>
    <p:sldLayoutId id="2147483649" r:id="rId2"/>
    <p:sldLayoutId id="2147483650" r:id="rId3"/>
    <p:sldLayoutId id="2147483663" r:id="rId4"/>
    <p:sldLayoutId id="2147483664" r:id="rId5"/>
    <p:sldLayoutId id="2147483665" r:id="rId6"/>
    <p:sldLayoutId id="2147483678" r:id="rId7"/>
    <p:sldLayoutId id="2147483676" r:id="rId8"/>
    <p:sldLayoutId id="2147483677" r:id="rId9"/>
    <p:sldLayoutId id="2147483692" r:id="rId10"/>
    <p:sldLayoutId id="2147483693" r:id="rId11"/>
    <p:sldLayoutId id="2147483694" r:id="rId12"/>
    <p:sldLayoutId id="2147483695" r:id="rId13"/>
    <p:sldLayoutId id="2147483696" r:id="rId14"/>
    <p:sldLayoutId id="2147483697" r:id="rId15"/>
    <p:sldLayoutId id="2147483691" r:id="rId16"/>
    <p:sldLayoutId id="2147483666" r:id="rId17"/>
    <p:sldLayoutId id="2147483699" r:id="rId18"/>
    <p:sldLayoutId id="2147483669" r:id="rId19"/>
    <p:sldLayoutId id="2147483698" r:id="rId20"/>
    <p:sldLayoutId id="2147483700" r:id="rId21"/>
    <p:sldLayoutId id="2147483670" r:id="rId22"/>
    <p:sldLayoutId id="2147483685" r:id="rId23"/>
    <p:sldLayoutId id="2147483680" r:id="rId24"/>
    <p:sldLayoutId id="2147483683" r:id="rId25"/>
    <p:sldLayoutId id="2147483684" r:id="rId26"/>
    <p:sldLayoutId id="2147483674" r:id="rId27"/>
    <p:sldLayoutId id="2147483675" r:id="rId28"/>
    <p:sldLayoutId id="2147483671" r:id="rId29"/>
    <p:sldLayoutId id="2147483673" r:id="rId30"/>
    <p:sldLayoutId id="2147483672" r:id="rId31"/>
    <p:sldLayoutId id="2147483688" r:id="rId32"/>
    <p:sldLayoutId id="2147483689" r:id="rId33"/>
    <p:sldLayoutId id="2147483686" r:id="rId34"/>
    <p:sldLayoutId id="2147483703" r:id="rId35"/>
    <p:sldLayoutId id="2147483704" r:id="rId36"/>
    <p:sldLayoutId id="2147483705" r:id="rId37"/>
    <p:sldLayoutId id="2147483707" r:id="rId38"/>
    <p:sldLayoutId id="2147483708" r:id="rId39"/>
    <p:sldLayoutId id="2147483709" r:id="rId40"/>
    <p:sldLayoutId id="2147483710" r:id="rId41"/>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defTabSz="914400" rtl="0" eaLnBrk="1" latinLnBrk="0" hangingPunct="1">
        <a:lnSpc>
          <a:spcPct val="85000"/>
        </a:lnSpc>
        <a:spcBef>
          <a:spcPct val="0"/>
        </a:spcBef>
        <a:buNone/>
        <a:defRPr sz="2600" kern="1200">
          <a:solidFill>
            <a:schemeClr val="accent1"/>
          </a:solidFill>
          <a:latin typeface="+mj-lt"/>
          <a:ea typeface="+mj-ea"/>
          <a:cs typeface="+mj-cs"/>
        </a:defRPr>
      </a:lvl1pPr>
    </p:titleStyle>
    <p:bodyStyle>
      <a:lvl1pPr marL="225425" indent="-225425" algn="l" defTabSz="914400" rtl="0" eaLnBrk="1" latinLnBrk="0" hangingPunct="1">
        <a:lnSpc>
          <a:spcPct val="95000"/>
        </a:lnSpc>
        <a:spcBef>
          <a:spcPts val="700"/>
        </a:spcBef>
        <a:spcAft>
          <a:spcPts val="300"/>
        </a:spcAft>
        <a:buClr>
          <a:schemeClr val="accent4"/>
        </a:buClr>
        <a:buFont typeface="Arial" pitchFamily="34" charset="0"/>
        <a:buChar char="•"/>
        <a:defRPr lang="en-US" sz="2200" kern="1200" dirty="0" smtClean="0">
          <a:solidFill>
            <a:schemeClr val="tx1"/>
          </a:solidFill>
          <a:latin typeface="+mn-lt"/>
          <a:ea typeface="+mn-ea"/>
          <a:cs typeface="+mn-cs"/>
        </a:defRPr>
      </a:lvl1pPr>
      <a:lvl2pPr marL="571500" indent="-228600" algn="l" defTabSz="914400" rtl="0" eaLnBrk="1" latinLnBrk="0" hangingPunct="1">
        <a:lnSpc>
          <a:spcPct val="95000"/>
        </a:lnSpc>
        <a:spcBef>
          <a:spcPts val="600"/>
        </a:spcBef>
        <a:spcAft>
          <a:spcPts val="400"/>
        </a:spcAft>
        <a:buClr>
          <a:schemeClr val="accent1"/>
        </a:buClr>
        <a:buFont typeface="Arial" pitchFamily="34" charset="0"/>
        <a:buChar char="•"/>
        <a:defRPr lang="en-US" sz="1800" kern="1200" dirty="0" smtClean="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None/>
        <a:defRPr sz="2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hyperlink" Target="http://www.express-scripts.co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bwMode="black">
          <a:xfrm>
            <a:off x="2743200" y="3530600"/>
            <a:ext cx="5943600" cy="812800"/>
          </a:xfrm>
        </p:spPr>
        <p:txBody>
          <a:bodyPr/>
          <a:lstStyle/>
          <a:p>
            <a:r>
              <a:rPr lang="en-US" dirty="0" smtClean="0"/>
              <a:t>University of Texas System</a:t>
            </a:r>
            <a:br>
              <a:rPr lang="en-US" dirty="0" smtClean="0"/>
            </a:br>
            <a:r>
              <a:rPr lang="en-US" dirty="0" smtClean="0"/>
              <a:t>2017 UT SELECT Part D Overview</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513" y="533400"/>
            <a:ext cx="2600325"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16059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0999" y="1371601"/>
            <a:ext cx="8610601" cy="4724400"/>
          </a:xfrm>
        </p:spPr>
        <p:txBody>
          <a:bodyPr/>
          <a:lstStyle/>
          <a:p>
            <a:pPr>
              <a:spcBef>
                <a:spcPts val="1600"/>
              </a:spcBef>
              <a:tabLst>
                <a:tab pos="569913" algn="l"/>
              </a:tabLst>
              <a:defRPr/>
            </a:pPr>
            <a:r>
              <a:rPr lang="en-US" sz="1900" b="1" dirty="0" smtClean="0">
                <a:latin typeface="Franklin Gothic Book" pitchFamily="34" charset="0"/>
              </a:rPr>
              <a:t>Participants will receive their Welcome Kits around December 1, 2016.  </a:t>
            </a:r>
          </a:p>
          <a:p>
            <a:pPr marL="342900" indent="-342900">
              <a:spcBef>
                <a:spcPts val="0"/>
              </a:spcBef>
              <a:spcAft>
                <a:spcPts val="0"/>
              </a:spcAft>
              <a:buFont typeface="Arial" panose="020B0604020202020204" pitchFamily="34" charset="0"/>
              <a:buChar char="•"/>
              <a:tabLst>
                <a:tab pos="569913" algn="l"/>
              </a:tabLst>
              <a:defRPr/>
            </a:pPr>
            <a:r>
              <a:rPr lang="en-US" sz="1900" dirty="0" smtClean="0">
                <a:latin typeface="Franklin Gothic Book" pitchFamily="34" charset="0"/>
              </a:rPr>
              <a:t>If the enrollment information is incomplete or incorrect, ESI will mail a Request for Information letter to the member to obtain the correct information</a:t>
            </a:r>
          </a:p>
          <a:p>
            <a:pPr marL="342900" indent="-342900">
              <a:spcBef>
                <a:spcPts val="0"/>
              </a:spcBef>
              <a:spcAft>
                <a:spcPts val="0"/>
              </a:spcAft>
              <a:buFont typeface="Arial" panose="020B0604020202020204" pitchFamily="34" charset="0"/>
              <a:buChar char="•"/>
              <a:tabLst>
                <a:tab pos="569913" algn="l"/>
              </a:tabLst>
              <a:defRPr/>
            </a:pPr>
            <a:endParaRPr lang="en-US" sz="1900" dirty="0" smtClean="0">
              <a:latin typeface="Franklin Gothic Book" pitchFamily="34" charset="0"/>
            </a:endParaRPr>
          </a:p>
          <a:p>
            <a:pPr marL="342900" indent="-342900">
              <a:spcBef>
                <a:spcPts val="0"/>
              </a:spcBef>
              <a:spcAft>
                <a:spcPts val="0"/>
              </a:spcAft>
              <a:buFont typeface="Arial" panose="020B0604020202020204" pitchFamily="34" charset="0"/>
              <a:buChar char="•"/>
              <a:tabLst>
                <a:tab pos="569913" algn="l"/>
              </a:tabLst>
              <a:defRPr/>
            </a:pPr>
            <a:r>
              <a:rPr lang="en-US" sz="1900" dirty="0" smtClean="0">
                <a:latin typeface="Franklin Gothic Book" pitchFamily="34" charset="0"/>
              </a:rPr>
              <a:t>If the member does not respond to the Request for Information letter within 45 days, the enrollment will be cancelled</a:t>
            </a:r>
          </a:p>
          <a:p>
            <a:pPr marL="342900" indent="-342900">
              <a:spcBef>
                <a:spcPts val="0"/>
              </a:spcBef>
              <a:spcAft>
                <a:spcPts val="0"/>
              </a:spcAft>
              <a:buFont typeface="Arial" panose="020B0604020202020204" pitchFamily="34" charset="0"/>
              <a:buChar char="•"/>
              <a:tabLst>
                <a:tab pos="569913" algn="l"/>
              </a:tabLst>
              <a:defRPr/>
            </a:pPr>
            <a:endParaRPr lang="en-US" sz="1900" dirty="0" smtClean="0">
              <a:latin typeface="Franklin Gothic Book" pitchFamily="34" charset="0"/>
            </a:endParaRPr>
          </a:p>
          <a:p>
            <a:pPr marL="342900" indent="-342900">
              <a:spcBef>
                <a:spcPts val="0"/>
              </a:spcBef>
              <a:spcAft>
                <a:spcPts val="0"/>
              </a:spcAft>
              <a:buFont typeface="Arial" panose="020B0604020202020204" pitchFamily="34" charset="0"/>
              <a:buChar char="•"/>
              <a:tabLst>
                <a:tab pos="569913" algn="l"/>
              </a:tabLst>
              <a:defRPr/>
            </a:pPr>
            <a:r>
              <a:rPr lang="en-US" sz="1900" dirty="0" smtClean="0">
                <a:latin typeface="Franklin Gothic Book" pitchFamily="34" charset="0"/>
              </a:rPr>
              <a:t>Includes a new ID card which will replace the current card; for use starting January 2017</a:t>
            </a:r>
          </a:p>
          <a:p>
            <a:pPr marL="342900" indent="-342900">
              <a:spcBef>
                <a:spcPts val="0"/>
              </a:spcBef>
              <a:spcAft>
                <a:spcPts val="0"/>
              </a:spcAft>
              <a:buFont typeface="Arial" panose="020B0604020202020204" pitchFamily="34" charset="0"/>
              <a:buChar char="•"/>
              <a:tabLst>
                <a:tab pos="569913" algn="l"/>
              </a:tabLst>
              <a:defRPr/>
            </a:pPr>
            <a:endParaRPr lang="en-US" sz="1900" dirty="0" smtClean="0">
              <a:latin typeface="Franklin Gothic Book" pitchFamily="34" charset="0"/>
            </a:endParaRPr>
          </a:p>
          <a:p>
            <a:pPr marL="342900" indent="-342900">
              <a:spcBef>
                <a:spcPts val="0"/>
              </a:spcBef>
              <a:spcAft>
                <a:spcPts val="0"/>
              </a:spcAft>
              <a:buFont typeface="Arial" panose="020B0604020202020204" pitchFamily="34" charset="0"/>
              <a:buChar char="•"/>
              <a:tabLst>
                <a:tab pos="569913" algn="l"/>
              </a:tabLst>
              <a:defRPr/>
            </a:pPr>
            <a:r>
              <a:rPr lang="en-US" sz="1900" b="1" dirty="0" smtClean="0">
                <a:latin typeface="Franklin Gothic Book" pitchFamily="34" charset="0"/>
              </a:rPr>
              <a:t>Note:  </a:t>
            </a:r>
            <a:r>
              <a:rPr lang="en-US" sz="1900" dirty="0" smtClean="0">
                <a:latin typeface="Franklin Gothic Book" pitchFamily="34" charset="0"/>
              </a:rPr>
              <a:t>Members under age 65, and not yet eligible for Medicare, are not yet eligible for this plan, and should continue to use their existing ID card.</a:t>
            </a:r>
          </a:p>
          <a:p>
            <a:pPr marL="342900" indent="-342900">
              <a:spcBef>
                <a:spcPts val="0"/>
              </a:spcBef>
              <a:spcAft>
                <a:spcPts val="0"/>
              </a:spcAft>
              <a:buFont typeface="Arial" panose="020B0604020202020204" pitchFamily="34" charset="0"/>
              <a:buChar char="•"/>
              <a:tabLst>
                <a:tab pos="569913" algn="l"/>
              </a:tabLst>
              <a:defRPr/>
            </a:pPr>
            <a:endParaRPr lang="en-US" sz="1900" dirty="0" smtClean="0">
              <a:latin typeface="Franklin Gothic Book" pitchFamily="34" charset="0"/>
            </a:endParaRPr>
          </a:p>
          <a:p>
            <a:pPr marL="342900" indent="-342900">
              <a:spcBef>
                <a:spcPts val="0"/>
              </a:spcBef>
              <a:spcAft>
                <a:spcPts val="0"/>
              </a:spcAft>
              <a:buFont typeface="Arial" panose="020B0604020202020204" pitchFamily="34" charset="0"/>
              <a:buChar char="•"/>
              <a:tabLst>
                <a:tab pos="569913" algn="l"/>
              </a:tabLst>
              <a:defRPr/>
            </a:pPr>
            <a:r>
              <a:rPr lang="en-US" sz="1900" dirty="0" smtClean="0">
                <a:latin typeface="Franklin Gothic Book" pitchFamily="34" charset="0"/>
              </a:rPr>
              <a:t>Each individual member, per Medicare requirements, will receive a Part D ID Card</a:t>
            </a:r>
          </a:p>
          <a:p>
            <a:pPr marL="342900" indent="-342900">
              <a:spcBef>
                <a:spcPts val="0"/>
              </a:spcBef>
              <a:spcAft>
                <a:spcPts val="0"/>
              </a:spcAft>
              <a:buFont typeface="Arial" panose="020B0604020202020204" pitchFamily="34" charset="0"/>
              <a:buChar char="•"/>
              <a:tabLst>
                <a:tab pos="569913" algn="l"/>
              </a:tabLst>
              <a:defRPr/>
            </a:pPr>
            <a:endParaRPr lang="en-US" sz="1900" dirty="0" smtClean="0">
              <a:latin typeface="Franklin Gothic Book" pitchFamily="34" charset="0"/>
            </a:endParaRPr>
          </a:p>
          <a:p>
            <a:pPr marL="342900" indent="-342900">
              <a:spcBef>
                <a:spcPts val="0"/>
              </a:spcBef>
              <a:spcAft>
                <a:spcPts val="0"/>
              </a:spcAft>
              <a:buFont typeface="Arial" panose="020B0604020202020204" pitchFamily="34" charset="0"/>
              <a:buChar char="•"/>
              <a:tabLst>
                <a:tab pos="569913" algn="l"/>
              </a:tabLst>
              <a:defRPr/>
            </a:pPr>
            <a:r>
              <a:rPr lang="en-US" sz="1900" dirty="0" smtClean="0">
                <a:latin typeface="Franklin Gothic Book" pitchFamily="34" charset="0"/>
              </a:rPr>
              <a:t>Also includes a formulary guide, pharmacy notice and a mail order form</a:t>
            </a:r>
          </a:p>
        </p:txBody>
      </p:sp>
      <p:sp>
        <p:nvSpPr>
          <p:cNvPr id="4" name="Rectangle 3"/>
          <p:cNvSpPr/>
          <p:nvPr/>
        </p:nvSpPr>
        <p:spPr>
          <a:xfrm>
            <a:off x="380999" y="152400"/>
            <a:ext cx="8610601" cy="1077218"/>
          </a:xfrm>
          <a:prstGeom prst="rect">
            <a:avLst/>
          </a:prstGeom>
        </p:spPr>
        <p:txBody>
          <a:bodyPr wrap="square">
            <a:spAutoFit/>
          </a:bodyPr>
          <a:lstStyle/>
          <a:p>
            <a:r>
              <a:rPr lang="en-US" sz="3200" b="1" dirty="0" smtClean="0">
                <a:solidFill>
                  <a:schemeClr val="accent1"/>
                </a:solidFill>
                <a:latin typeface="Franklin Gothic Book" pitchFamily="34" charset="0"/>
                <a:cs typeface="Calibri" pitchFamily="34" charset="0"/>
              </a:rPr>
              <a:t>CMS Required Communication</a:t>
            </a:r>
          </a:p>
          <a:p>
            <a:r>
              <a:rPr lang="en-US" sz="3200" b="1" dirty="0" smtClean="0">
                <a:solidFill>
                  <a:schemeClr val="accent1"/>
                </a:solidFill>
                <a:latin typeface="Franklin Gothic Book" pitchFamily="34" charset="0"/>
                <a:cs typeface="Calibri" pitchFamily="34" charset="0"/>
              </a:rPr>
              <a:t>Welcome Kit</a:t>
            </a:r>
            <a:endParaRPr lang="en-US" sz="3200" b="1" dirty="0">
              <a:solidFill>
                <a:schemeClr val="accent1"/>
              </a:solidFill>
              <a:latin typeface="Franklin Gothic Book" pitchFamily="34" charset="0"/>
              <a:cs typeface="Calibri" pitchFamily="34" charset="0"/>
            </a:endParaRPr>
          </a:p>
        </p:txBody>
      </p:sp>
    </p:spTree>
    <p:extLst>
      <p:ext uri="{BB962C8B-B14F-4D97-AF65-F5344CB8AC3E}">
        <p14:creationId xmlns:p14="http://schemas.microsoft.com/office/powerpoint/2010/main" val="3622808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gray">
          <a:xfrm>
            <a:off x="609600" y="304800"/>
            <a:ext cx="8027856" cy="685800"/>
          </a:xfrm>
          <a:prstGeom prst="rect">
            <a:avLst/>
          </a:prstGeom>
        </p:spPr>
        <p:txBody>
          <a:bodyPr vert="horz" lIns="0" tIns="0" rIns="0" bIns="0" rtlCol="0" anchor="b" anchorCtr="0">
            <a:noAutofit/>
          </a:bodyPr>
          <a:lstStyle/>
          <a:p>
            <a:pPr marL="0" marR="0" lvl="0" indent="0" algn="l" defTabSz="914400" rtl="0" eaLnBrk="1" fontAlgn="auto" latinLnBrk="0" hangingPunct="1">
              <a:lnSpc>
                <a:spcPct val="90000"/>
              </a:lnSpc>
              <a:spcBef>
                <a:spcPts val="400"/>
              </a:spcBef>
              <a:spcAft>
                <a:spcPts val="0"/>
              </a:spcAft>
              <a:buClrTx/>
              <a:buSzTx/>
              <a:buFontTx/>
              <a:buNone/>
              <a:tabLst/>
              <a:defRPr/>
            </a:pPr>
            <a:r>
              <a:rPr lang="en-US" sz="3200" b="1" dirty="0" smtClean="0">
                <a:solidFill>
                  <a:schemeClr val="accent1"/>
                </a:solidFill>
                <a:latin typeface="Franklin Gothic Book" pitchFamily="34" charset="0"/>
                <a:cs typeface="Calibri" pitchFamily="34" charset="0"/>
              </a:rPr>
              <a:t>Enhanced Explanation </a:t>
            </a:r>
            <a:r>
              <a:rPr lang="en-US" sz="3200" b="1" dirty="0">
                <a:solidFill>
                  <a:schemeClr val="accent1"/>
                </a:solidFill>
                <a:latin typeface="Franklin Gothic Book" pitchFamily="34" charset="0"/>
                <a:cs typeface="Calibri" pitchFamily="34" charset="0"/>
              </a:rPr>
              <a:t>of Benefits</a:t>
            </a:r>
          </a:p>
        </p:txBody>
      </p:sp>
      <p:sp>
        <p:nvSpPr>
          <p:cNvPr id="5" name="Content Placeholder 2"/>
          <p:cNvSpPr txBox="1">
            <a:spLocks/>
          </p:cNvSpPr>
          <p:nvPr/>
        </p:nvSpPr>
        <p:spPr bwMode="black">
          <a:xfrm>
            <a:off x="609600" y="1265506"/>
            <a:ext cx="7964422" cy="2409815"/>
          </a:xfrm>
          <a:prstGeom prst="rect">
            <a:avLst/>
          </a:prstGeom>
        </p:spPr>
        <p:txBody>
          <a:bodyPr vert="horz" lIns="0" tIns="0" rIns="0" bIns="0" rtlCol="0">
            <a:noAutofit/>
          </a:bodyPr>
          <a:lstStyle/>
          <a:p>
            <a:pPr>
              <a:lnSpc>
                <a:spcPct val="90000"/>
              </a:lnSpc>
              <a:spcBef>
                <a:spcPts val="1600"/>
              </a:spcBef>
              <a:buClr>
                <a:schemeClr val="accent1"/>
              </a:buClr>
              <a:buSzPct val="86000"/>
              <a:defRPr/>
            </a:pPr>
            <a:r>
              <a:rPr lang="en-US" sz="2000" dirty="0">
                <a:latin typeface="Franklin Gothic Book" pitchFamily="34" charset="0"/>
                <a:cs typeface="Calibri" pitchFamily="34" charset="0"/>
              </a:rPr>
              <a:t>Members who utilize their </a:t>
            </a:r>
            <a:r>
              <a:rPr lang="en-US" sz="2000" dirty="0" smtClean="0">
                <a:latin typeface="Franklin Gothic Book" pitchFamily="34" charset="0"/>
                <a:cs typeface="Calibri" pitchFamily="34" charset="0"/>
              </a:rPr>
              <a:t>prescription drug </a:t>
            </a:r>
            <a:r>
              <a:rPr lang="en-US" sz="2000" dirty="0">
                <a:latin typeface="Franklin Gothic Book" pitchFamily="34" charset="0"/>
                <a:cs typeface="Calibri" pitchFamily="34" charset="0"/>
              </a:rPr>
              <a:t>benefit will receive a monthly Explanation of Benefits (EOB) that summarizes all of the medication they filled the previous </a:t>
            </a:r>
            <a:r>
              <a:rPr lang="en-US" sz="2000" dirty="0" smtClean="0">
                <a:latin typeface="Franklin Gothic Book" pitchFamily="34" charset="0"/>
                <a:cs typeface="Calibri" pitchFamily="34" charset="0"/>
              </a:rPr>
              <a:t>month </a:t>
            </a:r>
          </a:p>
          <a:p>
            <a:pPr marL="688975" lvl="1" indent="-231775">
              <a:lnSpc>
                <a:spcPct val="90000"/>
              </a:lnSpc>
              <a:spcBef>
                <a:spcPts val="1600"/>
              </a:spcBef>
              <a:buClr>
                <a:schemeClr val="accent1"/>
              </a:buClr>
              <a:buSzPct val="86000"/>
              <a:buFont typeface="Arial" pitchFamily="34" charset="0"/>
              <a:buChar char="•"/>
              <a:defRPr/>
            </a:pPr>
            <a:r>
              <a:rPr lang="en-US" sz="2000" dirty="0" smtClean="0">
                <a:latin typeface="Franklin Gothic Book" pitchFamily="34" charset="0"/>
                <a:cs typeface="Calibri" pitchFamily="34" charset="0"/>
              </a:rPr>
              <a:t>Members First </a:t>
            </a:r>
            <a:r>
              <a:rPr lang="en-US" sz="2000" dirty="0">
                <a:latin typeface="Franklin Gothic Book" pitchFamily="34" charset="0"/>
                <a:cs typeface="Calibri" pitchFamily="34" charset="0"/>
              </a:rPr>
              <a:t>EOB will be </a:t>
            </a:r>
            <a:r>
              <a:rPr lang="en-US" sz="2000" dirty="0" smtClean="0">
                <a:latin typeface="Franklin Gothic Book" pitchFamily="34" charset="0"/>
                <a:cs typeface="Calibri" pitchFamily="34" charset="0"/>
              </a:rPr>
              <a:t>mailed </a:t>
            </a:r>
            <a:r>
              <a:rPr lang="en-US" sz="2000" dirty="0">
                <a:latin typeface="Franklin Gothic Book" pitchFamily="34" charset="0"/>
                <a:cs typeface="Calibri" pitchFamily="34" charset="0"/>
              </a:rPr>
              <a:t>in </a:t>
            </a:r>
            <a:r>
              <a:rPr lang="en-US" sz="2000" dirty="0" smtClean="0">
                <a:latin typeface="Franklin Gothic Book" pitchFamily="34" charset="0"/>
                <a:cs typeface="Calibri" pitchFamily="34" charset="0"/>
              </a:rPr>
              <a:t>February 2017</a:t>
            </a:r>
          </a:p>
          <a:p>
            <a:pPr marL="688975" lvl="1" indent="-231775">
              <a:lnSpc>
                <a:spcPct val="90000"/>
              </a:lnSpc>
              <a:spcBef>
                <a:spcPts val="1600"/>
              </a:spcBef>
              <a:buClr>
                <a:schemeClr val="accent1"/>
              </a:buClr>
              <a:buSzPct val="86000"/>
              <a:buFont typeface="Arial" pitchFamily="34" charset="0"/>
              <a:buChar char="•"/>
              <a:defRPr/>
            </a:pPr>
            <a:r>
              <a:rPr lang="en-US" sz="2000" dirty="0" smtClean="0">
                <a:latin typeface="Franklin Gothic Book" pitchFamily="34" charset="0"/>
                <a:cs typeface="Calibri" pitchFamily="34" charset="0"/>
              </a:rPr>
              <a:t>This </a:t>
            </a:r>
            <a:r>
              <a:rPr lang="en-US" sz="2000" dirty="0">
                <a:latin typeface="Franklin Gothic Book" pitchFamily="34" charset="0"/>
                <a:cs typeface="Calibri" pitchFamily="34" charset="0"/>
              </a:rPr>
              <a:t>is a new feature that will help you track your </a:t>
            </a:r>
            <a:r>
              <a:rPr lang="en-US" sz="2000" dirty="0" smtClean="0">
                <a:latin typeface="Franklin Gothic Book" pitchFamily="34" charset="0"/>
                <a:cs typeface="Calibri" pitchFamily="34" charset="0"/>
              </a:rPr>
              <a:t>prescription drug benefit </a:t>
            </a:r>
            <a:r>
              <a:rPr lang="en-US" sz="2000" dirty="0">
                <a:latin typeface="Franklin Gothic Book" pitchFamily="34" charset="0"/>
                <a:cs typeface="Calibri" pitchFamily="34" charset="0"/>
              </a:rPr>
              <a:t>utilization, not only monthly, but your yearly accumulation as </a:t>
            </a:r>
            <a:r>
              <a:rPr lang="en-US" sz="2000" dirty="0" smtClean="0">
                <a:latin typeface="Franklin Gothic Book" pitchFamily="34" charset="0"/>
                <a:cs typeface="Calibri" pitchFamily="34" charset="0"/>
              </a:rPr>
              <a:t>well</a:t>
            </a:r>
            <a:endParaRPr kumimoji="0" lang="en-US" sz="2000" b="0" i="0" u="none" strike="noStrike" kern="1200" cap="none" spc="0" normalizeH="0" baseline="0" noProof="0" dirty="0" smtClean="0">
              <a:ln>
                <a:noFill/>
              </a:ln>
              <a:effectLst/>
              <a:uLnTx/>
              <a:uFillTx/>
              <a:latin typeface="Franklin Gothic Book" pitchFamily="34" charset="0"/>
              <a:cs typeface="Calibri" pitchFamily="34" charset="0"/>
            </a:endParaRPr>
          </a:p>
        </p:txBody>
      </p:sp>
      <p:sp>
        <p:nvSpPr>
          <p:cNvPr id="6" name="Title 1"/>
          <p:cNvSpPr txBox="1">
            <a:spLocks/>
          </p:cNvSpPr>
          <p:nvPr/>
        </p:nvSpPr>
        <p:spPr bwMode="gray">
          <a:xfrm>
            <a:off x="381000" y="3657600"/>
            <a:ext cx="8280268" cy="990600"/>
          </a:xfrm>
          <a:prstGeom prst="rect">
            <a:avLst/>
          </a:prstGeom>
        </p:spPr>
        <p:txBody>
          <a:bodyPr vert="horz" lIns="0" tIns="0" rIns="0" bIns="0" rtlCol="0" anchor="b" anchorCtr="0">
            <a:noAutofit/>
          </a:bodyPr>
          <a:lstStyle/>
          <a:p>
            <a:pPr marL="0" marR="0" lvl="0" indent="0" algn="l" defTabSz="914400" rtl="0" eaLnBrk="1" fontAlgn="auto" latinLnBrk="0" hangingPunct="1">
              <a:lnSpc>
                <a:spcPct val="90000"/>
              </a:lnSpc>
              <a:spcBef>
                <a:spcPts val="400"/>
              </a:spcBef>
              <a:spcAft>
                <a:spcPts val="0"/>
              </a:spcAft>
              <a:buClrTx/>
              <a:buSzTx/>
              <a:buFontTx/>
              <a:buNone/>
              <a:tabLst/>
              <a:defRPr/>
            </a:pPr>
            <a:endParaRPr lang="en-US" sz="3200" b="1" dirty="0">
              <a:solidFill>
                <a:schemeClr val="accent1"/>
              </a:solidFill>
              <a:latin typeface="Franklin Gothic Book" pitchFamily="34" charset="0"/>
              <a:cs typeface="Calibri" pitchFamily="34" charset="0"/>
            </a:endParaRPr>
          </a:p>
        </p:txBody>
      </p:sp>
    </p:spTree>
    <p:extLst>
      <p:ext uri="{BB962C8B-B14F-4D97-AF65-F5344CB8AC3E}">
        <p14:creationId xmlns:p14="http://schemas.microsoft.com/office/powerpoint/2010/main" val="35134178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
            <a:ext cx="7669321" cy="1383936"/>
          </a:xfrm>
        </p:spPr>
        <p:txBody>
          <a:bodyPr/>
          <a:lstStyle/>
          <a:p>
            <a:pPr lvl="0"/>
            <a:r>
              <a:rPr lang="en-US" b="1" dirty="0">
                <a:solidFill>
                  <a:schemeClr val="accent1"/>
                </a:solidFill>
                <a:latin typeface="Franklin Gothic Book" pitchFamily="34" charset="0"/>
                <a:cs typeface="Calibri" pitchFamily="34" charset="0"/>
              </a:rPr>
              <a:t>Customer Service</a:t>
            </a:r>
            <a:br>
              <a:rPr lang="en-US" b="1" dirty="0">
                <a:solidFill>
                  <a:schemeClr val="accent1"/>
                </a:solidFill>
                <a:latin typeface="Franklin Gothic Book" pitchFamily="34" charset="0"/>
                <a:cs typeface="Calibri" pitchFamily="34" charset="0"/>
              </a:rPr>
            </a:br>
            <a:endParaRPr lang="en-US" dirty="0"/>
          </a:p>
        </p:txBody>
      </p:sp>
      <p:sp>
        <p:nvSpPr>
          <p:cNvPr id="4" name="Rectangle 3"/>
          <p:cNvSpPr/>
          <p:nvPr/>
        </p:nvSpPr>
        <p:spPr>
          <a:xfrm>
            <a:off x="3048000" y="2030144"/>
            <a:ext cx="5715000" cy="1627112"/>
          </a:xfrm>
          <a:prstGeom prst="rect">
            <a:avLst/>
          </a:prstGeom>
        </p:spPr>
        <p:txBody>
          <a:bodyPr wrap="square">
            <a:spAutoFit/>
          </a:bodyPr>
          <a:lstStyle/>
          <a:p>
            <a:pPr marL="225425" marR="0" lvl="0" indent="-225425" fontAlgn="auto">
              <a:lnSpc>
                <a:spcPct val="90000"/>
              </a:lnSpc>
              <a:spcBef>
                <a:spcPts val="1600"/>
              </a:spcBef>
              <a:spcAft>
                <a:spcPts val="0"/>
              </a:spcAft>
              <a:buClr>
                <a:schemeClr val="accent1"/>
              </a:buClr>
              <a:buSzPct val="86000"/>
              <a:buFont typeface="Arial" pitchFamily="34" charset="0"/>
              <a:buChar char="•"/>
              <a:tabLst/>
              <a:defRPr/>
            </a:pPr>
            <a:r>
              <a:rPr lang="en-US" sz="2400" dirty="0">
                <a:latin typeface="Franklin Gothic Book" pitchFamily="34" charset="0"/>
                <a:cs typeface="Calibri" pitchFamily="34" charset="0"/>
              </a:rPr>
              <a:t>Express Scripts </a:t>
            </a:r>
            <a:r>
              <a:rPr lang="en-US" sz="2400" dirty="0" smtClean="0">
                <a:latin typeface="Franklin Gothic Book" pitchFamily="34" charset="0"/>
                <a:cs typeface="Calibri" pitchFamily="34" charset="0"/>
              </a:rPr>
              <a:t>Medicare Customer </a:t>
            </a:r>
            <a:r>
              <a:rPr lang="en-US" sz="2400" dirty="0">
                <a:latin typeface="Franklin Gothic Book" pitchFamily="34" charset="0"/>
                <a:cs typeface="Calibri" pitchFamily="34" charset="0"/>
              </a:rPr>
              <a:t>Service </a:t>
            </a:r>
            <a:r>
              <a:rPr lang="en-US" sz="2400" dirty="0" smtClean="0">
                <a:latin typeface="Franklin Gothic Book" pitchFamily="34" charset="0"/>
                <a:cs typeface="Calibri" pitchFamily="34" charset="0"/>
              </a:rPr>
              <a:t>will be </a:t>
            </a:r>
            <a:r>
              <a:rPr lang="en-US" sz="2400" dirty="0">
                <a:latin typeface="Franklin Gothic Book" pitchFamily="34" charset="0"/>
                <a:cs typeface="Calibri" pitchFamily="34" charset="0"/>
              </a:rPr>
              <a:t>available </a:t>
            </a:r>
            <a:r>
              <a:rPr lang="en-US" sz="2400" dirty="0" smtClean="0">
                <a:latin typeface="Franklin Gothic Book" pitchFamily="34" charset="0"/>
                <a:cs typeface="Calibri" pitchFamily="34" charset="0"/>
              </a:rPr>
              <a:t>as of </a:t>
            </a:r>
            <a:r>
              <a:rPr lang="en-US" sz="2400" dirty="0">
                <a:latin typeface="Franklin Gothic Book" pitchFamily="34" charset="0"/>
                <a:cs typeface="Calibri" pitchFamily="34" charset="0"/>
              </a:rPr>
              <a:t>October 1</a:t>
            </a:r>
            <a:r>
              <a:rPr lang="en-US" sz="2400" baseline="30000" dirty="0">
                <a:latin typeface="Franklin Gothic Book" pitchFamily="34" charset="0"/>
                <a:cs typeface="Calibri" pitchFamily="34" charset="0"/>
              </a:rPr>
              <a:t>st</a:t>
            </a:r>
            <a:r>
              <a:rPr lang="en-US" sz="2400" dirty="0">
                <a:latin typeface="Franklin Gothic Book" pitchFamily="34" charset="0"/>
                <a:cs typeface="Calibri" pitchFamily="34" charset="0"/>
              </a:rPr>
              <a:t>, </a:t>
            </a:r>
            <a:r>
              <a:rPr lang="en-US" sz="2400" dirty="0" smtClean="0">
                <a:latin typeface="Franklin Gothic Book" pitchFamily="34" charset="0"/>
                <a:cs typeface="Calibri" pitchFamily="34" charset="0"/>
              </a:rPr>
              <a:t>2016</a:t>
            </a:r>
          </a:p>
          <a:p>
            <a:pPr marL="225425" marR="0" lvl="0" indent="-225425" fontAlgn="auto">
              <a:lnSpc>
                <a:spcPct val="90000"/>
              </a:lnSpc>
              <a:spcBef>
                <a:spcPts val="1600"/>
              </a:spcBef>
              <a:spcAft>
                <a:spcPts val="0"/>
              </a:spcAft>
              <a:buClr>
                <a:schemeClr val="accent1"/>
              </a:buClr>
              <a:buSzPct val="86000"/>
              <a:buFont typeface="Arial" pitchFamily="34" charset="0"/>
              <a:buChar char="•"/>
              <a:tabLst/>
              <a:defRPr/>
            </a:pPr>
            <a:r>
              <a:rPr lang="en-US" sz="2400" dirty="0" smtClean="0">
                <a:latin typeface="Franklin Gothic Book" pitchFamily="34" charset="0"/>
                <a:cs typeface="Calibri" pitchFamily="34" charset="0"/>
              </a:rPr>
              <a:t> </a:t>
            </a:r>
            <a:r>
              <a:rPr lang="en-US" sz="2400" dirty="0">
                <a:latin typeface="Franklin Gothic Book" pitchFamily="34" charset="0"/>
                <a:cs typeface="Calibri" pitchFamily="34" charset="0"/>
              </a:rPr>
              <a:t>Available </a:t>
            </a:r>
            <a:r>
              <a:rPr lang="en-US" sz="2400" dirty="0" smtClean="0">
                <a:latin typeface="Franklin Gothic Book" pitchFamily="34" charset="0"/>
                <a:cs typeface="Calibri" pitchFamily="34" charset="0"/>
              </a:rPr>
              <a:t>24 </a:t>
            </a:r>
            <a:r>
              <a:rPr lang="en-US" sz="2400" dirty="0">
                <a:latin typeface="Franklin Gothic Book" pitchFamily="34" charset="0"/>
                <a:cs typeface="Calibri" pitchFamily="34" charset="0"/>
              </a:rPr>
              <a:t>hours a day, 7 days a week</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564" y="1600200"/>
            <a:ext cx="2914436"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36389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924800" cy="549274"/>
          </a:xfrm>
        </p:spPr>
        <p:txBody>
          <a:bodyPr/>
          <a:lstStyle/>
          <a:p>
            <a:r>
              <a:rPr lang="en-US" dirty="0" smtClean="0"/>
              <a:t>Tips for Getting Started at Mail</a:t>
            </a:r>
            <a:r>
              <a:rPr lang="en-US" sz="2400" dirty="0" smtClean="0">
                <a:solidFill>
                  <a:schemeClr val="bg1"/>
                </a:solidFill>
                <a:latin typeface="Calibri" pitchFamily="34" charset="0"/>
              </a:rPr>
              <a:t/>
            </a:r>
            <a:br>
              <a:rPr lang="en-US" sz="2400" dirty="0" smtClean="0">
                <a:solidFill>
                  <a:schemeClr val="bg1"/>
                </a:solidFill>
                <a:latin typeface="Calibri" pitchFamily="34" charset="0"/>
              </a:rPr>
            </a:br>
            <a:endParaRPr lang="en-US" dirty="0"/>
          </a:p>
        </p:txBody>
      </p:sp>
      <p:sp>
        <p:nvSpPr>
          <p:cNvPr id="3" name="Content Placeholder 2"/>
          <p:cNvSpPr>
            <a:spLocks noGrp="1"/>
          </p:cNvSpPr>
          <p:nvPr>
            <p:ph idx="1"/>
          </p:nvPr>
        </p:nvSpPr>
        <p:spPr>
          <a:xfrm>
            <a:off x="838200" y="1219200"/>
            <a:ext cx="7848600" cy="4648200"/>
          </a:xfrm>
        </p:spPr>
        <p:txBody>
          <a:bodyPr/>
          <a:lstStyle/>
          <a:p>
            <a:pPr marL="231775" indent="-231775">
              <a:spcBef>
                <a:spcPct val="30000"/>
              </a:spcBef>
              <a:buClr>
                <a:srgbClr val="3333CC"/>
              </a:buClr>
              <a:buSzPct val="110000"/>
              <a:buFont typeface="Wingdings" pitchFamily="2" charset="2"/>
              <a:buChar char="þ"/>
              <a:defRPr/>
            </a:pPr>
            <a:r>
              <a:rPr lang="en-US" sz="2000" dirty="0" smtClean="0"/>
              <a:t>To take advantage of Home Delivery</a:t>
            </a:r>
            <a:endParaRPr lang="en-US" sz="2000" dirty="0"/>
          </a:p>
          <a:p>
            <a:pPr marL="685800" lvl="1" indent="-166688">
              <a:spcBef>
                <a:spcPct val="30000"/>
              </a:spcBef>
              <a:buClr>
                <a:srgbClr val="1C1C1C"/>
              </a:buClr>
              <a:defRPr/>
            </a:pPr>
            <a:r>
              <a:rPr lang="en-US" sz="2000" dirty="0" smtClean="0"/>
              <a:t>Members </a:t>
            </a:r>
            <a:r>
              <a:rPr lang="en-US" sz="2000" dirty="0"/>
              <a:t>should have </a:t>
            </a:r>
            <a:r>
              <a:rPr lang="en-US" sz="2000" dirty="0" smtClean="0"/>
              <a:t>at least a </a:t>
            </a:r>
            <a:r>
              <a:rPr lang="en-US" sz="2000" dirty="0"/>
              <a:t>14 day supply of medication on hand when ordering</a:t>
            </a:r>
          </a:p>
          <a:p>
            <a:pPr marL="685800" lvl="1" indent="-166688">
              <a:spcBef>
                <a:spcPct val="30000"/>
              </a:spcBef>
              <a:buClr>
                <a:srgbClr val="1C1C1C"/>
              </a:buClr>
              <a:defRPr/>
            </a:pPr>
            <a:r>
              <a:rPr lang="en-US" sz="2000" dirty="0"/>
              <a:t>New prescriptions are usually delivered within 8 days and refills within 3-5 days after Express </a:t>
            </a:r>
            <a:r>
              <a:rPr lang="en-US" sz="2000" dirty="0" smtClean="0"/>
              <a:t>Scripts Medicare </a:t>
            </a:r>
            <a:r>
              <a:rPr lang="en-US" sz="2000" dirty="0"/>
              <a:t>receives the order </a:t>
            </a:r>
            <a:r>
              <a:rPr lang="en-US" sz="2000" dirty="0" smtClean="0"/>
              <a:t>and shipping is always free</a:t>
            </a:r>
          </a:p>
          <a:p>
            <a:pPr marL="685800" lvl="1" indent="-166688">
              <a:spcBef>
                <a:spcPct val="30000"/>
              </a:spcBef>
              <a:buClr>
                <a:srgbClr val="1C1C1C"/>
              </a:buClr>
              <a:defRPr/>
            </a:pPr>
            <a:r>
              <a:rPr lang="en-US" sz="2000" dirty="0" smtClean="0"/>
              <a:t>Express Scripts Medicare offers an automatic refill program available to participants who utilize the Express Scripts Pharmacy</a:t>
            </a:r>
          </a:p>
          <a:p>
            <a:pPr marL="685800" lvl="1" indent="-166688">
              <a:spcBef>
                <a:spcPct val="30000"/>
              </a:spcBef>
              <a:buClr>
                <a:srgbClr val="1C1C1C"/>
              </a:buClr>
              <a:defRPr/>
            </a:pPr>
            <a:r>
              <a:rPr lang="en-US" sz="2000" dirty="0"/>
              <a:t>Pharmacists are available 24 hours a day, 7 days a week to speak with members</a:t>
            </a:r>
          </a:p>
          <a:p>
            <a:pPr marL="685800" lvl="1" indent="-166688">
              <a:spcBef>
                <a:spcPct val="30000"/>
              </a:spcBef>
              <a:buClr>
                <a:srgbClr val="1C1C1C"/>
              </a:buClr>
              <a:defRPr/>
            </a:pPr>
            <a:r>
              <a:rPr lang="en-US" sz="2000" dirty="0" smtClean="0"/>
              <a:t>Members are notified of upcoming shipments over two weeks prior to the shipment date so that they can cancel or modify the order if necessary.</a:t>
            </a:r>
            <a:endParaRPr lang="en-US" sz="2000" dirty="0"/>
          </a:p>
          <a:p>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457200" y="498547"/>
            <a:ext cx="8229600" cy="508001"/>
          </a:xfrm>
        </p:spPr>
        <p:txBody>
          <a:bodyPr/>
          <a:lstStyle/>
          <a:p>
            <a:r>
              <a:rPr lang="en-US" dirty="0" smtClean="0"/>
              <a:t>Smart Phone App</a:t>
            </a:r>
            <a:endParaRPr lang="en-US" dirty="0"/>
          </a:p>
        </p:txBody>
      </p:sp>
      <p:sp>
        <p:nvSpPr>
          <p:cNvPr id="52" name="Rectangle 51"/>
          <p:cNvSpPr/>
          <p:nvPr/>
        </p:nvSpPr>
        <p:spPr>
          <a:xfrm>
            <a:off x="3810000" y="1371600"/>
            <a:ext cx="4572000" cy="4124206"/>
          </a:xfrm>
          <a:prstGeom prst="rect">
            <a:avLst/>
          </a:prstGeom>
        </p:spPr>
        <p:txBody>
          <a:bodyPr>
            <a:spAutoFit/>
          </a:bodyPr>
          <a:lstStyle/>
          <a:p>
            <a:pPr marL="225425" indent="-171450">
              <a:lnSpc>
                <a:spcPct val="90000"/>
              </a:lnSpc>
              <a:spcBef>
                <a:spcPts val="1200"/>
              </a:spcBef>
              <a:spcAft>
                <a:spcPts val="300"/>
              </a:spcAft>
              <a:buClr>
                <a:schemeClr val="accent1"/>
              </a:buClr>
              <a:buSzPct val="86000"/>
            </a:pPr>
            <a:r>
              <a:rPr lang="en-US" dirty="0" smtClean="0">
                <a:latin typeface="Franklin Gothic Medium" pitchFamily="34" charset="0"/>
                <a:ea typeface="Calibri" pitchFamily="34" charset="0"/>
                <a:cs typeface="Calibri" pitchFamily="34" charset="0"/>
              </a:rPr>
              <a:t>The Express Scripts Mobile App allows members to :</a:t>
            </a:r>
          </a:p>
          <a:p>
            <a:pPr marL="225425" indent="-171450">
              <a:lnSpc>
                <a:spcPct val="90000"/>
              </a:lnSpc>
              <a:spcBef>
                <a:spcPts val="1200"/>
              </a:spcBef>
              <a:spcAft>
                <a:spcPts val="300"/>
              </a:spcAft>
              <a:buClr>
                <a:schemeClr val="accent1"/>
              </a:buClr>
              <a:buSzPct val="86000"/>
              <a:buFont typeface="Wingdings 2" pitchFamily="18" charset="2"/>
              <a:buChar char="¡"/>
            </a:pPr>
            <a:r>
              <a:rPr lang="en-US" dirty="0" smtClean="0">
                <a:latin typeface="Franklin Gothic Medium" pitchFamily="34" charset="0"/>
                <a:ea typeface="Calibri" pitchFamily="34" charset="0"/>
                <a:cs typeface="Calibri" pitchFamily="34" charset="0"/>
              </a:rPr>
              <a:t>Use My Rx Choices</a:t>
            </a:r>
          </a:p>
          <a:p>
            <a:pPr marL="225425" indent="-171450">
              <a:lnSpc>
                <a:spcPct val="90000"/>
              </a:lnSpc>
              <a:spcBef>
                <a:spcPts val="1200"/>
              </a:spcBef>
              <a:spcAft>
                <a:spcPts val="300"/>
              </a:spcAft>
              <a:buClr>
                <a:schemeClr val="accent1"/>
              </a:buClr>
              <a:buSzPct val="86000"/>
              <a:buFont typeface="Wingdings 2" pitchFamily="18" charset="2"/>
              <a:buChar char="¡"/>
            </a:pPr>
            <a:r>
              <a:rPr lang="en-US" dirty="0" smtClean="0">
                <a:latin typeface="Franklin Gothic Medium" pitchFamily="34" charset="0"/>
                <a:ea typeface="Calibri" pitchFamily="34" charset="0"/>
                <a:cs typeface="Calibri" pitchFamily="34" charset="0"/>
              </a:rPr>
              <a:t>Check Medications on File</a:t>
            </a:r>
          </a:p>
          <a:p>
            <a:pPr marL="225425" indent="-171450">
              <a:lnSpc>
                <a:spcPct val="90000"/>
              </a:lnSpc>
              <a:spcBef>
                <a:spcPts val="1200"/>
              </a:spcBef>
              <a:spcAft>
                <a:spcPts val="300"/>
              </a:spcAft>
              <a:buClr>
                <a:schemeClr val="accent1"/>
              </a:buClr>
              <a:buSzPct val="86000"/>
              <a:buFont typeface="Wingdings 2" pitchFamily="18" charset="2"/>
              <a:buChar char="¡"/>
            </a:pPr>
            <a:r>
              <a:rPr lang="en-US" dirty="0" smtClean="0">
                <a:latin typeface="Franklin Gothic Medium" pitchFamily="34" charset="0"/>
                <a:ea typeface="Calibri" pitchFamily="34" charset="0"/>
                <a:cs typeface="Calibri" pitchFamily="34" charset="0"/>
              </a:rPr>
              <a:t>View Pharmacy Alerts</a:t>
            </a:r>
          </a:p>
          <a:p>
            <a:pPr marL="225425" indent="-171450">
              <a:lnSpc>
                <a:spcPct val="90000"/>
              </a:lnSpc>
              <a:spcBef>
                <a:spcPts val="1200"/>
              </a:spcBef>
              <a:spcAft>
                <a:spcPts val="300"/>
              </a:spcAft>
              <a:buClr>
                <a:schemeClr val="accent1"/>
              </a:buClr>
              <a:buSzPct val="86000"/>
              <a:buFont typeface="Wingdings 2" pitchFamily="18" charset="2"/>
              <a:buChar char="¡"/>
            </a:pPr>
            <a:r>
              <a:rPr lang="en-US" dirty="0" smtClean="0">
                <a:latin typeface="Franklin Gothic Medium" pitchFamily="34" charset="0"/>
                <a:ea typeface="Calibri" pitchFamily="34" charset="0"/>
                <a:cs typeface="Calibri" pitchFamily="34" charset="0"/>
              </a:rPr>
              <a:t>Order Refills and Renewals</a:t>
            </a:r>
          </a:p>
          <a:p>
            <a:pPr marL="225425" indent="-171450">
              <a:lnSpc>
                <a:spcPct val="90000"/>
              </a:lnSpc>
              <a:spcBef>
                <a:spcPts val="1200"/>
              </a:spcBef>
              <a:spcAft>
                <a:spcPts val="300"/>
              </a:spcAft>
              <a:buClr>
                <a:schemeClr val="accent1"/>
              </a:buClr>
              <a:buSzPct val="86000"/>
              <a:buFont typeface="Wingdings 2" pitchFamily="18" charset="2"/>
              <a:buChar char="¡"/>
            </a:pPr>
            <a:r>
              <a:rPr lang="en-US" dirty="0" smtClean="0">
                <a:latin typeface="Franklin Gothic Medium" pitchFamily="34" charset="0"/>
                <a:ea typeface="Calibri" pitchFamily="34" charset="0"/>
                <a:cs typeface="Calibri" pitchFamily="34" charset="0"/>
              </a:rPr>
              <a:t>Check on the Status of an Order</a:t>
            </a:r>
          </a:p>
          <a:p>
            <a:pPr marL="225425" indent="-171450">
              <a:lnSpc>
                <a:spcPct val="90000"/>
              </a:lnSpc>
              <a:spcBef>
                <a:spcPts val="1200"/>
              </a:spcBef>
              <a:spcAft>
                <a:spcPts val="300"/>
              </a:spcAft>
              <a:buClr>
                <a:schemeClr val="accent1"/>
              </a:buClr>
              <a:buSzPct val="86000"/>
              <a:buFont typeface="Wingdings 2" pitchFamily="18" charset="2"/>
              <a:buChar char="¡"/>
            </a:pPr>
            <a:r>
              <a:rPr lang="en-US" dirty="0" smtClean="0">
                <a:latin typeface="Franklin Gothic Medium" pitchFamily="34" charset="0"/>
                <a:ea typeface="Calibri" pitchFamily="34" charset="0"/>
                <a:cs typeface="Calibri" pitchFamily="34" charset="0"/>
              </a:rPr>
              <a:t>Locate a Pharmacy</a:t>
            </a:r>
          </a:p>
          <a:p>
            <a:pPr marL="225425" indent="-171450">
              <a:lnSpc>
                <a:spcPct val="90000"/>
              </a:lnSpc>
              <a:spcBef>
                <a:spcPts val="1200"/>
              </a:spcBef>
              <a:spcAft>
                <a:spcPts val="300"/>
              </a:spcAft>
              <a:buClr>
                <a:schemeClr val="accent1"/>
              </a:buClr>
              <a:buSzPct val="86000"/>
              <a:buFont typeface="Wingdings 2" pitchFamily="18" charset="2"/>
              <a:buChar char="¡"/>
            </a:pPr>
            <a:r>
              <a:rPr lang="en-US" dirty="0" smtClean="0">
                <a:latin typeface="Franklin Gothic Medium" pitchFamily="34" charset="0"/>
                <a:ea typeface="Calibri" pitchFamily="34" charset="0"/>
                <a:cs typeface="Calibri" pitchFamily="34" charset="0"/>
              </a:rPr>
              <a:t>Transfer Rx to Home Delivery</a:t>
            </a:r>
          </a:p>
          <a:p>
            <a:pPr marL="225425" indent="-171450">
              <a:lnSpc>
                <a:spcPct val="90000"/>
              </a:lnSpc>
              <a:spcBef>
                <a:spcPts val="1200"/>
              </a:spcBef>
              <a:spcAft>
                <a:spcPts val="300"/>
              </a:spcAft>
              <a:buClr>
                <a:schemeClr val="accent1"/>
              </a:buClr>
              <a:buSzPct val="86000"/>
              <a:buFont typeface="Wingdings 2" pitchFamily="18" charset="2"/>
              <a:buChar char="¡"/>
            </a:pPr>
            <a:r>
              <a:rPr lang="en-US" dirty="0" smtClean="0">
                <a:latin typeface="Franklin Gothic Medium" pitchFamily="34" charset="0"/>
                <a:ea typeface="Calibri" pitchFamily="34" charset="0"/>
                <a:cs typeface="Calibri" pitchFamily="34" charset="0"/>
              </a:rPr>
              <a:t>Access Information about a Medication</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006548"/>
            <a:ext cx="3002772" cy="49970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29263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www.Express-Scripts.com</a:t>
            </a:r>
            <a:endParaRPr lang="en-US" sz="2800" dirty="0"/>
          </a:p>
        </p:txBody>
      </p:sp>
      <p:pic>
        <p:nvPicPr>
          <p:cNvPr id="94211" name="Picture 3"/>
          <p:cNvPicPr>
            <a:picLocks noGrp="1" noChangeAspect="1" noChangeArrowheads="1"/>
          </p:cNvPicPr>
          <p:nvPr>
            <p:ph idx="1"/>
          </p:nvPr>
        </p:nvPicPr>
        <p:blipFill>
          <a:blip r:embed="rId3" cstate="print"/>
          <a:srcRect l="13890" t="16472" r="13880" b="4461"/>
          <a:stretch>
            <a:fillRect/>
          </a:stretch>
        </p:blipFill>
        <p:spPr bwMode="auto">
          <a:xfrm>
            <a:off x="1371600" y="2590800"/>
            <a:ext cx="6248400" cy="3845170"/>
          </a:xfrm>
          <a:prstGeom prst="rect">
            <a:avLst/>
          </a:prstGeom>
          <a:noFill/>
          <a:ln w="9525">
            <a:noFill/>
            <a:miter lim="800000"/>
            <a:headEnd/>
            <a:tailEnd/>
          </a:ln>
        </p:spPr>
      </p:pic>
      <p:sp>
        <p:nvSpPr>
          <p:cNvPr id="6" name="TextBox 5"/>
          <p:cNvSpPr txBox="1"/>
          <p:nvPr/>
        </p:nvSpPr>
        <p:spPr>
          <a:xfrm>
            <a:off x="457200" y="786855"/>
            <a:ext cx="8382000" cy="1754326"/>
          </a:xfrm>
          <a:prstGeom prst="rect">
            <a:avLst/>
          </a:prstGeom>
          <a:noFill/>
        </p:spPr>
        <p:txBody>
          <a:bodyPr wrap="square" rtlCol="0">
            <a:spAutoFit/>
          </a:bodyPr>
          <a:lstStyle/>
          <a:p>
            <a:r>
              <a:rPr lang="en-US" dirty="0" smtClean="0"/>
              <a:t>After January 1, 2017 members can access Express-Scripts award winning consumer </a:t>
            </a:r>
            <a:r>
              <a:rPr lang="en-US" dirty="0"/>
              <a:t>w</a:t>
            </a:r>
            <a:r>
              <a:rPr lang="en-US" dirty="0" smtClean="0"/>
              <a:t>ebsite </a:t>
            </a:r>
            <a:r>
              <a:rPr lang="en-US" dirty="0" smtClean="0">
                <a:hlinkClick r:id="rId4"/>
              </a:rPr>
              <a:t>www.Express-Scripts.com</a:t>
            </a:r>
            <a:r>
              <a:rPr lang="en-US" dirty="0" smtClean="0"/>
              <a:t>  allows members to manage their prescription benefit from the comfort of their own home</a:t>
            </a:r>
          </a:p>
          <a:p>
            <a:pPr marL="0" lvl="1"/>
            <a:endParaRPr lang="en-US" dirty="0" smtClean="0"/>
          </a:p>
          <a:p>
            <a:pPr marL="285750" lvl="1" indent="-285750">
              <a:buFont typeface="Arial" panose="020B0604020202020204" pitchFamily="34" charset="0"/>
              <a:buChar char="•"/>
            </a:pPr>
            <a:r>
              <a:rPr lang="en-US" dirty="0"/>
              <a:t>Members can access: drug coverage and pricing information, home delivery order tracking, pharmacy locations and more</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473074"/>
          </a:xfrm>
        </p:spPr>
        <p:txBody>
          <a:bodyPr/>
          <a:lstStyle/>
          <a:p>
            <a:r>
              <a:rPr lang="en-US" dirty="0" smtClean="0"/>
              <a:t>Express Scripts Web Site</a:t>
            </a:r>
            <a:endParaRPr lang="en-US" dirty="0"/>
          </a:p>
        </p:txBody>
      </p:sp>
      <p:sp>
        <p:nvSpPr>
          <p:cNvPr id="4" name="Content Placeholder 6"/>
          <p:cNvSpPr>
            <a:spLocks/>
          </p:cNvSpPr>
          <p:nvPr/>
        </p:nvSpPr>
        <p:spPr bwMode="auto">
          <a:xfrm>
            <a:off x="4572000" y="3036887"/>
            <a:ext cx="4572000" cy="3549650"/>
          </a:xfrm>
          <a:prstGeom prst="rect">
            <a:avLst/>
          </a:prstGeom>
          <a:noFill/>
          <a:ln w="9525">
            <a:noFill/>
            <a:miter lim="800000"/>
            <a:headEnd/>
            <a:tailEnd/>
          </a:ln>
        </p:spPr>
        <p:txBody>
          <a:bodyPr/>
          <a:lstStyle/>
          <a:p>
            <a:pPr>
              <a:lnSpc>
                <a:spcPct val="120000"/>
              </a:lnSpc>
              <a:spcBef>
                <a:spcPts val="600"/>
              </a:spcBef>
              <a:buClr>
                <a:srgbClr val="003CB4"/>
              </a:buClr>
              <a:buSzPct val="120000"/>
              <a:buFont typeface="Wingdings" pitchFamily="2" charset="2"/>
              <a:buNone/>
            </a:pPr>
            <a:r>
              <a:rPr lang="en-US" b="1" dirty="0">
                <a:solidFill>
                  <a:srgbClr val="FFFFFF"/>
                </a:solidFill>
                <a:latin typeface="Franklin Gothic Book" pitchFamily="34" charset="0"/>
              </a:rPr>
              <a:t>           </a:t>
            </a:r>
            <a:r>
              <a:rPr lang="en-US" b="1" dirty="0">
                <a:solidFill>
                  <a:srgbClr val="002060"/>
                </a:solidFill>
                <a:latin typeface="Franklin Gothic Book" pitchFamily="34" charset="0"/>
              </a:rPr>
              <a:t>Benefit education and management:</a:t>
            </a:r>
          </a:p>
          <a:p>
            <a:pPr marL="914400" lvl="1" indent="-220663">
              <a:lnSpc>
                <a:spcPct val="120000"/>
              </a:lnSpc>
              <a:spcBef>
                <a:spcPts val="600"/>
              </a:spcBef>
              <a:buSzPct val="110000"/>
              <a:buFont typeface="Wingdings" pitchFamily="2" charset="2"/>
              <a:buChar char="§"/>
            </a:pPr>
            <a:r>
              <a:rPr lang="en-US" sz="1600" dirty="0">
                <a:solidFill>
                  <a:srgbClr val="002060"/>
                </a:solidFill>
                <a:latin typeface="Franklin Gothic Book" pitchFamily="34" charset="0"/>
              </a:rPr>
              <a:t>Benefit highlights</a:t>
            </a:r>
          </a:p>
          <a:p>
            <a:pPr marL="914400" lvl="1" indent="-220663">
              <a:lnSpc>
                <a:spcPct val="120000"/>
              </a:lnSpc>
              <a:spcBef>
                <a:spcPts val="600"/>
              </a:spcBef>
              <a:buSzPct val="110000"/>
              <a:buFont typeface="Wingdings" pitchFamily="2" charset="2"/>
              <a:buChar char="§"/>
            </a:pPr>
            <a:r>
              <a:rPr lang="en-US" sz="1600" dirty="0" smtClean="0">
                <a:solidFill>
                  <a:srgbClr val="002060"/>
                </a:solidFill>
                <a:latin typeface="Franklin Gothic Book" pitchFamily="34" charset="0"/>
              </a:rPr>
              <a:t>Pricing </a:t>
            </a:r>
            <a:r>
              <a:rPr lang="en-US" sz="1600" dirty="0">
                <a:solidFill>
                  <a:srgbClr val="002060"/>
                </a:solidFill>
                <a:latin typeface="Franklin Gothic Book" pitchFamily="34" charset="0"/>
              </a:rPr>
              <a:t>and coverage details</a:t>
            </a:r>
          </a:p>
          <a:p>
            <a:pPr marL="914400" lvl="1" indent="-220663">
              <a:lnSpc>
                <a:spcPct val="120000"/>
              </a:lnSpc>
              <a:spcBef>
                <a:spcPts val="600"/>
              </a:spcBef>
              <a:buSzPct val="110000"/>
              <a:buFont typeface="Wingdings" pitchFamily="2" charset="2"/>
              <a:buChar char="§"/>
            </a:pPr>
            <a:r>
              <a:rPr lang="en-US" sz="1600" dirty="0">
                <a:solidFill>
                  <a:srgbClr val="002060"/>
                </a:solidFill>
                <a:latin typeface="Franklin Gothic Book" pitchFamily="34" charset="0"/>
              </a:rPr>
              <a:t>Accessibility features</a:t>
            </a:r>
          </a:p>
        </p:txBody>
      </p:sp>
      <p:sp>
        <p:nvSpPr>
          <p:cNvPr id="6" name="Content Placeholder 6"/>
          <p:cNvSpPr>
            <a:spLocks/>
          </p:cNvSpPr>
          <p:nvPr/>
        </p:nvSpPr>
        <p:spPr bwMode="auto">
          <a:xfrm>
            <a:off x="925033" y="1080822"/>
            <a:ext cx="7467600" cy="1524000"/>
          </a:xfrm>
          <a:prstGeom prst="rect">
            <a:avLst/>
          </a:prstGeom>
          <a:noFill/>
          <a:ln w="9525">
            <a:noFill/>
            <a:miter lim="800000"/>
            <a:headEnd/>
            <a:tailEnd/>
          </a:ln>
        </p:spPr>
        <p:txBody>
          <a:bodyPr/>
          <a:lstStyle/>
          <a:p>
            <a:pPr marL="285750" indent="-285750" fontAlgn="auto">
              <a:lnSpc>
                <a:spcPct val="120000"/>
              </a:lnSpc>
              <a:spcBef>
                <a:spcPts val="600"/>
              </a:spcBef>
              <a:spcAft>
                <a:spcPts val="0"/>
              </a:spcAft>
              <a:buClr>
                <a:prstClr val="white"/>
              </a:buClr>
              <a:buSzPct val="110000"/>
              <a:defRPr/>
            </a:pPr>
            <a:r>
              <a:rPr lang="en-US" b="1" dirty="0">
                <a:solidFill>
                  <a:srgbClr val="002060"/>
                </a:solidFill>
                <a:latin typeface="Franklin Gothic Book"/>
              </a:rPr>
              <a:t>Improved usability helps members get the most from their benefit plan</a:t>
            </a:r>
          </a:p>
          <a:p>
            <a:pPr marL="742950" lvl="1" indent="-285750" fontAlgn="auto">
              <a:lnSpc>
                <a:spcPct val="150000"/>
              </a:lnSpc>
              <a:spcBef>
                <a:spcPts val="600"/>
              </a:spcBef>
              <a:spcAft>
                <a:spcPts val="0"/>
              </a:spcAft>
              <a:buClr>
                <a:prstClr val="white"/>
              </a:buClr>
              <a:buSzPct val="110000"/>
              <a:defRPr/>
            </a:pPr>
            <a:r>
              <a:rPr lang="en-US" sz="2000" dirty="0">
                <a:solidFill>
                  <a:srgbClr val="002060"/>
                </a:solidFill>
                <a:latin typeface="Franklin Gothic Book"/>
              </a:rPr>
              <a:t>My Rx Choices</a:t>
            </a:r>
            <a:r>
              <a:rPr lang="en-US" sz="2000" baseline="30000" dirty="0">
                <a:solidFill>
                  <a:srgbClr val="002060"/>
                </a:solidFill>
                <a:latin typeface="Franklin Gothic Book"/>
              </a:rPr>
              <a:t>®		</a:t>
            </a:r>
          </a:p>
          <a:p>
            <a:pPr marL="742950" lvl="1" indent="-285750" fontAlgn="auto">
              <a:lnSpc>
                <a:spcPct val="150000"/>
              </a:lnSpc>
              <a:spcBef>
                <a:spcPts val="600"/>
              </a:spcBef>
              <a:spcAft>
                <a:spcPts val="0"/>
              </a:spcAft>
              <a:buClr>
                <a:prstClr val="white"/>
              </a:buClr>
              <a:buSzPct val="110000"/>
              <a:defRPr/>
            </a:pPr>
            <a:r>
              <a:rPr lang="en-US" sz="2000" dirty="0">
                <a:solidFill>
                  <a:srgbClr val="002060"/>
                </a:solidFill>
                <a:latin typeface="Franklin Gothic Book"/>
              </a:rPr>
              <a:t>Personalized Pharmacy Care Profiles</a:t>
            </a:r>
          </a:p>
          <a:p>
            <a:pPr marL="742950" lvl="1" indent="-285750" fontAlgn="auto">
              <a:lnSpc>
                <a:spcPct val="120000"/>
              </a:lnSpc>
              <a:spcBef>
                <a:spcPts val="600"/>
              </a:spcBef>
              <a:spcAft>
                <a:spcPts val="0"/>
              </a:spcAft>
              <a:buClr>
                <a:prstClr val="white"/>
              </a:buClr>
              <a:buSzPct val="110000"/>
              <a:defRPr/>
            </a:pPr>
            <a:endParaRPr lang="en-US" sz="2000" baseline="30000" dirty="0">
              <a:solidFill>
                <a:srgbClr val="002060"/>
              </a:solidFill>
              <a:latin typeface="Franklin Gothic Book"/>
            </a:endParaRPr>
          </a:p>
          <a:p>
            <a:pPr marL="742950" lvl="1" indent="-285750" fontAlgn="auto">
              <a:lnSpc>
                <a:spcPct val="120000"/>
              </a:lnSpc>
              <a:spcBef>
                <a:spcPts val="600"/>
              </a:spcBef>
              <a:spcAft>
                <a:spcPts val="0"/>
              </a:spcAft>
              <a:buClr>
                <a:prstClr val="white"/>
              </a:buClr>
              <a:buSzPct val="110000"/>
              <a:defRPr/>
            </a:pPr>
            <a:endParaRPr lang="en-US" sz="400" dirty="0">
              <a:solidFill>
                <a:prstClr val="white"/>
              </a:solidFill>
              <a:latin typeface="Franklin Gothic Book"/>
            </a:endParaRPr>
          </a:p>
          <a:p>
            <a:pPr fontAlgn="auto">
              <a:lnSpc>
                <a:spcPct val="120000"/>
              </a:lnSpc>
              <a:spcBef>
                <a:spcPts val="600"/>
              </a:spcBef>
              <a:spcAft>
                <a:spcPts val="0"/>
              </a:spcAft>
              <a:buClr>
                <a:srgbClr val="003CB4"/>
              </a:buClr>
              <a:buSzPct val="120000"/>
              <a:buFont typeface="Wingdings" pitchFamily="2" charset="2"/>
              <a:buNone/>
              <a:defRPr/>
            </a:pPr>
            <a:endParaRPr lang="en-US" sz="2000" dirty="0">
              <a:solidFill>
                <a:prstClr val="white"/>
              </a:solidFill>
              <a:latin typeface="Franklin Gothic Book"/>
            </a:endParaRPr>
          </a:p>
        </p:txBody>
      </p:sp>
      <p:pic>
        <p:nvPicPr>
          <p:cNvPr id="7" name="Picture 8" descr="My Rx Choices.png"/>
          <p:cNvPicPr>
            <a:picLocks noChangeAspect="1"/>
          </p:cNvPicPr>
          <p:nvPr/>
        </p:nvPicPr>
        <p:blipFill>
          <a:blip r:embed="rId3" cstate="print"/>
          <a:srcRect/>
          <a:stretch>
            <a:fillRect/>
          </a:stretch>
        </p:blipFill>
        <p:spPr bwMode="auto">
          <a:xfrm>
            <a:off x="914400" y="1600200"/>
            <a:ext cx="419100" cy="412750"/>
          </a:xfrm>
          <a:prstGeom prst="rect">
            <a:avLst/>
          </a:prstGeom>
          <a:noFill/>
          <a:ln w="9525">
            <a:noFill/>
            <a:miter lim="800000"/>
            <a:headEnd/>
            <a:tailEnd/>
          </a:ln>
        </p:spPr>
      </p:pic>
      <p:pic>
        <p:nvPicPr>
          <p:cNvPr id="8" name="Picture 9" descr="Order Status.png"/>
          <p:cNvPicPr>
            <a:picLocks noChangeAspect="1"/>
          </p:cNvPicPr>
          <p:nvPr/>
        </p:nvPicPr>
        <p:blipFill>
          <a:blip r:embed="rId4" cstate="print"/>
          <a:srcRect/>
          <a:stretch>
            <a:fillRect/>
          </a:stretch>
        </p:blipFill>
        <p:spPr bwMode="auto">
          <a:xfrm>
            <a:off x="4648200" y="3036887"/>
            <a:ext cx="587375" cy="587375"/>
          </a:xfrm>
          <a:prstGeom prst="rect">
            <a:avLst/>
          </a:prstGeom>
          <a:noFill/>
          <a:ln w="9525">
            <a:noFill/>
            <a:miter lim="800000"/>
            <a:headEnd/>
            <a:tailEnd/>
          </a:ln>
        </p:spPr>
      </p:pic>
      <p:pic>
        <p:nvPicPr>
          <p:cNvPr id="9" name="Picture 10" descr="Pharmacy Care Alerts.png"/>
          <p:cNvPicPr>
            <a:picLocks noChangeAspect="1"/>
          </p:cNvPicPr>
          <p:nvPr/>
        </p:nvPicPr>
        <p:blipFill>
          <a:blip r:embed="rId5" cstate="print"/>
          <a:srcRect/>
          <a:stretch>
            <a:fillRect/>
          </a:stretch>
        </p:blipFill>
        <p:spPr bwMode="auto">
          <a:xfrm>
            <a:off x="914400" y="2133600"/>
            <a:ext cx="431800" cy="431800"/>
          </a:xfrm>
          <a:prstGeom prst="rect">
            <a:avLst/>
          </a:prstGeom>
          <a:noFill/>
          <a:ln w="9525">
            <a:noFill/>
            <a:miter lim="800000"/>
            <a:headEnd/>
            <a:tailEnd/>
          </a:ln>
        </p:spPr>
      </p:pic>
      <p:pic>
        <p:nvPicPr>
          <p:cNvPr id="10" name="Picture 12" descr="Refills and Renewals.png"/>
          <p:cNvPicPr>
            <a:picLocks noChangeAspect="1"/>
          </p:cNvPicPr>
          <p:nvPr/>
        </p:nvPicPr>
        <p:blipFill>
          <a:blip r:embed="rId6" cstate="print"/>
          <a:srcRect/>
          <a:stretch>
            <a:fillRect/>
          </a:stretch>
        </p:blipFill>
        <p:spPr bwMode="auto">
          <a:xfrm>
            <a:off x="381000" y="3036887"/>
            <a:ext cx="590550" cy="633413"/>
          </a:xfrm>
          <a:prstGeom prst="rect">
            <a:avLst/>
          </a:prstGeom>
          <a:noFill/>
          <a:ln w="9525">
            <a:noFill/>
            <a:miter lim="800000"/>
            <a:headEnd/>
            <a:tailEnd/>
          </a:ln>
        </p:spPr>
      </p:pic>
      <p:sp>
        <p:nvSpPr>
          <p:cNvPr id="11" name="Rectangle 10"/>
          <p:cNvSpPr/>
          <p:nvPr/>
        </p:nvSpPr>
        <p:spPr>
          <a:xfrm>
            <a:off x="990600" y="3036887"/>
            <a:ext cx="3886200" cy="2603790"/>
          </a:xfrm>
          <a:prstGeom prst="rect">
            <a:avLst/>
          </a:prstGeom>
        </p:spPr>
        <p:txBody>
          <a:bodyPr wrap="square">
            <a:spAutoFit/>
          </a:bodyPr>
          <a:lstStyle/>
          <a:p>
            <a:pPr fontAlgn="auto">
              <a:spcBef>
                <a:spcPts val="0"/>
              </a:spcBef>
              <a:spcAft>
                <a:spcPts val="0"/>
              </a:spcAft>
              <a:buFont typeface="Wingdings" pitchFamily="2" charset="2"/>
              <a:buNone/>
              <a:defRPr/>
            </a:pPr>
            <a:r>
              <a:rPr lang="en-US" b="1" dirty="0">
                <a:solidFill>
                  <a:srgbClr val="002060"/>
                </a:solidFill>
                <a:latin typeface="Franklin Gothic Book"/>
              </a:rPr>
              <a:t> Online prescription management:</a:t>
            </a:r>
          </a:p>
          <a:p>
            <a:pPr marL="457200" indent="-220663" fontAlgn="auto">
              <a:lnSpc>
                <a:spcPct val="120000"/>
              </a:lnSpc>
              <a:spcBef>
                <a:spcPts val="600"/>
              </a:spcBef>
              <a:spcAft>
                <a:spcPts val="0"/>
              </a:spcAft>
              <a:buSzPct val="110000"/>
              <a:buFont typeface="Wingdings" pitchFamily="2" charset="2"/>
              <a:buChar char="§"/>
              <a:defRPr/>
            </a:pPr>
            <a:r>
              <a:rPr lang="en-US" sz="1600" dirty="0">
                <a:solidFill>
                  <a:srgbClr val="002060"/>
                </a:solidFill>
                <a:latin typeface="Franklin Gothic Book"/>
              </a:rPr>
              <a:t>Refills, renewals and order status</a:t>
            </a:r>
          </a:p>
          <a:p>
            <a:pPr marL="457200" indent="-220663" fontAlgn="auto">
              <a:lnSpc>
                <a:spcPct val="120000"/>
              </a:lnSpc>
              <a:spcBef>
                <a:spcPts val="600"/>
              </a:spcBef>
              <a:spcAft>
                <a:spcPts val="0"/>
              </a:spcAft>
              <a:buSzPct val="110000"/>
              <a:buFont typeface="Wingdings" pitchFamily="2" charset="2"/>
              <a:buChar char="§"/>
              <a:defRPr/>
            </a:pPr>
            <a:r>
              <a:rPr lang="en-US" sz="1600" dirty="0" smtClean="0">
                <a:solidFill>
                  <a:srgbClr val="002060"/>
                </a:solidFill>
                <a:latin typeface="Franklin Gothic Book"/>
              </a:rPr>
              <a:t>Automatic Refills</a:t>
            </a:r>
            <a:endParaRPr lang="en-US" sz="1600" dirty="0">
              <a:solidFill>
                <a:srgbClr val="002060"/>
              </a:solidFill>
              <a:latin typeface="Franklin Gothic Book"/>
            </a:endParaRPr>
          </a:p>
          <a:p>
            <a:pPr marL="457200" indent="-220663" fontAlgn="auto">
              <a:lnSpc>
                <a:spcPct val="120000"/>
              </a:lnSpc>
              <a:spcBef>
                <a:spcPts val="600"/>
              </a:spcBef>
              <a:spcAft>
                <a:spcPts val="0"/>
              </a:spcAft>
              <a:buSzPct val="110000"/>
              <a:buFont typeface="Wingdings" pitchFamily="2" charset="2"/>
              <a:buChar char="§"/>
              <a:defRPr/>
            </a:pPr>
            <a:r>
              <a:rPr lang="en-US" sz="1600" dirty="0">
                <a:solidFill>
                  <a:srgbClr val="002060"/>
                </a:solidFill>
                <a:latin typeface="Franklin Gothic Book"/>
              </a:rPr>
              <a:t>Transfer to mail</a:t>
            </a:r>
          </a:p>
          <a:p>
            <a:pPr marL="457200" indent="-220663" fontAlgn="auto">
              <a:lnSpc>
                <a:spcPct val="120000"/>
              </a:lnSpc>
              <a:spcBef>
                <a:spcPts val="600"/>
              </a:spcBef>
              <a:spcAft>
                <a:spcPts val="0"/>
              </a:spcAft>
              <a:buSzPct val="110000"/>
              <a:buFont typeface="Wingdings" pitchFamily="2" charset="2"/>
              <a:buChar char="§"/>
              <a:defRPr/>
            </a:pPr>
            <a:r>
              <a:rPr lang="en-US" sz="1600" dirty="0">
                <a:solidFill>
                  <a:srgbClr val="002060"/>
                </a:solidFill>
                <a:latin typeface="Franklin Gothic Book"/>
              </a:rPr>
              <a:t>Claims, balances and history</a:t>
            </a:r>
          </a:p>
          <a:p>
            <a:pPr marL="457200" indent="-220663" fontAlgn="auto">
              <a:lnSpc>
                <a:spcPct val="120000"/>
              </a:lnSpc>
              <a:spcBef>
                <a:spcPts val="600"/>
              </a:spcBef>
              <a:spcAft>
                <a:spcPts val="0"/>
              </a:spcAft>
              <a:buSzPct val="110000"/>
              <a:buFont typeface="Wingdings" pitchFamily="2" charset="2"/>
              <a:buChar char="§"/>
              <a:defRPr/>
            </a:pPr>
            <a:r>
              <a:rPr lang="en-US" sz="1600" dirty="0">
                <a:solidFill>
                  <a:srgbClr val="002060"/>
                </a:solidFill>
                <a:latin typeface="Franklin Gothic Book"/>
              </a:rPr>
              <a:t>Locate a pharmacy</a:t>
            </a:r>
          </a:p>
          <a:p>
            <a:pPr marL="457200" indent="-220663" fontAlgn="auto">
              <a:lnSpc>
                <a:spcPct val="120000"/>
              </a:lnSpc>
              <a:spcBef>
                <a:spcPts val="600"/>
              </a:spcBef>
              <a:spcAft>
                <a:spcPts val="0"/>
              </a:spcAft>
              <a:buSzPct val="110000"/>
              <a:buFont typeface="Wingdings" pitchFamily="2" charset="2"/>
              <a:buChar char="§"/>
              <a:defRPr/>
            </a:pPr>
            <a:r>
              <a:rPr lang="en-US" sz="1600" dirty="0">
                <a:solidFill>
                  <a:srgbClr val="002060"/>
                </a:solidFill>
                <a:latin typeface="Franklin Gothic Book"/>
              </a:rPr>
              <a:t>Preferences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92454" y="2438400"/>
            <a:ext cx="7359092" cy="791055"/>
          </a:xfrm>
          <a:prstGeom prst="rect">
            <a:avLst/>
          </a:prstGeom>
        </p:spPr>
        <p:txBody>
          <a:bodyPr wrap="square" lIns="0" tIns="0" rIns="0" bIns="0" anchor="ctr">
            <a:noAutofit/>
          </a:bodyPr>
          <a:lstStyle/>
          <a:p>
            <a:pPr algn="ctr">
              <a:lnSpc>
                <a:spcPct val="95000"/>
              </a:lnSpc>
            </a:pPr>
            <a:r>
              <a:rPr lang="en-US" sz="4800" dirty="0" smtClean="0">
                <a:solidFill>
                  <a:srgbClr val="003CB4"/>
                </a:solidFill>
              </a:rPr>
              <a:t>Questions</a:t>
            </a:r>
          </a:p>
        </p:txBody>
      </p:sp>
      <p:grpSp>
        <p:nvGrpSpPr>
          <p:cNvPr id="3" name="Group 9"/>
          <p:cNvGrpSpPr/>
          <p:nvPr/>
        </p:nvGrpSpPr>
        <p:grpSpPr>
          <a:xfrm>
            <a:off x="2502069" y="2602152"/>
            <a:ext cx="620274" cy="463551"/>
            <a:chOff x="457200" y="6096000"/>
            <a:chExt cx="314386" cy="234951"/>
          </a:xfrm>
          <a:solidFill>
            <a:schemeClr val="accent6"/>
          </a:solidFill>
        </p:grpSpPr>
        <p:sp>
          <p:nvSpPr>
            <p:cNvPr id="4" name="Freeform 9"/>
            <p:cNvSpPr>
              <a:spLocks/>
            </p:cNvSpPr>
            <p:nvPr/>
          </p:nvSpPr>
          <p:spPr bwMode="white">
            <a:xfrm>
              <a:off x="609918" y="6096000"/>
              <a:ext cx="161668" cy="234950"/>
            </a:xfrm>
            <a:custGeom>
              <a:avLst/>
              <a:gdLst/>
              <a:ahLst/>
              <a:cxnLst>
                <a:cxn ang="0">
                  <a:pos x="145" y="420"/>
                </a:cxn>
                <a:cxn ang="0">
                  <a:pos x="0" y="420"/>
                </a:cxn>
                <a:cxn ang="0">
                  <a:pos x="144" y="210"/>
                </a:cxn>
                <a:cxn ang="0">
                  <a:pos x="0" y="0"/>
                </a:cxn>
                <a:cxn ang="0">
                  <a:pos x="145" y="0"/>
                </a:cxn>
                <a:cxn ang="0">
                  <a:pos x="289" y="210"/>
                </a:cxn>
                <a:cxn ang="0">
                  <a:pos x="145" y="420"/>
                </a:cxn>
              </a:cxnLst>
              <a:rect l="0" t="0" r="r" b="b"/>
              <a:pathLst>
                <a:path w="289" h="420">
                  <a:moveTo>
                    <a:pt x="145" y="420"/>
                  </a:moveTo>
                  <a:lnTo>
                    <a:pt x="0" y="420"/>
                  </a:lnTo>
                  <a:lnTo>
                    <a:pt x="144" y="210"/>
                  </a:lnTo>
                  <a:lnTo>
                    <a:pt x="0" y="0"/>
                  </a:lnTo>
                  <a:lnTo>
                    <a:pt x="145" y="0"/>
                  </a:lnTo>
                  <a:lnTo>
                    <a:pt x="289" y="210"/>
                  </a:lnTo>
                  <a:lnTo>
                    <a:pt x="145" y="42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 name="Freeform 10"/>
            <p:cNvSpPr>
              <a:spLocks/>
            </p:cNvSpPr>
            <p:nvPr/>
          </p:nvSpPr>
          <p:spPr bwMode="white">
            <a:xfrm>
              <a:off x="457200" y="6096001"/>
              <a:ext cx="161668" cy="234950"/>
            </a:xfrm>
            <a:custGeom>
              <a:avLst/>
              <a:gdLst/>
              <a:ahLst/>
              <a:cxnLst>
                <a:cxn ang="0">
                  <a:pos x="145" y="420"/>
                </a:cxn>
                <a:cxn ang="0">
                  <a:pos x="0" y="420"/>
                </a:cxn>
                <a:cxn ang="0">
                  <a:pos x="144" y="210"/>
                </a:cxn>
                <a:cxn ang="0">
                  <a:pos x="0" y="0"/>
                </a:cxn>
                <a:cxn ang="0">
                  <a:pos x="145" y="0"/>
                </a:cxn>
                <a:cxn ang="0">
                  <a:pos x="289" y="210"/>
                </a:cxn>
                <a:cxn ang="0">
                  <a:pos x="145" y="420"/>
                </a:cxn>
              </a:cxnLst>
              <a:rect l="0" t="0" r="r" b="b"/>
              <a:pathLst>
                <a:path w="289" h="420">
                  <a:moveTo>
                    <a:pt x="145" y="420"/>
                  </a:moveTo>
                  <a:lnTo>
                    <a:pt x="0" y="420"/>
                  </a:lnTo>
                  <a:lnTo>
                    <a:pt x="144" y="210"/>
                  </a:lnTo>
                  <a:lnTo>
                    <a:pt x="0" y="0"/>
                  </a:lnTo>
                  <a:lnTo>
                    <a:pt x="145" y="0"/>
                  </a:lnTo>
                  <a:lnTo>
                    <a:pt x="289" y="210"/>
                  </a:lnTo>
                  <a:lnTo>
                    <a:pt x="145" y="42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extBox 1"/>
          <p:cNvSpPr txBox="1"/>
          <p:nvPr/>
        </p:nvSpPr>
        <p:spPr>
          <a:xfrm>
            <a:off x="1219200" y="3657600"/>
            <a:ext cx="6858000" cy="1200329"/>
          </a:xfrm>
          <a:prstGeom prst="rect">
            <a:avLst/>
          </a:prstGeom>
          <a:noFill/>
        </p:spPr>
        <p:txBody>
          <a:bodyPr wrap="square" rtlCol="0">
            <a:spAutoFit/>
          </a:bodyPr>
          <a:lstStyle/>
          <a:p>
            <a:pPr algn="ctr"/>
            <a:r>
              <a:rPr lang="en-US" sz="3600" dirty="0" smtClean="0"/>
              <a:t>Call Express-Scripts at </a:t>
            </a:r>
          </a:p>
          <a:p>
            <a:pPr algn="ctr"/>
            <a:r>
              <a:rPr lang="en-US" sz="3600" dirty="0" smtClean="0"/>
              <a:t>(800) 860-7849</a:t>
            </a:r>
            <a:endParaRPr lang="en-US" sz="3600" dirty="0"/>
          </a:p>
        </p:txBody>
      </p:sp>
    </p:spTree>
    <p:extLst>
      <p:ext uri="{BB962C8B-B14F-4D97-AF65-F5344CB8AC3E}">
        <p14:creationId xmlns:p14="http://schemas.microsoft.com/office/powerpoint/2010/main" val="7985947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gray">
          <a:xfrm>
            <a:off x="533399" y="385800"/>
            <a:ext cx="8294725" cy="692150"/>
          </a:xfrm>
          <a:prstGeom prst="rect">
            <a:avLst/>
          </a:prstGeom>
        </p:spPr>
        <p:txBody>
          <a:bodyPr vert="horz" lIns="0" tIns="0" rIns="0" bIns="0" rtlCol="0" anchor="b" anchorCtr="0">
            <a:noAutofit/>
          </a:bodyPr>
          <a:lstStyle/>
          <a:p>
            <a:pPr marL="0" marR="0" lvl="0" indent="0" algn="l" defTabSz="914400" rtl="0" eaLnBrk="1" fontAlgn="auto" latinLnBrk="0" hangingPunct="1">
              <a:lnSpc>
                <a:spcPct val="90000"/>
              </a:lnSpc>
              <a:spcBef>
                <a:spcPts val="400"/>
              </a:spcBef>
              <a:spcAft>
                <a:spcPts val="0"/>
              </a:spcAft>
              <a:buClrTx/>
              <a:buSzTx/>
              <a:buFontTx/>
              <a:buNone/>
              <a:tabLst/>
              <a:defRPr/>
            </a:pPr>
            <a:r>
              <a:rPr kumimoji="0" lang="en-US" sz="3200" b="1" i="0" u="none" strike="noStrike" kern="1200" cap="none" spc="0" normalizeH="0" baseline="0" noProof="0" dirty="0" smtClean="0">
                <a:ln>
                  <a:noFill/>
                </a:ln>
                <a:solidFill>
                  <a:schemeClr val="accent1"/>
                </a:solidFill>
                <a:effectLst/>
                <a:uLnTx/>
                <a:uFillTx/>
                <a:latin typeface="Franklin Gothic Book" pitchFamily="34" charset="0"/>
                <a:ea typeface="+mj-ea"/>
                <a:cs typeface="Calibri" pitchFamily="34" charset="0"/>
              </a:rPr>
              <a:t>Overview of</a:t>
            </a:r>
            <a:r>
              <a:rPr kumimoji="0" lang="en-US" sz="3200" b="1" i="0" u="none" strike="noStrike" kern="1200" cap="none" spc="0" normalizeH="0" noProof="0" dirty="0" smtClean="0">
                <a:ln>
                  <a:noFill/>
                </a:ln>
                <a:solidFill>
                  <a:schemeClr val="accent1"/>
                </a:solidFill>
                <a:effectLst/>
                <a:uLnTx/>
                <a:uFillTx/>
                <a:latin typeface="Franklin Gothic Book" pitchFamily="34" charset="0"/>
                <a:ea typeface="+mj-ea"/>
                <a:cs typeface="Calibri" pitchFamily="34" charset="0"/>
              </a:rPr>
              <a:t> UT SELECT PART D</a:t>
            </a:r>
            <a:endParaRPr kumimoji="0" lang="en-US" sz="3200" b="1" i="0" u="none" strike="noStrike" kern="1200" cap="none" spc="0" normalizeH="0" baseline="0" noProof="0" dirty="0" smtClean="0">
              <a:ln>
                <a:noFill/>
              </a:ln>
              <a:solidFill>
                <a:schemeClr val="accent1"/>
              </a:solidFill>
              <a:effectLst/>
              <a:uLnTx/>
              <a:uFillTx/>
              <a:latin typeface="Franklin Gothic Book" pitchFamily="34" charset="0"/>
              <a:ea typeface="+mj-ea"/>
              <a:cs typeface="Calibri" pitchFamily="34" charset="0"/>
            </a:endParaRPr>
          </a:p>
        </p:txBody>
      </p:sp>
      <p:sp>
        <p:nvSpPr>
          <p:cNvPr id="5" name="Text Placeholder 2"/>
          <p:cNvSpPr txBox="1">
            <a:spLocks/>
          </p:cNvSpPr>
          <p:nvPr/>
        </p:nvSpPr>
        <p:spPr>
          <a:xfrm>
            <a:off x="533399" y="1371600"/>
            <a:ext cx="7912137" cy="4433888"/>
          </a:xfrm>
          <a:prstGeom prst="rect">
            <a:avLst/>
          </a:prstGeom>
        </p:spPr>
        <p:txBody>
          <a:bodyPr/>
          <a:lstStyle/>
          <a:p>
            <a:pPr marL="225425" marR="0" indent="-225425" fontAlgn="auto">
              <a:lnSpc>
                <a:spcPct val="90000"/>
              </a:lnSpc>
              <a:spcBef>
                <a:spcPts val="1600"/>
              </a:spcBef>
              <a:spcAft>
                <a:spcPts val="0"/>
              </a:spcAft>
              <a:buClr>
                <a:schemeClr val="accent1"/>
              </a:buClr>
              <a:buSzPct val="86000"/>
              <a:buFont typeface="Arial" pitchFamily="34" charset="0"/>
              <a:buChar char="•"/>
              <a:tabLst/>
              <a:defRPr/>
            </a:pPr>
            <a:r>
              <a:rPr lang="en-US" sz="2000" dirty="0" smtClean="0">
                <a:latin typeface="Franklin Gothic Book" pitchFamily="34" charset="0"/>
                <a:cs typeface="Calibri" pitchFamily="34" charset="0"/>
              </a:rPr>
              <a:t>An </a:t>
            </a:r>
            <a:r>
              <a:rPr lang="en-US" sz="2000" dirty="0">
                <a:latin typeface="Franklin Gothic Book" pitchFamily="34" charset="0"/>
                <a:cs typeface="Calibri" pitchFamily="34" charset="0"/>
              </a:rPr>
              <a:t>Employer Sponsored Medicare Part D </a:t>
            </a:r>
            <a:r>
              <a:rPr lang="en-US" sz="2000" dirty="0" smtClean="0">
                <a:latin typeface="Franklin Gothic Book" pitchFamily="34" charset="0"/>
                <a:cs typeface="Calibri" pitchFamily="34" charset="0"/>
              </a:rPr>
              <a:t>Plan</a:t>
            </a:r>
          </a:p>
          <a:p>
            <a:pPr marL="225425" marR="0" indent="-225425" fontAlgn="auto">
              <a:lnSpc>
                <a:spcPct val="90000"/>
              </a:lnSpc>
              <a:spcBef>
                <a:spcPts val="1600"/>
              </a:spcBef>
              <a:spcAft>
                <a:spcPts val="0"/>
              </a:spcAft>
              <a:buClr>
                <a:schemeClr val="accent1"/>
              </a:buClr>
              <a:buSzPct val="86000"/>
              <a:buFont typeface="Arial" pitchFamily="34" charset="0"/>
              <a:buChar char="•"/>
              <a:tabLst/>
              <a:defRPr/>
            </a:pPr>
            <a:r>
              <a:rPr lang="en-US" sz="2000" dirty="0" smtClean="0">
                <a:latin typeface="Franklin Gothic Book" pitchFamily="34" charset="0"/>
                <a:cs typeface="Calibri" pitchFamily="34" charset="0"/>
              </a:rPr>
              <a:t>Enrollment </a:t>
            </a:r>
            <a:r>
              <a:rPr lang="en-US" sz="2000" dirty="0">
                <a:latin typeface="Franklin Gothic Book" pitchFamily="34" charset="0"/>
                <a:cs typeface="Calibri" pitchFamily="34" charset="0"/>
              </a:rPr>
              <a:t>and Eligibility</a:t>
            </a:r>
          </a:p>
          <a:p>
            <a:pPr marL="225425" marR="0" indent="-225425" fontAlgn="auto">
              <a:lnSpc>
                <a:spcPct val="90000"/>
              </a:lnSpc>
              <a:spcBef>
                <a:spcPts val="1600"/>
              </a:spcBef>
              <a:spcAft>
                <a:spcPts val="0"/>
              </a:spcAft>
              <a:buClr>
                <a:schemeClr val="accent1"/>
              </a:buClr>
              <a:buSzPct val="86000"/>
              <a:buFont typeface="Arial" pitchFamily="34" charset="0"/>
              <a:buChar char="•"/>
              <a:tabLst/>
              <a:defRPr/>
            </a:pPr>
            <a:r>
              <a:rPr lang="en-US" sz="2000" dirty="0" smtClean="0">
                <a:latin typeface="Franklin Gothic Book" pitchFamily="34" charset="0"/>
                <a:cs typeface="Calibri" pitchFamily="34" charset="0"/>
              </a:rPr>
              <a:t>Medicare Part D Plan Key Points</a:t>
            </a:r>
            <a:endParaRPr lang="en-US" sz="2000" dirty="0">
              <a:latin typeface="Franklin Gothic Book" pitchFamily="34" charset="0"/>
              <a:cs typeface="Calibri" pitchFamily="34" charset="0"/>
            </a:endParaRPr>
          </a:p>
          <a:p>
            <a:pPr marL="225425" marR="0" indent="-225425" fontAlgn="auto">
              <a:lnSpc>
                <a:spcPct val="90000"/>
              </a:lnSpc>
              <a:spcBef>
                <a:spcPts val="1600"/>
              </a:spcBef>
              <a:spcAft>
                <a:spcPts val="0"/>
              </a:spcAft>
              <a:buClr>
                <a:schemeClr val="accent1"/>
              </a:buClr>
              <a:buSzPct val="86000"/>
              <a:buFont typeface="Arial" pitchFamily="34" charset="0"/>
              <a:buChar char="•"/>
              <a:tabLst/>
              <a:defRPr/>
            </a:pPr>
            <a:r>
              <a:rPr lang="en-US" sz="2000" dirty="0" smtClean="0">
                <a:latin typeface="Franklin Gothic Book" pitchFamily="34" charset="0"/>
                <a:cs typeface="Calibri" pitchFamily="34" charset="0"/>
              </a:rPr>
              <a:t>Express Scripts Medicare – Benefit Overview</a:t>
            </a:r>
          </a:p>
          <a:p>
            <a:pPr marL="225425" marR="0" indent="-225425" fontAlgn="auto">
              <a:lnSpc>
                <a:spcPct val="90000"/>
              </a:lnSpc>
              <a:spcBef>
                <a:spcPts val="1600"/>
              </a:spcBef>
              <a:spcAft>
                <a:spcPts val="0"/>
              </a:spcAft>
              <a:buClr>
                <a:schemeClr val="accent1"/>
              </a:buClr>
              <a:buSzPct val="86000"/>
              <a:buFont typeface="Arial" pitchFamily="34" charset="0"/>
              <a:buChar char="•"/>
              <a:tabLst/>
              <a:defRPr/>
            </a:pPr>
            <a:r>
              <a:rPr lang="en-US" sz="2000" dirty="0" smtClean="0">
                <a:latin typeface="Franklin Gothic Book" pitchFamily="34" charset="0"/>
                <a:cs typeface="Calibri" pitchFamily="34" charset="0"/>
              </a:rPr>
              <a:t>Prior Authorizations</a:t>
            </a:r>
            <a:endParaRPr lang="en-US" sz="2000" dirty="0">
              <a:latin typeface="Franklin Gothic Book" pitchFamily="34" charset="0"/>
              <a:cs typeface="Calibri" pitchFamily="34" charset="0"/>
            </a:endParaRPr>
          </a:p>
          <a:p>
            <a:pPr marL="225425" marR="0" indent="-225425" fontAlgn="auto">
              <a:lnSpc>
                <a:spcPct val="90000"/>
              </a:lnSpc>
              <a:spcBef>
                <a:spcPts val="1600"/>
              </a:spcBef>
              <a:spcAft>
                <a:spcPts val="0"/>
              </a:spcAft>
              <a:buClr>
                <a:schemeClr val="accent1"/>
              </a:buClr>
              <a:buSzPct val="86000"/>
              <a:buFont typeface="Arial" pitchFamily="34" charset="0"/>
              <a:buChar char="•"/>
              <a:tabLst/>
              <a:defRPr/>
            </a:pPr>
            <a:r>
              <a:rPr lang="en-US" sz="2000" dirty="0">
                <a:latin typeface="Franklin Gothic Book" pitchFamily="34" charset="0"/>
                <a:cs typeface="Calibri" pitchFamily="34" charset="0"/>
              </a:rPr>
              <a:t>Communications</a:t>
            </a:r>
          </a:p>
          <a:p>
            <a:pPr marL="225425" marR="0" indent="-225425" fontAlgn="auto">
              <a:lnSpc>
                <a:spcPct val="90000"/>
              </a:lnSpc>
              <a:spcBef>
                <a:spcPts val="1600"/>
              </a:spcBef>
              <a:spcAft>
                <a:spcPts val="0"/>
              </a:spcAft>
              <a:buClr>
                <a:schemeClr val="accent1"/>
              </a:buClr>
              <a:buSzPct val="86000"/>
              <a:buFont typeface="Arial" pitchFamily="34" charset="0"/>
              <a:buChar char="•"/>
              <a:tabLst/>
              <a:defRPr/>
            </a:pPr>
            <a:r>
              <a:rPr lang="en-US" sz="2000" dirty="0" smtClean="0">
                <a:latin typeface="Franklin Gothic Book" pitchFamily="34" charset="0"/>
                <a:cs typeface="Calibri" pitchFamily="34" charset="0"/>
              </a:rPr>
              <a:t>Services Available to Members</a:t>
            </a:r>
          </a:p>
        </p:txBody>
      </p:sp>
      <p:sp>
        <p:nvSpPr>
          <p:cNvPr id="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30366189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597357" y="381000"/>
            <a:ext cx="7844475" cy="919357"/>
          </a:xfrm>
        </p:spPr>
        <p:txBody>
          <a:bodyPr vert="horz" lIns="0" tIns="0" rIns="0" bIns="0" rtlCol="0" anchor="b" anchorCtr="0">
            <a:noAutofit/>
          </a:bodyPr>
          <a:lstStyle/>
          <a:p>
            <a:pPr>
              <a:lnSpc>
                <a:spcPct val="90000"/>
              </a:lnSpc>
            </a:pPr>
            <a:r>
              <a:rPr lang="en-US" sz="3200" b="1" dirty="0" smtClean="0">
                <a:latin typeface="Franklin Gothic Book" pitchFamily="34" charset="0"/>
              </a:rPr>
              <a:t>Express Scripts Medicare PDP for UT SELECT</a:t>
            </a:r>
            <a:r>
              <a:rPr lang="en-US" sz="3200" b="1" dirty="0">
                <a:latin typeface="Franklin Gothic Book" pitchFamily="34" charset="0"/>
              </a:rPr>
              <a:t/>
            </a:r>
            <a:br>
              <a:rPr lang="en-US" sz="3200" b="1" dirty="0">
                <a:latin typeface="Franklin Gothic Book" pitchFamily="34" charset="0"/>
              </a:rPr>
            </a:br>
            <a:endParaRPr lang="en-US" sz="3200" b="1" dirty="0">
              <a:latin typeface="Franklin Gothic Book" pitchFamily="34" charset="0"/>
            </a:endParaRPr>
          </a:p>
        </p:txBody>
      </p:sp>
      <p:sp>
        <p:nvSpPr>
          <p:cNvPr id="4" name="Content Placeholder 3"/>
          <p:cNvSpPr>
            <a:spLocks noGrp="1"/>
          </p:cNvSpPr>
          <p:nvPr>
            <p:ph idx="1"/>
          </p:nvPr>
        </p:nvSpPr>
        <p:spPr>
          <a:xfrm>
            <a:off x="597358" y="1295400"/>
            <a:ext cx="7948248" cy="4648200"/>
          </a:xfrm>
        </p:spPr>
        <p:txBody>
          <a:bodyPr/>
          <a:lstStyle/>
          <a:p>
            <a:r>
              <a:rPr lang="en-US" sz="1800" dirty="0" smtClean="0"/>
              <a:t>An employer-sponsored Medicare Part D prescription drug plan</a:t>
            </a:r>
            <a:endParaRPr lang="en-US" sz="1800" dirty="0"/>
          </a:p>
          <a:p>
            <a:r>
              <a:rPr lang="en-US" sz="1800" dirty="0" smtClean="0"/>
              <a:t>Approved </a:t>
            </a:r>
            <a:r>
              <a:rPr lang="en-US" sz="1800" dirty="0"/>
              <a:t>by the Centers for Medicare &amp; Medicaid Services (CMS) and sponsored </a:t>
            </a:r>
            <a:r>
              <a:rPr lang="en-US" sz="1800" dirty="0" smtClean="0"/>
              <a:t>by a retiree group or a former employer (UT)</a:t>
            </a:r>
          </a:p>
          <a:p>
            <a:r>
              <a:rPr lang="en-US" sz="1800" dirty="0" smtClean="0"/>
              <a:t>Participation is limited to qualified participants</a:t>
            </a:r>
          </a:p>
          <a:p>
            <a:endParaRPr lang="en-US" sz="1800" dirty="0"/>
          </a:p>
          <a:p>
            <a:endParaRPr lang="en-US" sz="1800" dirty="0" smtClean="0"/>
          </a:p>
          <a:p>
            <a:endParaRPr lang="en-US" sz="1800" dirty="0"/>
          </a:p>
          <a:p>
            <a:endParaRPr lang="en-US" sz="1800" dirty="0" smtClean="0">
              <a:latin typeface="Franklin Gothic Book" pitchFamily="34" charset="0"/>
            </a:endParaRPr>
          </a:p>
          <a:p>
            <a:endParaRPr lang="en-US" sz="1800" dirty="0" smtClean="0">
              <a:latin typeface="Franklin Gothic Book" pitchFamily="34" charset="0"/>
            </a:endParaRPr>
          </a:p>
          <a:p>
            <a:r>
              <a:rPr lang="en-US" sz="1800" dirty="0" smtClean="0">
                <a:latin typeface="Franklin Gothic Book" pitchFamily="34" charset="0"/>
              </a:rPr>
              <a:t>The </a:t>
            </a:r>
            <a:r>
              <a:rPr lang="en-US" sz="1800" dirty="0">
                <a:latin typeface="Franklin Gothic Book" pitchFamily="34" charset="0"/>
              </a:rPr>
              <a:t>name of the plan will be: </a:t>
            </a:r>
            <a:r>
              <a:rPr lang="en-US" sz="1800" b="1" dirty="0">
                <a:latin typeface="Franklin Gothic Book" pitchFamily="34" charset="0"/>
              </a:rPr>
              <a:t>Express Scripts Medicare</a:t>
            </a:r>
            <a:r>
              <a:rPr lang="en-US" sz="1800" b="1" baseline="30000" dirty="0">
                <a:latin typeface="Franklin Gothic Book" pitchFamily="34" charset="0"/>
              </a:rPr>
              <a:t>®</a:t>
            </a:r>
            <a:r>
              <a:rPr lang="en-US" sz="1800" b="1" dirty="0">
                <a:latin typeface="Franklin Gothic Book" pitchFamily="34" charset="0"/>
              </a:rPr>
              <a:t> </a:t>
            </a:r>
            <a:r>
              <a:rPr lang="en-US" sz="1800" dirty="0">
                <a:latin typeface="Franklin Gothic Book" pitchFamily="34" charset="0"/>
              </a:rPr>
              <a:t>(PDP) for </a:t>
            </a:r>
            <a:r>
              <a:rPr lang="en-US" sz="1800" dirty="0" smtClean="0">
                <a:latin typeface="Franklin Gothic Book" pitchFamily="34" charset="0"/>
              </a:rPr>
              <a:t>UT SELECT, but will be referred to as UT SELECT Part D</a:t>
            </a:r>
            <a:endParaRPr lang="en-US" sz="1800" dirty="0">
              <a:latin typeface="Franklin Gothic Book" pitchFamily="34" charset="0"/>
            </a:endParaRPr>
          </a:p>
          <a:p>
            <a:pPr fontAlgn="auto">
              <a:spcAft>
                <a:spcPts val="0"/>
              </a:spcAft>
              <a:defRPr/>
            </a:pPr>
            <a:r>
              <a:rPr lang="en-US" sz="1800" dirty="0" smtClean="0">
                <a:latin typeface="Franklin Gothic Book" pitchFamily="34" charset="0"/>
              </a:rPr>
              <a:t>The plan is subject </a:t>
            </a:r>
            <a:r>
              <a:rPr lang="en-US" sz="1800" dirty="0">
                <a:latin typeface="Franklin Gothic Book" pitchFamily="34" charset="0"/>
              </a:rPr>
              <a:t>to Federal program requirements. CMS is the oversight agency in place for the Medicare Part D </a:t>
            </a:r>
            <a:r>
              <a:rPr lang="en-US" sz="1800" dirty="0" smtClean="0">
                <a:latin typeface="Franklin Gothic Book" pitchFamily="34" charset="0"/>
              </a:rPr>
              <a:t>program</a:t>
            </a:r>
            <a:endParaRPr lang="en-US" sz="1800" dirty="0"/>
          </a:p>
          <a:p>
            <a:endParaRPr lang="en-US" dirty="0"/>
          </a:p>
        </p:txBody>
      </p:sp>
      <p:grpSp>
        <p:nvGrpSpPr>
          <p:cNvPr id="5" name="Group 51"/>
          <p:cNvGrpSpPr/>
          <p:nvPr/>
        </p:nvGrpSpPr>
        <p:grpSpPr>
          <a:xfrm>
            <a:off x="21095" y="2826670"/>
            <a:ext cx="8453434" cy="1364330"/>
            <a:chOff x="290516" y="3017399"/>
            <a:chExt cx="8453434" cy="676936"/>
          </a:xfrm>
        </p:grpSpPr>
        <p:grpSp>
          <p:nvGrpSpPr>
            <p:cNvPr id="6" name="Group 80"/>
            <p:cNvGrpSpPr/>
            <p:nvPr/>
          </p:nvGrpSpPr>
          <p:grpSpPr>
            <a:xfrm>
              <a:off x="1372691" y="3017399"/>
              <a:ext cx="7371259" cy="676936"/>
              <a:chOff x="1372691" y="3443504"/>
              <a:chExt cx="7371259" cy="858801"/>
            </a:xfrm>
          </p:grpSpPr>
          <p:sp>
            <p:nvSpPr>
              <p:cNvPr id="10" name="Rectangle 9"/>
              <p:cNvSpPr/>
              <p:nvPr/>
            </p:nvSpPr>
            <p:spPr bwMode="gray">
              <a:xfrm>
                <a:off x="2614108" y="3443504"/>
                <a:ext cx="6129842" cy="858801"/>
              </a:xfrm>
              <a:prstGeom prst="rect">
                <a:avLst/>
              </a:prstGeom>
              <a:gradFill>
                <a:gsLst>
                  <a:gs pos="0">
                    <a:schemeClr val="accent2">
                      <a:lumMod val="20000"/>
                      <a:lumOff val="80000"/>
                    </a:schemeClr>
                  </a:gs>
                  <a:gs pos="10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 name="Rounded Rectangle 10"/>
              <p:cNvSpPr/>
              <p:nvPr/>
            </p:nvSpPr>
            <p:spPr bwMode="gray">
              <a:xfrm>
                <a:off x="1372691" y="3443504"/>
                <a:ext cx="1505895" cy="858800"/>
              </a:xfrm>
              <a:prstGeom prst="roundRect">
                <a:avLst>
                  <a:gd name="adj" fmla="val 912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119063" algn="ctr">
                  <a:lnSpc>
                    <a:spcPct val="90000"/>
                  </a:lnSpc>
                  <a:spcBef>
                    <a:spcPts val="200"/>
                  </a:spcBef>
                </a:pPr>
                <a:endParaRPr lang="en-US" sz="1600" b="1" dirty="0" smtClean="0">
                  <a:solidFill>
                    <a:schemeClr val="bg1"/>
                  </a:solidFill>
                  <a:latin typeface="Franklin Gothic Medium" pitchFamily="34" charset="0"/>
                  <a:cs typeface="Calibri" pitchFamily="34" charset="0"/>
                </a:endParaRPr>
              </a:p>
            </p:txBody>
          </p:sp>
        </p:grpSp>
        <p:grpSp>
          <p:nvGrpSpPr>
            <p:cNvPr id="7" name="Group 36"/>
            <p:cNvGrpSpPr/>
            <p:nvPr/>
          </p:nvGrpSpPr>
          <p:grpSpPr bwMode="gray">
            <a:xfrm>
              <a:off x="290516" y="3030828"/>
              <a:ext cx="1580196" cy="578898"/>
              <a:chOff x="252412" y="3389362"/>
              <a:chExt cx="1580196" cy="578898"/>
            </a:xfrm>
          </p:grpSpPr>
          <p:sp>
            <p:nvSpPr>
              <p:cNvPr id="8" name="Oval 7"/>
              <p:cNvSpPr/>
              <p:nvPr/>
            </p:nvSpPr>
            <p:spPr bwMode="gray">
              <a:xfrm>
                <a:off x="252412" y="3389362"/>
                <a:ext cx="576263" cy="5762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 name="Oval 8"/>
              <p:cNvSpPr/>
              <p:nvPr/>
            </p:nvSpPr>
            <p:spPr bwMode="gray">
              <a:xfrm>
                <a:off x="917117" y="3471111"/>
                <a:ext cx="915491" cy="49714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lvl="0" algn="ctr">
                  <a:lnSpc>
                    <a:spcPct val="90000"/>
                  </a:lnSpc>
                </a:pPr>
                <a:endParaRPr lang="en-US" sz="2000" dirty="0">
                  <a:solidFill>
                    <a:srgbClr val="FFFFFF"/>
                  </a:solidFill>
                </a:endParaRPr>
              </a:p>
            </p:txBody>
          </p:sp>
        </p:grpSp>
      </p:grpSp>
      <p:sp>
        <p:nvSpPr>
          <p:cNvPr id="12" name="Rectangle 11"/>
          <p:cNvSpPr/>
          <p:nvPr/>
        </p:nvSpPr>
        <p:spPr>
          <a:xfrm>
            <a:off x="1606815" y="3213247"/>
            <a:ext cx="989373" cy="612475"/>
          </a:xfrm>
          <a:prstGeom prst="rect">
            <a:avLst/>
          </a:prstGeom>
        </p:spPr>
        <p:txBody>
          <a:bodyPr wrap="none">
            <a:spAutoFit/>
          </a:bodyPr>
          <a:lstStyle/>
          <a:p>
            <a:pPr algn="ctr">
              <a:lnSpc>
                <a:spcPct val="90000"/>
              </a:lnSpc>
              <a:spcBef>
                <a:spcPts val="600"/>
              </a:spcBef>
              <a:buClr>
                <a:schemeClr val="accent2"/>
              </a:buClr>
              <a:buSzPct val="90000"/>
              <a:defRPr/>
            </a:pPr>
            <a:r>
              <a:rPr lang="en-US" sz="1600" b="1" dirty="0" smtClean="0">
                <a:solidFill>
                  <a:schemeClr val="bg1"/>
                </a:solidFill>
                <a:latin typeface="Franklin Gothic Book" pitchFamily="34" charset="0"/>
              </a:rPr>
              <a:t>Eligibility </a:t>
            </a:r>
          </a:p>
          <a:p>
            <a:pPr algn="ctr">
              <a:lnSpc>
                <a:spcPct val="90000"/>
              </a:lnSpc>
              <a:spcBef>
                <a:spcPts val="600"/>
              </a:spcBef>
              <a:buClr>
                <a:schemeClr val="accent2"/>
              </a:buClr>
              <a:buSzPct val="90000"/>
              <a:defRPr/>
            </a:pPr>
            <a:r>
              <a:rPr lang="en-US" sz="1600" b="1" dirty="0" smtClean="0">
                <a:solidFill>
                  <a:schemeClr val="bg1"/>
                </a:solidFill>
                <a:latin typeface="Franklin Gothic Book" pitchFamily="34" charset="0"/>
              </a:rPr>
              <a:t>Criteria</a:t>
            </a:r>
            <a:endParaRPr lang="en-US" sz="1600" b="1" dirty="0">
              <a:solidFill>
                <a:schemeClr val="bg1"/>
              </a:solidFill>
              <a:latin typeface="Franklin Gothic Book" pitchFamily="34" charset="0"/>
            </a:endParaRPr>
          </a:p>
        </p:txBody>
      </p:sp>
      <p:sp>
        <p:nvSpPr>
          <p:cNvPr id="13" name="Rectangle 17"/>
          <p:cNvSpPr>
            <a:spLocks noChangeArrowheads="1"/>
          </p:cNvSpPr>
          <p:nvPr/>
        </p:nvSpPr>
        <p:spPr bwMode="auto">
          <a:xfrm>
            <a:off x="2875721" y="2853735"/>
            <a:ext cx="5661025" cy="1292662"/>
          </a:xfrm>
          <a:prstGeom prst="rect">
            <a:avLst/>
          </a:prstGeom>
          <a:noFill/>
          <a:ln w="9525" algn="ctr">
            <a:noFill/>
            <a:miter lim="800000"/>
            <a:headEnd/>
            <a:tailEnd/>
          </a:ln>
        </p:spPr>
        <p:txBody>
          <a:bodyPr wrap="square" anchor="ctr">
            <a:spAutoFit/>
          </a:bodyPr>
          <a:lstStyle/>
          <a:p>
            <a:pPr marL="233363" indent="-233363">
              <a:lnSpc>
                <a:spcPct val="90000"/>
              </a:lnSpc>
              <a:spcBef>
                <a:spcPts val="600"/>
              </a:spcBef>
              <a:buSzPct val="80000"/>
              <a:buFont typeface="Wingdings" pitchFamily="2" charset="2"/>
              <a:buChar char="§"/>
            </a:pPr>
            <a:r>
              <a:rPr lang="en-US" sz="1400" dirty="0">
                <a:latin typeface="Franklin Gothic Book" pitchFamily="34" charset="0"/>
              </a:rPr>
              <a:t>Entitled to Medicare Part A and/or be enrolled in Part B</a:t>
            </a:r>
          </a:p>
          <a:p>
            <a:pPr marL="512763" lvl="1" indent="-176213">
              <a:lnSpc>
                <a:spcPct val="90000"/>
              </a:lnSpc>
              <a:spcBef>
                <a:spcPts val="600"/>
              </a:spcBef>
              <a:buSzPct val="80000"/>
              <a:buFont typeface="Wingdings" pitchFamily="2" charset="2"/>
              <a:buChar char="§"/>
            </a:pPr>
            <a:r>
              <a:rPr lang="en-US" sz="1400" dirty="0">
                <a:latin typeface="Franklin Gothic Book" pitchFamily="34" charset="0"/>
              </a:rPr>
              <a:t>Be at least 65 years old, on long term disability or have end-stage renal disease</a:t>
            </a:r>
          </a:p>
          <a:p>
            <a:pPr marL="233363" indent="-233363">
              <a:lnSpc>
                <a:spcPct val="90000"/>
              </a:lnSpc>
              <a:spcBef>
                <a:spcPts val="600"/>
              </a:spcBef>
              <a:buSzPct val="80000"/>
              <a:buFont typeface="Wingdings" pitchFamily="2" charset="2"/>
              <a:buChar char="§"/>
            </a:pPr>
            <a:r>
              <a:rPr lang="en-US" sz="1400" dirty="0">
                <a:latin typeface="Franklin Gothic Book" pitchFamily="34" charset="0"/>
              </a:rPr>
              <a:t>A retiree (or </a:t>
            </a:r>
            <a:r>
              <a:rPr lang="en-US" sz="1400" dirty="0" smtClean="0">
                <a:latin typeface="Franklin Gothic Book" pitchFamily="34" charset="0"/>
              </a:rPr>
              <a:t>dependent of the retiree) </a:t>
            </a:r>
            <a:r>
              <a:rPr lang="en-US" sz="1400" dirty="0">
                <a:latin typeface="Franklin Gothic Book" pitchFamily="34" charset="0"/>
              </a:rPr>
              <a:t>of the plan sponsor </a:t>
            </a:r>
          </a:p>
          <a:p>
            <a:pPr marL="233363" indent="-233363">
              <a:lnSpc>
                <a:spcPct val="90000"/>
              </a:lnSpc>
              <a:spcBef>
                <a:spcPts val="600"/>
              </a:spcBef>
              <a:buSzPct val="80000"/>
              <a:buFont typeface="Wingdings" pitchFamily="2" charset="2"/>
              <a:buChar char="§"/>
            </a:pPr>
            <a:r>
              <a:rPr lang="en-US" sz="1400" dirty="0">
                <a:latin typeface="Franklin Gothic Book" pitchFamily="34" charset="0"/>
              </a:rPr>
              <a:t>A permanent resident of the United States </a:t>
            </a:r>
            <a:r>
              <a:rPr lang="en-US" sz="1400" dirty="0" smtClean="0">
                <a:latin typeface="Franklin Gothic Book" pitchFamily="34" charset="0"/>
              </a:rPr>
              <a:t>or Puerto Rico</a:t>
            </a:r>
            <a:endParaRPr lang="en-US" sz="1400" dirty="0">
              <a:latin typeface="Franklin Gothic Book" pitchFamily="34" charset="0"/>
            </a:endParaRPr>
          </a:p>
        </p:txBody>
      </p:sp>
    </p:spTree>
    <p:extLst>
      <p:ext uri="{BB962C8B-B14F-4D97-AF65-F5344CB8AC3E}">
        <p14:creationId xmlns:p14="http://schemas.microsoft.com/office/powerpoint/2010/main" val="9586063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gray">
          <a:xfrm>
            <a:off x="533400" y="352423"/>
            <a:ext cx="8501061" cy="990600"/>
          </a:xfrm>
          <a:prstGeom prst="rect">
            <a:avLst/>
          </a:prstGeom>
        </p:spPr>
        <p:txBody>
          <a:bodyPr vert="horz" lIns="0" tIns="0" rIns="0" bIns="0" rtlCol="0" anchor="b" anchorCtr="0">
            <a:noAutofit/>
          </a:bodyPr>
          <a:lstStyle/>
          <a:p>
            <a:pPr>
              <a:lnSpc>
                <a:spcPct val="90000"/>
              </a:lnSpc>
              <a:spcBef>
                <a:spcPts val="400"/>
              </a:spcBef>
            </a:pPr>
            <a:r>
              <a:rPr lang="en-US" sz="3200" b="1" dirty="0" smtClean="0">
                <a:solidFill>
                  <a:schemeClr val="accent1"/>
                </a:solidFill>
                <a:latin typeface="Franklin Gothic Book" pitchFamily="34" charset="0"/>
                <a:cs typeface="Calibri" pitchFamily="34" charset="0"/>
              </a:rPr>
              <a:t>Enrollment and Eligibility</a:t>
            </a:r>
            <a:r>
              <a:rPr kumimoji="0" lang="en-US" sz="3600" b="1" i="0" u="none" strike="noStrike" kern="1200" cap="none" spc="0" normalizeH="0" baseline="0" noProof="0" dirty="0" smtClean="0">
                <a:ln>
                  <a:noFill/>
                </a:ln>
                <a:effectLst/>
                <a:uLnTx/>
                <a:uFillTx/>
                <a:latin typeface="Franklin Gothic Book" pitchFamily="34" charset="0"/>
                <a:ea typeface="+mj-ea"/>
                <a:cs typeface="Calibri" pitchFamily="34" charset="0"/>
              </a:rPr>
              <a:t/>
            </a:r>
            <a:br>
              <a:rPr kumimoji="0" lang="en-US" sz="3600" b="1" i="0" u="none" strike="noStrike" kern="1200" cap="none" spc="0" normalizeH="0" baseline="0" noProof="0" dirty="0" smtClean="0">
                <a:ln>
                  <a:noFill/>
                </a:ln>
                <a:effectLst/>
                <a:uLnTx/>
                <a:uFillTx/>
                <a:latin typeface="Franklin Gothic Book" pitchFamily="34" charset="0"/>
                <a:ea typeface="+mj-ea"/>
                <a:cs typeface="Calibri" pitchFamily="34" charset="0"/>
              </a:rPr>
            </a:br>
            <a:endParaRPr kumimoji="0" lang="en-US" sz="3600" b="1" i="0" u="none" strike="noStrike" kern="1200" cap="none" spc="0" normalizeH="0" baseline="0" noProof="0" dirty="0">
              <a:ln>
                <a:noFill/>
              </a:ln>
              <a:effectLst/>
              <a:uLnTx/>
              <a:uFillTx/>
              <a:latin typeface="Franklin Gothic Book" pitchFamily="34" charset="0"/>
              <a:ea typeface="+mj-ea"/>
              <a:cs typeface="Calibri" pitchFamily="34" charset="0"/>
            </a:endParaRPr>
          </a:p>
        </p:txBody>
      </p:sp>
      <p:sp>
        <p:nvSpPr>
          <p:cNvPr id="5" name="Content Placeholder 2"/>
          <p:cNvSpPr txBox="1">
            <a:spLocks/>
          </p:cNvSpPr>
          <p:nvPr/>
        </p:nvSpPr>
        <p:spPr bwMode="black">
          <a:xfrm>
            <a:off x="685800" y="1343023"/>
            <a:ext cx="8186736" cy="4817301"/>
          </a:xfrm>
          <a:prstGeom prst="rect">
            <a:avLst/>
          </a:prstGeom>
        </p:spPr>
        <p:txBody>
          <a:bodyPr vert="horz" lIns="0" tIns="0" rIns="0" bIns="0" rtlCol="0">
            <a:noAutofit/>
          </a:bodyPr>
          <a:lstStyle/>
          <a:p>
            <a:pPr marL="225425" indent="-225425">
              <a:lnSpc>
                <a:spcPct val="90000"/>
              </a:lnSpc>
              <a:spcBef>
                <a:spcPts val="1600"/>
              </a:spcBef>
              <a:buClr>
                <a:schemeClr val="accent1"/>
              </a:buClr>
              <a:buSzPct val="86000"/>
              <a:buFont typeface="Arial" pitchFamily="34" charset="0"/>
              <a:buChar char="•"/>
              <a:defRPr/>
            </a:pPr>
            <a:r>
              <a:rPr lang="en-US" sz="2000" dirty="0" smtClean="0">
                <a:latin typeface="Franklin Gothic Book" pitchFamily="34" charset="0"/>
                <a:cs typeface="Calibri" pitchFamily="34" charset="0"/>
              </a:rPr>
              <a:t>This </a:t>
            </a:r>
            <a:r>
              <a:rPr lang="en-US" sz="2000" dirty="0">
                <a:latin typeface="Franklin Gothic Book" pitchFamily="34" charset="0"/>
                <a:cs typeface="Calibri" pitchFamily="34" charset="0"/>
              </a:rPr>
              <a:t>new plan </a:t>
            </a:r>
            <a:r>
              <a:rPr lang="en-US" sz="2000" dirty="0" smtClean="0">
                <a:latin typeface="Franklin Gothic Book" pitchFamily="34" charset="0"/>
                <a:cs typeface="Calibri" pitchFamily="34" charset="0"/>
              </a:rPr>
              <a:t>will be </a:t>
            </a:r>
            <a:r>
              <a:rPr lang="en-US" sz="2000" dirty="0">
                <a:latin typeface="Franklin Gothic Book" pitchFamily="34" charset="0"/>
                <a:cs typeface="Calibri" pitchFamily="34" charset="0"/>
              </a:rPr>
              <a:t>effective January 1, </a:t>
            </a:r>
            <a:r>
              <a:rPr lang="en-US" sz="2000" dirty="0" smtClean="0">
                <a:latin typeface="Franklin Gothic Book" pitchFamily="34" charset="0"/>
                <a:cs typeface="Calibri" pitchFamily="34" charset="0"/>
              </a:rPr>
              <a:t>2017</a:t>
            </a:r>
            <a:endParaRPr lang="en-US" sz="2000" dirty="0">
              <a:latin typeface="Franklin Gothic Book" pitchFamily="34" charset="0"/>
              <a:cs typeface="Calibri" pitchFamily="34" charset="0"/>
            </a:endParaRPr>
          </a:p>
          <a:p>
            <a:pPr marL="225425" indent="-225425">
              <a:lnSpc>
                <a:spcPct val="90000"/>
              </a:lnSpc>
              <a:spcBef>
                <a:spcPts val="1600"/>
              </a:spcBef>
              <a:buClr>
                <a:schemeClr val="accent1"/>
              </a:buClr>
              <a:buSzPct val="86000"/>
              <a:buFont typeface="Arial" pitchFamily="34" charset="0"/>
              <a:buChar char="•"/>
              <a:defRPr/>
            </a:pPr>
            <a:r>
              <a:rPr lang="en-US" sz="2000" dirty="0" smtClean="0">
                <a:latin typeface="Franklin Gothic Book" pitchFamily="34" charset="0"/>
                <a:cs typeface="Calibri" pitchFamily="34" charset="0"/>
              </a:rPr>
              <a:t>Retirees </a:t>
            </a:r>
            <a:r>
              <a:rPr lang="en-US" sz="2000" dirty="0">
                <a:latin typeface="Franklin Gothic Book" pitchFamily="34" charset="0"/>
                <a:cs typeface="Calibri" pitchFamily="34" charset="0"/>
              </a:rPr>
              <a:t>who are currently </a:t>
            </a:r>
            <a:r>
              <a:rPr lang="en-US" sz="2000" dirty="0" smtClean="0">
                <a:latin typeface="Franklin Gothic Book" pitchFamily="34" charset="0"/>
                <a:cs typeface="Calibri" pitchFamily="34" charset="0"/>
              </a:rPr>
              <a:t>Medicare-eligible </a:t>
            </a:r>
            <a:r>
              <a:rPr lang="en-US" sz="2000" u="sng" dirty="0" smtClean="0">
                <a:latin typeface="Franklin Gothic Book" pitchFamily="34" charset="0"/>
                <a:cs typeface="Calibri" pitchFamily="34" charset="0"/>
              </a:rPr>
              <a:t>will </a:t>
            </a:r>
            <a:r>
              <a:rPr lang="en-US" sz="2000" u="sng" dirty="0">
                <a:latin typeface="Franklin Gothic Book" pitchFamily="34" charset="0"/>
                <a:cs typeface="Calibri" pitchFamily="34" charset="0"/>
              </a:rPr>
              <a:t>automatically be enrolled in </a:t>
            </a:r>
            <a:r>
              <a:rPr lang="en-US" sz="2000" u="sng" dirty="0" smtClean="0">
                <a:latin typeface="Franklin Gothic Book" pitchFamily="34" charset="0"/>
                <a:cs typeface="Calibri" pitchFamily="34" charset="0"/>
              </a:rPr>
              <a:t>this </a:t>
            </a:r>
            <a:r>
              <a:rPr lang="en-US" sz="2000" u="sng" dirty="0">
                <a:latin typeface="Franklin Gothic Book" pitchFamily="34" charset="0"/>
                <a:cs typeface="Calibri" pitchFamily="34" charset="0"/>
              </a:rPr>
              <a:t>new </a:t>
            </a:r>
            <a:r>
              <a:rPr lang="en-US" sz="2000" u="sng" dirty="0" smtClean="0">
                <a:latin typeface="Franklin Gothic Book" pitchFamily="34" charset="0"/>
                <a:cs typeface="Calibri" pitchFamily="34" charset="0"/>
              </a:rPr>
              <a:t>plan</a:t>
            </a:r>
            <a:endParaRPr lang="en-US" sz="2000" dirty="0">
              <a:latin typeface="Franklin Gothic Book" pitchFamily="34" charset="0"/>
              <a:cs typeface="Calibri" pitchFamily="34" charset="0"/>
            </a:endParaRPr>
          </a:p>
          <a:p>
            <a:pPr marL="225425" indent="-225425">
              <a:lnSpc>
                <a:spcPct val="90000"/>
              </a:lnSpc>
              <a:spcBef>
                <a:spcPts val="1600"/>
              </a:spcBef>
              <a:buClr>
                <a:schemeClr val="accent1"/>
              </a:buClr>
              <a:buSzPct val="86000"/>
              <a:buFont typeface="Arial" pitchFamily="34" charset="0"/>
              <a:buChar char="•"/>
              <a:defRPr/>
            </a:pPr>
            <a:r>
              <a:rPr lang="en-US" sz="2000" dirty="0" smtClean="0">
                <a:latin typeface="Franklin Gothic Book" pitchFamily="34" charset="0"/>
                <a:cs typeface="Calibri" pitchFamily="34" charset="0"/>
              </a:rPr>
              <a:t>Current </a:t>
            </a:r>
            <a:r>
              <a:rPr lang="en-US" sz="2000" dirty="0">
                <a:latin typeface="Franklin Gothic Book" pitchFamily="34" charset="0"/>
                <a:cs typeface="Calibri" pitchFamily="34" charset="0"/>
              </a:rPr>
              <a:t>retirees under age 65 </a:t>
            </a:r>
            <a:r>
              <a:rPr lang="en-US" sz="2000" dirty="0" smtClean="0">
                <a:latin typeface="Franklin Gothic Book" pitchFamily="34" charset="0"/>
                <a:cs typeface="Calibri" pitchFamily="34" charset="0"/>
              </a:rPr>
              <a:t>will automatically be enrolled in this new plan when they become Medicare-eligible</a:t>
            </a:r>
          </a:p>
          <a:p>
            <a:pPr marL="225425" indent="-225425">
              <a:lnSpc>
                <a:spcPct val="90000"/>
              </a:lnSpc>
              <a:spcBef>
                <a:spcPts val="1600"/>
              </a:spcBef>
              <a:buClr>
                <a:schemeClr val="accent1"/>
              </a:buClr>
              <a:buSzPct val="86000"/>
              <a:buFont typeface="Arial" pitchFamily="34" charset="0"/>
              <a:buChar char="•"/>
              <a:defRPr/>
            </a:pPr>
            <a:r>
              <a:rPr lang="en-US" sz="2000" dirty="0" smtClean="0">
                <a:latin typeface="Franklin Gothic Book" pitchFamily="34" charset="0"/>
                <a:cs typeface="Calibri" pitchFamily="34" charset="0"/>
              </a:rPr>
              <a:t>CMS </a:t>
            </a:r>
            <a:r>
              <a:rPr lang="en-US" sz="2000" dirty="0">
                <a:latin typeface="Franklin Gothic Book" pitchFamily="34" charset="0"/>
                <a:cs typeface="Calibri" pitchFamily="34" charset="0"/>
              </a:rPr>
              <a:t>does not allow members to be enrolled in two Medicare Part D </a:t>
            </a:r>
            <a:r>
              <a:rPr lang="en-US" sz="2000" dirty="0" smtClean="0">
                <a:latin typeface="Franklin Gothic Book" pitchFamily="34" charset="0"/>
                <a:cs typeface="Calibri" pitchFamily="34" charset="0"/>
              </a:rPr>
              <a:t>plans. Therefore, </a:t>
            </a:r>
            <a:r>
              <a:rPr lang="en-US" sz="2000" dirty="0">
                <a:latin typeface="Franklin Gothic Book" pitchFamily="34" charset="0"/>
                <a:cs typeface="Calibri" pitchFamily="34" charset="0"/>
              </a:rPr>
              <a:t>members who have existing individual Medicare Part D </a:t>
            </a:r>
            <a:r>
              <a:rPr lang="en-US" sz="2000" dirty="0" smtClean="0">
                <a:latin typeface="Franklin Gothic Book" pitchFamily="34" charset="0"/>
                <a:cs typeface="Calibri" pitchFamily="34" charset="0"/>
              </a:rPr>
              <a:t>plans </a:t>
            </a:r>
            <a:r>
              <a:rPr lang="en-US" sz="2000" dirty="0">
                <a:latin typeface="Franklin Gothic Book" pitchFamily="34" charset="0"/>
                <a:cs typeface="Calibri" pitchFamily="34" charset="0"/>
              </a:rPr>
              <a:t>will be automatically disenrolled from their plan </a:t>
            </a:r>
            <a:r>
              <a:rPr lang="en-US" sz="2000" b="1" dirty="0">
                <a:latin typeface="Franklin Gothic Book" pitchFamily="34" charset="0"/>
                <a:cs typeface="Calibri" pitchFamily="34" charset="0"/>
              </a:rPr>
              <a:t>when they </a:t>
            </a:r>
            <a:r>
              <a:rPr lang="en-US" sz="2000" b="1" dirty="0" smtClean="0">
                <a:latin typeface="Franklin Gothic Book" pitchFamily="34" charset="0"/>
                <a:cs typeface="Calibri" pitchFamily="34" charset="0"/>
              </a:rPr>
              <a:t>are </a:t>
            </a:r>
            <a:r>
              <a:rPr lang="en-US" sz="2000" b="1" dirty="0">
                <a:latin typeface="Franklin Gothic Book" pitchFamily="34" charset="0"/>
                <a:cs typeface="Calibri" pitchFamily="34" charset="0"/>
              </a:rPr>
              <a:t>enrolled in </a:t>
            </a:r>
            <a:r>
              <a:rPr lang="en-US" sz="2000" b="1" dirty="0" smtClean="0">
                <a:latin typeface="Franklin Gothic Book" pitchFamily="34" charset="0"/>
                <a:cs typeface="Calibri" pitchFamily="34" charset="0"/>
              </a:rPr>
              <a:t>the Express Scripts Medicare PDP </a:t>
            </a:r>
            <a:r>
              <a:rPr lang="en-US" sz="2000" dirty="0" smtClean="0">
                <a:latin typeface="Franklin Gothic Book" pitchFamily="34" charset="0"/>
                <a:cs typeface="Calibri" pitchFamily="34" charset="0"/>
              </a:rPr>
              <a:t>through UT SELECT</a:t>
            </a:r>
            <a:endParaRPr lang="en-US" sz="2000" dirty="0">
              <a:latin typeface="Franklin Gothic Book" pitchFamily="34" charset="0"/>
              <a:cs typeface="Calibri" pitchFamily="34" charset="0"/>
            </a:endParaRPr>
          </a:p>
        </p:txBody>
      </p:sp>
    </p:spTree>
    <p:extLst>
      <p:ext uri="{BB962C8B-B14F-4D97-AF65-F5344CB8AC3E}">
        <p14:creationId xmlns:p14="http://schemas.microsoft.com/office/powerpoint/2010/main" val="10907683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76275"/>
          </a:xfrm>
        </p:spPr>
        <p:txBody>
          <a:bodyPr/>
          <a:lstStyle/>
          <a:p>
            <a:r>
              <a:rPr lang="en-US" sz="3200" dirty="0" smtClean="0"/>
              <a:t>Medicare Part D Plan Key Points</a:t>
            </a:r>
            <a:endParaRPr lang="en-US" sz="3200" dirty="0"/>
          </a:p>
        </p:txBody>
      </p:sp>
      <p:sp>
        <p:nvSpPr>
          <p:cNvPr id="3" name="Content Placeholder 2"/>
          <p:cNvSpPr>
            <a:spLocks noGrp="1"/>
          </p:cNvSpPr>
          <p:nvPr>
            <p:ph idx="1"/>
          </p:nvPr>
        </p:nvSpPr>
        <p:spPr/>
        <p:txBody>
          <a:bodyPr vert="horz" lIns="0" tIns="0" rIns="0" bIns="0" rtlCol="0">
            <a:noAutofit/>
          </a:bodyPr>
          <a:lstStyle/>
          <a:p>
            <a:pPr>
              <a:lnSpc>
                <a:spcPct val="100000"/>
              </a:lnSpc>
              <a:spcBef>
                <a:spcPts val="1800"/>
              </a:spcBef>
              <a:spcAft>
                <a:spcPts val="0"/>
              </a:spcAft>
              <a:buFont typeface="Wingdings" pitchFamily="2" charset="2"/>
              <a:buChar char="§"/>
            </a:pPr>
            <a:r>
              <a:rPr lang="en-US" sz="2000" dirty="0" smtClean="0"/>
              <a:t>Retiree coverage will continue to be covered at 100%.  Dependent coverage out-of-pocket premiums will not change as a result of the transition to the new UT SELECT Part D Plan</a:t>
            </a:r>
          </a:p>
          <a:p>
            <a:pPr>
              <a:lnSpc>
                <a:spcPct val="100000"/>
              </a:lnSpc>
              <a:spcBef>
                <a:spcPts val="1800"/>
              </a:spcBef>
              <a:spcAft>
                <a:spcPts val="0"/>
              </a:spcAft>
              <a:buFont typeface="Wingdings" pitchFamily="2" charset="2"/>
              <a:buChar char="§"/>
            </a:pPr>
            <a:r>
              <a:rPr lang="en-US" sz="2000" dirty="0" smtClean="0"/>
              <a:t>Members </a:t>
            </a:r>
            <a:r>
              <a:rPr lang="en-US" sz="2000" dirty="0"/>
              <a:t>may qualify for “Extra Help” </a:t>
            </a:r>
            <a:r>
              <a:rPr lang="en-US" sz="2000" dirty="0" smtClean="0"/>
              <a:t>from the </a:t>
            </a:r>
            <a:r>
              <a:rPr lang="en-US" sz="2000" dirty="0"/>
              <a:t>Federal </a:t>
            </a:r>
            <a:r>
              <a:rPr lang="en-US" sz="2000" dirty="0" smtClean="0"/>
              <a:t>government, via premium and copayment assistance.  Contact Express-Scripts if you have questions</a:t>
            </a:r>
          </a:p>
          <a:p>
            <a:pPr>
              <a:lnSpc>
                <a:spcPct val="100000"/>
              </a:lnSpc>
              <a:spcBef>
                <a:spcPts val="1800"/>
              </a:spcBef>
              <a:spcAft>
                <a:spcPts val="0"/>
              </a:spcAft>
              <a:buFont typeface="Wingdings" pitchFamily="2" charset="2"/>
              <a:buChar char="§"/>
            </a:pPr>
            <a:r>
              <a:rPr lang="en-US" sz="2000" dirty="0" smtClean="0"/>
              <a:t>High-income </a:t>
            </a:r>
            <a:r>
              <a:rPr lang="en-US" sz="2000" dirty="0"/>
              <a:t>earners </a:t>
            </a:r>
            <a:r>
              <a:rPr lang="en-US" sz="2000" dirty="0" smtClean="0"/>
              <a:t>may </a:t>
            </a:r>
            <a:r>
              <a:rPr lang="en-US" sz="2000" dirty="0"/>
              <a:t>need to pay an additional Part D amount to the Federal </a:t>
            </a:r>
            <a:r>
              <a:rPr lang="en-US" sz="2000" dirty="0" smtClean="0"/>
              <a:t>government– </a:t>
            </a:r>
            <a:r>
              <a:rPr lang="en-US" sz="2000" dirty="0"/>
              <a:t>this is known </a:t>
            </a:r>
            <a:r>
              <a:rPr lang="en-US" sz="2000" dirty="0" smtClean="0"/>
              <a:t>as D-IRMAA</a:t>
            </a:r>
          </a:p>
          <a:p>
            <a:pPr lvl="1">
              <a:lnSpc>
                <a:spcPct val="100000"/>
              </a:lnSpc>
              <a:spcBef>
                <a:spcPts val="1800"/>
              </a:spcBef>
              <a:spcAft>
                <a:spcPts val="0"/>
              </a:spcAft>
              <a:buFont typeface="Wingdings" pitchFamily="2" charset="2"/>
              <a:buChar char="§"/>
            </a:pPr>
            <a:r>
              <a:rPr lang="en-US" dirty="0" smtClean="0"/>
              <a:t>Members </a:t>
            </a:r>
            <a:r>
              <a:rPr lang="en-US" dirty="0"/>
              <a:t>will receive a letter from the Social Security Administration if they are identified as needing to pay this extra </a:t>
            </a:r>
            <a:r>
              <a:rPr lang="en-US" dirty="0" smtClean="0"/>
              <a:t>amount</a:t>
            </a:r>
          </a:p>
          <a:p>
            <a:pPr lvl="1">
              <a:lnSpc>
                <a:spcPct val="100000"/>
              </a:lnSpc>
              <a:spcBef>
                <a:spcPts val="1800"/>
              </a:spcBef>
              <a:spcAft>
                <a:spcPts val="0"/>
              </a:spcAft>
              <a:buFont typeface="Wingdings" pitchFamily="2" charset="2"/>
              <a:buChar char="§"/>
            </a:pPr>
            <a:r>
              <a:rPr lang="en-US" dirty="0" smtClean="0"/>
              <a:t>Income Thresholds &gt; </a:t>
            </a:r>
            <a:r>
              <a:rPr lang="en-US" dirty="0"/>
              <a:t>$85,000 for individuals/$170,000 for </a:t>
            </a:r>
            <a:r>
              <a:rPr lang="en-US" dirty="0" smtClean="0"/>
              <a:t>married</a:t>
            </a:r>
            <a:endParaRPr lang="en-US" dirty="0"/>
          </a:p>
          <a:p>
            <a:pPr>
              <a:lnSpc>
                <a:spcPct val="100000"/>
              </a:lnSpc>
              <a:spcBef>
                <a:spcPts val="1800"/>
              </a:spcBef>
              <a:spcAft>
                <a:spcPts val="0"/>
              </a:spcAft>
              <a:buFont typeface="Wingdings" pitchFamily="2" charset="2"/>
              <a:buChar char="§"/>
            </a:pPr>
            <a:endParaRPr lang="en-US" sz="1800" dirty="0"/>
          </a:p>
        </p:txBody>
      </p:sp>
    </p:spTree>
    <p:extLst>
      <p:ext uri="{BB962C8B-B14F-4D97-AF65-F5344CB8AC3E}">
        <p14:creationId xmlns:p14="http://schemas.microsoft.com/office/powerpoint/2010/main" val="13381419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2925"/>
            <a:ext cx="8229600" cy="676275"/>
          </a:xfrm>
        </p:spPr>
        <p:txBody>
          <a:bodyPr/>
          <a:lstStyle/>
          <a:p>
            <a:r>
              <a:rPr lang="en-US" sz="3200" dirty="0" smtClean="0"/>
              <a:t>Medicare Part D Plan Key Points</a:t>
            </a:r>
            <a:endParaRPr lang="en-US" sz="3200" dirty="0"/>
          </a:p>
        </p:txBody>
      </p:sp>
      <p:sp>
        <p:nvSpPr>
          <p:cNvPr id="3" name="Content Placeholder 2"/>
          <p:cNvSpPr>
            <a:spLocks noGrp="1"/>
          </p:cNvSpPr>
          <p:nvPr>
            <p:ph idx="1"/>
          </p:nvPr>
        </p:nvSpPr>
        <p:spPr>
          <a:xfrm>
            <a:off x="609600" y="1276350"/>
            <a:ext cx="8077200" cy="5111749"/>
          </a:xfrm>
        </p:spPr>
        <p:txBody>
          <a:bodyPr/>
          <a:lstStyle/>
          <a:p>
            <a:pPr>
              <a:lnSpc>
                <a:spcPct val="100000"/>
              </a:lnSpc>
              <a:spcBef>
                <a:spcPts val="1800"/>
              </a:spcBef>
              <a:spcAft>
                <a:spcPts val="0"/>
              </a:spcAft>
              <a:buFont typeface="Wingdings" pitchFamily="2" charset="2"/>
              <a:buChar char="§"/>
              <a:defRPr/>
            </a:pPr>
            <a:r>
              <a:rPr lang="en-US" sz="2000" dirty="0"/>
              <a:t>Drug coverage will remain similar to </a:t>
            </a:r>
            <a:r>
              <a:rPr lang="en-US" sz="2000" dirty="0" smtClean="0"/>
              <a:t>current </a:t>
            </a:r>
            <a:r>
              <a:rPr lang="en-US" sz="2000" dirty="0"/>
              <a:t>plan coverage with minimal differences </a:t>
            </a:r>
            <a:endParaRPr lang="en-US" sz="2000" dirty="0" smtClean="0"/>
          </a:p>
          <a:p>
            <a:pPr>
              <a:lnSpc>
                <a:spcPct val="100000"/>
              </a:lnSpc>
              <a:spcBef>
                <a:spcPts val="1800"/>
              </a:spcBef>
              <a:spcAft>
                <a:spcPts val="0"/>
              </a:spcAft>
              <a:buFont typeface="Wingdings" pitchFamily="2" charset="2"/>
              <a:buChar char="§"/>
              <a:defRPr/>
            </a:pPr>
            <a:r>
              <a:rPr lang="en-US" sz="2000" dirty="0" smtClean="0"/>
              <a:t>While </a:t>
            </a:r>
            <a:r>
              <a:rPr lang="en-US" sz="2000" dirty="0"/>
              <a:t>participants will see the different Medicare Part D drug payment stages in  plan communications, participants </a:t>
            </a:r>
            <a:r>
              <a:rPr lang="en-US" sz="2000" u="sng" dirty="0"/>
              <a:t>will not</a:t>
            </a:r>
            <a:r>
              <a:rPr lang="en-US" sz="2000" dirty="0"/>
              <a:t> experience a gap in coverage during </a:t>
            </a:r>
            <a:r>
              <a:rPr lang="en-US" sz="2000" dirty="0" smtClean="0"/>
              <a:t>the </a:t>
            </a:r>
            <a:r>
              <a:rPr lang="en-US" sz="2000" dirty="0"/>
              <a:t>“donut hole</a:t>
            </a:r>
            <a:r>
              <a:rPr lang="en-US" sz="2000" dirty="0" smtClean="0"/>
              <a:t>” </a:t>
            </a:r>
          </a:p>
          <a:p>
            <a:pPr>
              <a:lnSpc>
                <a:spcPct val="100000"/>
              </a:lnSpc>
              <a:spcBef>
                <a:spcPts val="1800"/>
              </a:spcBef>
              <a:spcAft>
                <a:spcPts val="0"/>
              </a:spcAft>
              <a:buFont typeface="Wingdings" pitchFamily="2" charset="2"/>
              <a:buChar char="§"/>
              <a:defRPr/>
            </a:pPr>
            <a:r>
              <a:rPr lang="en-US" sz="2000" dirty="0" smtClean="0"/>
              <a:t>Members may </a:t>
            </a:r>
            <a:r>
              <a:rPr lang="en-US" sz="2000" dirty="0"/>
              <a:t>experience reduced copays for the remainder of the plan year when catastrophic levels of prescription </a:t>
            </a:r>
            <a:r>
              <a:rPr lang="en-US" sz="2000" dirty="0" smtClean="0"/>
              <a:t>payments are </a:t>
            </a:r>
            <a:r>
              <a:rPr lang="en-US" sz="2000" dirty="0"/>
              <a:t>reached </a:t>
            </a:r>
            <a:r>
              <a:rPr lang="en-US" sz="2000" i="1" dirty="0" smtClean="0"/>
              <a:t>(&gt;$4,950 out </a:t>
            </a:r>
            <a:r>
              <a:rPr lang="en-US" sz="2000" i="1" dirty="0"/>
              <a:t>of </a:t>
            </a:r>
            <a:r>
              <a:rPr lang="en-US" sz="2000" i="1" dirty="0" smtClean="0"/>
              <a:t>pocket)</a:t>
            </a:r>
            <a:endParaRPr lang="en-US" sz="2000" dirty="0"/>
          </a:p>
          <a:p>
            <a:pPr fontAlgn="auto">
              <a:lnSpc>
                <a:spcPct val="100000"/>
              </a:lnSpc>
              <a:spcBef>
                <a:spcPts val="1800"/>
              </a:spcBef>
              <a:spcAft>
                <a:spcPts val="0"/>
              </a:spcAft>
              <a:buFont typeface="Wingdings" pitchFamily="2" charset="2"/>
              <a:buChar char="§"/>
              <a:defRPr/>
            </a:pPr>
            <a:r>
              <a:rPr lang="en-US" sz="2000" dirty="0" smtClean="0"/>
              <a:t>VA pharmacies are not included in the Med D network; however, members can choose to use their VA benefit instead of their Express Scripts Medicare benefit to cover medications with the VA network</a:t>
            </a:r>
            <a:endParaRPr lang="en-US" sz="2000" dirty="0"/>
          </a:p>
          <a:p>
            <a:endParaRPr lang="en-US" dirty="0"/>
          </a:p>
        </p:txBody>
      </p:sp>
    </p:spTree>
    <p:extLst>
      <p:ext uri="{BB962C8B-B14F-4D97-AF65-F5344CB8AC3E}">
        <p14:creationId xmlns:p14="http://schemas.microsoft.com/office/powerpoint/2010/main" val="5395793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entagon 4"/>
          <p:cNvSpPr/>
          <p:nvPr/>
        </p:nvSpPr>
        <p:spPr>
          <a:xfrm>
            <a:off x="381000" y="1002208"/>
            <a:ext cx="8435448" cy="514350"/>
          </a:xfrm>
          <a:prstGeom prst="homePlate">
            <a:avLst/>
          </a:prstGeom>
        </p:spPr>
        <p:style>
          <a:lnRef idx="1">
            <a:schemeClr val="accent5"/>
          </a:lnRef>
          <a:fillRef idx="2">
            <a:schemeClr val="accent5"/>
          </a:fillRef>
          <a:effectRef idx="1">
            <a:schemeClr val="accent5"/>
          </a:effectRef>
          <a:fontRef idx="minor">
            <a:schemeClr val="dk1"/>
          </a:fontRef>
        </p:style>
        <p:txBody>
          <a:bodyPr rtlCol="0" anchor="ctr"/>
          <a:lstStyle/>
          <a:p>
            <a:pPr marL="168275" indent="-168275">
              <a:spcBef>
                <a:spcPct val="50000"/>
              </a:spcBef>
            </a:pPr>
            <a:r>
              <a:rPr lang="en-US" sz="2400" dirty="0" smtClean="0">
                <a:solidFill>
                  <a:schemeClr val="tx1"/>
                </a:solidFill>
                <a:latin typeface="Franklin Gothic Book" pitchFamily="34" charset="0"/>
              </a:rPr>
              <a:t>  </a:t>
            </a:r>
            <a:r>
              <a:rPr lang="en-US" sz="2000" dirty="0" smtClean="0">
                <a:solidFill>
                  <a:schemeClr val="tx1"/>
                </a:solidFill>
                <a:latin typeface="Franklin Gothic Book" pitchFamily="34" charset="0"/>
              </a:rPr>
              <a:t>Deductible Stage: $100</a:t>
            </a:r>
          </a:p>
        </p:txBody>
      </p:sp>
      <p:sp>
        <p:nvSpPr>
          <p:cNvPr id="8" name="Rectangle 7"/>
          <p:cNvSpPr/>
          <p:nvPr/>
        </p:nvSpPr>
        <p:spPr>
          <a:xfrm>
            <a:off x="283594" y="317195"/>
            <a:ext cx="8670661" cy="584775"/>
          </a:xfrm>
          <a:prstGeom prst="rect">
            <a:avLst/>
          </a:prstGeom>
        </p:spPr>
        <p:txBody>
          <a:bodyPr wrap="square">
            <a:spAutoFit/>
          </a:bodyPr>
          <a:lstStyle/>
          <a:p>
            <a:r>
              <a:rPr lang="en-US" sz="3200" b="1" dirty="0" smtClean="0">
                <a:solidFill>
                  <a:schemeClr val="accent1"/>
                </a:solidFill>
                <a:latin typeface="Franklin Gothic Book" pitchFamily="34" charset="0"/>
              </a:rPr>
              <a:t>Medicare Part D Drug Payment Stages</a:t>
            </a:r>
            <a:endParaRPr lang="en-US" sz="2800" b="1" dirty="0">
              <a:solidFill>
                <a:schemeClr val="accent1"/>
              </a:solidFill>
              <a:latin typeface="Franklin Gothic Book" pitchFamily="34" charset="0"/>
            </a:endParaRPr>
          </a:p>
        </p:txBody>
      </p:sp>
      <p:sp>
        <p:nvSpPr>
          <p:cNvPr id="7" name="Pentagon 6"/>
          <p:cNvSpPr/>
          <p:nvPr/>
        </p:nvSpPr>
        <p:spPr>
          <a:xfrm>
            <a:off x="375142" y="1621249"/>
            <a:ext cx="8450831" cy="523793"/>
          </a:xfrm>
          <a:prstGeom prst="homePlate">
            <a:avLst/>
          </a:prstGeom>
        </p:spPr>
        <p:style>
          <a:lnRef idx="1">
            <a:schemeClr val="accent5"/>
          </a:lnRef>
          <a:fillRef idx="2">
            <a:schemeClr val="accent5"/>
          </a:fillRef>
          <a:effectRef idx="1">
            <a:schemeClr val="accent5"/>
          </a:effectRef>
          <a:fontRef idx="minor">
            <a:schemeClr val="dk1"/>
          </a:fontRef>
        </p:style>
        <p:txBody>
          <a:bodyPr rtlCol="0" anchor="ctr"/>
          <a:lstStyle/>
          <a:p>
            <a:pPr marL="168275" indent="-168275">
              <a:spcBef>
                <a:spcPct val="50000"/>
              </a:spcBef>
            </a:pPr>
            <a:r>
              <a:rPr lang="en-US" sz="2000" dirty="0" smtClean="0">
                <a:solidFill>
                  <a:schemeClr val="tx1"/>
                </a:solidFill>
                <a:latin typeface="Franklin Gothic Book" pitchFamily="34" charset="0"/>
              </a:rPr>
              <a:t>  Initial Coverage Limit Stage</a:t>
            </a:r>
          </a:p>
        </p:txBody>
      </p:sp>
      <p:sp>
        <p:nvSpPr>
          <p:cNvPr id="10" name="Oval 9"/>
          <p:cNvSpPr/>
          <p:nvPr/>
        </p:nvSpPr>
        <p:spPr>
          <a:xfrm>
            <a:off x="188987" y="1679972"/>
            <a:ext cx="384025" cy="406346"/>
          </a:xfrm>
          <a:prstGeom prst="ellipse">
            <a:avLst/>
          </a:prstGeom>
          <a:solidFill>
            <a:schemeClr val="accent2"/>
          </a:solidFill>
          <a:ln w="19050">
            <a:solidFill>
              <a:schemeClr val="bg1"/>
            </a:solidFill>
          </a:ln>
        </p:spPr>
        <p:txBody>
          <a:bodyPr wrap="square" lIns="91440" tIns="91440" rIns="91440" bIns="91440" rtlCol="0" anchor="ctr">
            <a:noAutofit/>
          </a:bodyPr>
          <a:lstStyle/>
          <a:p>
            <a:pPr algn="ctr">
              <a:lnSpc>
                <a:spcPct val="90000"/>
              </a:lnSpc>
              <a:spcAft>
                <a:spcPts val="700"/>
              </a:spcAft>
            </a:pPr>
            <a:r>
              <a:rPr lang="en-US" sz="1400" dirty="0" smtClean="0">
                <a:solidFill>
                  <a:schemeClr val="bg1"/>
                </a:solidFill>
                <a:latin typeface="+mj-lt"/>
              </a:rPr>
              <a:t>2</a:t>
            </a:r>
          </a:p>
        </p:txBody>
      </p:sp>
      <p:sp>
        <p:nvSpPr>
          <p:cNvPr id="14" name="Pentagon 13"/>
          <p:cNvSpPr/>
          <p:nvPr/>
        </p:nvSpPr>
        <p:spPr>
          <a:xfrm>
            <a:off x="375142" y="3496640"/>
            <a:ext cx="8479406" cy="526943"/>
          </a:xfrm>
          <a:prstGeom prst="homePlate">
            <a:avLst/>
          </a:prstGeom>
        </p:spPr>
        <p:style>
          <a:lnRef idx="1">
            <a:schemeClr val="accent5"/>
          </a:lnRef>
          <a:fillRef idx="2">
            <a:schemeClr val="accent5"/>
          </a:fillRef>
          <a:effectRef idx="1">
            <a:schemeClr val="accent5"/>
          </a:effectRef>
          <a:fontRef idx="minor">
            <a:schemeClr val="dk1"/>
          </a:fontRef>
        </p:style>
        <p:txBody>
          <a:bodyPr rtlCol="0" anchor="ctr"/>
          <a:lstStyle/>
          <a:p>
            <a:pPr marL="168275" indent="-168275">
              <a:spcBef>
                <a:spcPct val="50000"/>
              </a:spcBef>
            </a:pPr>
            <a:r>
              <a:rPr lang="en-US" sz="2400" dirty="0" smtClean="0">
                <a:solidFill>
                  <a:schemeClr val="tx2">
                    <a:lumMod val="10000"/>
                  </a:schemeClr>
                </a:solidFill>
                <a:latin typeface="Franklin Gothic Book" pitchFamily="34" charset="0"/>
              </a:rPr>
              <a:t>  </a:t>
            </a:r>
            <a:r>
              <a:rPr lang="en-US" sz="2000" dirty="0">
                <a:solidFill>
                  <a:schemeClr val="tx1"/>
                </a:solidFill>
                <a:latin typeface="Franklin Gothic Book" pitchFamily="34" charset="0"/>
              </a:rPr>
              <a:t>Maximum Out of Pocket $6,850 </a:t>
            </a:r>
            <a:endParaRPr lang="en-US" sz="2000" b="1" dirty="0" smtClean="0">
              <a:solidFill>
                <a:schemeClr val="tx2">
                  <a:lumMod val="10000"/>
                </a:schemeClr>
              </a:solidFill>
              <a:latin typeface="Franklin Gothic Book" pitchFamily="34" charset="0"/>
            </a:endParaRPr>
          </a:p>
        </p:txBody>
      </p:sp>
      <p:sp>
        <p:nvSpPr>
          <p:cNvPr id="11" name="Pentagon 10"/>
          <p:cNvSpPr/>
          <p:nvPr/>
        </p:nvSpPr>
        <p:spPr>
          <a:xfrm>
            <a:off x="375142" y="2257506"/>
            <a:ext cx="8450832" cy="533399"/>
          </a:xfrm>
          <a:prstGeom prst="homePlate">
            <a:avLst/>
          </a:prstGeom>
        </p:spPr>
        <p:style>
          <a:lnRef idx="1">
            <a:schemeClr val="accent5"/>
          </a:lnRef>
          <a:fillRef idx="2">
            <a:schemeClr val="accent5"/>
          </a:fillRef>
          <a:effectRef idx="1">
            <a:schemeClr val="accent5"/>
          </a:effectRef>
          <a:fontRef idx="minor">
            <a:schemeClr val="dk1"/>
          </a:fontRef>
        </p:style>
        <p:txBody>
          <a:bodyPr rtlCol="0" anchor="ctr"/>
          <a:lstStyle/>
          <a:p>
            <a:pPr marL="168275" indent="-168275">
              <a:spcBef>
                <a:spcPct val="50000"/>
              </a:spcBef>
            </a:pPr>
            <a:r>
              <a:rPr lang="en-US" sz="2000" b="1" dirty="0" smtClean="0">
                <a:solidFill>
                  <a:schemeClr val="tx2">
                    <a:lumMod val="10000"/>
                  </a:schemeClr>
                </a:solidFill>
                <a:latin typeface="Franklin Gothic Book" pitchFamily="34" charset="0"/>
              </a:rPr>
              <a:t>	There </a:t>
            </a:r>
            <a:r>
              <a:rPr lang="en-US" sz="2000" b="1" dirty="0">
                <a:solidFill>
                  <a:schemeClr val="tx2">
                    <a:lumMod val="10000"/>
                  </a:schemeClr>
                </a:solidFill>
                <a:latin typeface="Franklin Gothic Book" pitchFamily="34" charset="0"/>
              </a:rPr>
              <a:t>is </a:t>
            </a:r>
            <a:r>
              <a:rPr lang="en-US" sz="2000" b="1" u="sng" dirty="0">
                <a:solidFill>
                  <a:schemeClr val="tx2">
                    <a:lumMod val="10000"/>
                  </a:schemeClr>
                </a:solidFill>
                <a:latin typeface="Franklin Gothic Book" pitchFamily="34" charset="0"/>
              </a:rPr>
              <a:t>NO</a:t>
            </a:r>
            <a:r>
              <a:rPr lang="en-US" sz="2000" b="1" dirty="0">
                <a:solidFill>
                  <a:schemeClr val="tx2">
                    <a:lumMod val="10000"/>
                  </a:schemeClr>
                </a:solidFill>
                <a:latin typeface="Franklin Gothic Book" pitchFamily="34" charset="0"/>
              </a:rPr>
              <a:t> Coverage Gap (Donut Hole</a:t>
            </a:r>
            <a:r>
              <a:rPr lang="en-US" sz="2000" b="1" dirty="0" smtClean="0">
                <a:solidFill>
                  <a:schemeClr val="tx2">
                    <a:lumMod val="10000"/>
                  </a:schemeClr>
                </a:solidFill>
                <a:latin typeface="Franklin Gothic Book" pitchFamily="34" charset="0"/>
              </a:rPr>
              <a:t>)</a:t>
            </a:r>
            <a:endParaRPr lang="en-US" sz="2000" b="1" dirty="0">
              <a:solidFill>
                <a:schemeClr val="tx2">
                  <a:lumMod val="10000"/>
                </a:schemeClr>
              </a:solidFill>
              <a:latin typeface="Franklin Gothic Book" pitchFamily="34" charset="0"/>
            </a:endParaRPr>
          </a:p>
        </p:txBody>
      </p:sp>
      <p:sp>
        <p:nvSpPr>
          <p:cNvPr id="13" name="Oval 12"/>
          <p:cNvSpPr/>
          <p:nvPr/>
        </p:nvSpPr>
        <p:spPr>
          <a:xfrm>
            <a:off x="158985" y="2313493"/>
            <a:ext cx="384025" cy="406346"/>
          </a:xfrm>
          <a:prstGeom prst="ellipse">
            <a:avLst/>
          </a:prstGeom>
          <a:solidFill>
            <a:schemeClr val="accent2"/>
          </a:solidFill>
          <a:ln w="19050">
            <a:solidFill>
              <a:schemeClr val="bg1"/>
            </a:solidFill>
          </a:ln>
        </p:spPr>
        <p:txBody>
          <a:bodyPr wrap="square" lIns="91440" tIns="91440" rIns="91440" bIns="91440" rtlCol="0" anchor="ctr">
            <a:noAutofit/>
          </a:bodyPr>
          <a:lstStyle/>
          <a:p>
            <a:pPr algn="ctr">
              <a:lnSpc>
                <a:spcPct val="90000"/>
              </a:lnSpc>
              <a:spcAft>
                <a:spcPts val="700"/>
              </a:spcAft>
            </a:pPr>
            <a:r>
              <a:rPr lang="en-US" sz="1400" dirty="0" smtClean="0">
                <a:solidFill>
                  <a:schemeClr val="bg1"/>
                </a:solidFill>
                <a:latin typeface="+mj-lt"/>
              </a:rPr>
              <a:t>3</a:t>
            </a:r>
          </a:p>
        </p:txBody>
      </p:sp>
      <p:sp>
        <p:nvSpPr>
          <p:cNvPr id="16" name="Oval 15"/>
          <p:cNvSpPr/>
          <p:nvPr/>
        </p:nvSpPr>
        <p:spPr>
          <a:xfrm>
            <a:off x="153127" y="3551004"/>
            <a:ext cx="384025" cy="406346"/>
          </a:xfrm>
          <a:prstGeom prst="ellipse">
            <a:avLst/>
          </a:prstGeom>
          <a:solidFill>
            <a:schemeClr val="accent2"/>
          </a:solidFill>
          <a:ln w="19050">
            <a:solidFill>
              <a:schemeClr val="bg1"/>
            </a:solidFill>
          </a:ln>
        </p:spPr>
        <p:txBody>
          <a:bodyPr wrap="square" lIns="91440" tIns="91440" rIns="91440" bIns="91440" rtlCol="0" anchor="ctr">
            <a:noAutofit/>
          </a:bodyPr>
          <a:lstStyle/>
          <a:p>
            <a:pPr algn="ctr">
              <a:lnSpc>
                <a:spcPct val="90000"/>
              </a:lnSpc>
              <a:spcAft>
                <a:spcPts val="700"/>
              </a:spcAft>
            </a:pPr>
            <a:r>
              <a:rPr lang="en-US" sz="1400" dirty="0" smtClean="0">
                <a:solidFill>
                  <a:schemeClr val="bg1"/>
                </a:solidFill>
                <a:latin typeface="+mj-lt"/>
              </a:rPr>
              <a:t>5</a:t>
            </a:r>
          </a:p>
        </p:txBody>
      </p:sp>
      <p:sp>
        <p:nvSpPr>
          <p:cNvPr id="17" name="Oval 16"/>
          <p:cNvSpPr/>
          <p:nvPr/>
        </p:nvSpPr>
        <p:spPr>
          <a:xfrm>
            <a:off x="173604" y="1078489"/>
            <a:ext cx="384025" cy="406346"/>
          </a:xfrm>
          <a:prstGeom prst="ellipse">
            <a:avLst/>
          </a:prstGeom>
          <a:solidFill>
            <a:schemeClr val="accent2"/>
          </a:solidFill>
          <a:ln w="19050">
            <a:solidFill>
              <a:schemeClr val="bg1"/>
            </a:solidFill>
          </a:ln>
        </p:spPr>
        <p:txBody>
          <a:bodyPr wrap="square" lIns="91440" tIns="91440" rIns="91440" bIns="91440" rtlCol="0" anchor="ctr">
            <a:noAutofit/>
          </a:bodyPr>
          <a:lstStyle/>
          <a:p>
            <a:pPr algn="ctr">
              <a:lnSpc>
                <a:spcPct val="90000"/>
              </a:lnSpc>
              <a:spcAft>
                <a:spcPts val="700"/>
              </a:spcAft>
            </a:pPr>
            <a:r>
              <a:rPr lang="en-US" sz="1400" dirty="0">
                <a:solidFill>
                  <a:schemeClr val="bg1"/>
                </a:solidFill>
                <a:latin typeface="+mj-lt"/>
              </a:rPr>
              <a:t>1</a:t>
            </a:r>
            <a:endParaRPr lang="en-US" sz="1400" dirty="0" smtClean="0">
              <a:solidFill>
                <a:schemeClr val="bg1"/>
              </a:solidFill>
              <a:latin typeface="+mj-lt"/>
            </a:endParaRPr>
          </a:p>
        </p:txBody>
      </p:sp>
      <p:graphicFrame>
        <p:nvGraphicFramePr>
          <p:cNvPr id="12" name="Content Placeholder 3"/>
          <p:cNvGraphicFramePr>
            <a:graphicFrameLocks noGrp="1"/>
          </p:cNvGraphicFramePr>
          <p:nvPr>
            <p:ph idx="4294967295"/>
            <p:extLst>
              <p:ext uri="{D42A27DB-BD31-4B8C-83A1-F6EECF244321}">
                <p14:modId xmlns:p14="http://schemas.microsoft.com/office/powerpoint/2010/main" val="810145663"/>
              </p:ext>
            </p:extLst>
          </p:nvPr>
        </p:nvGraphicFramePr>
        <p:xfrm>
          <a:off x="283595" y="4191000"/>
          <a:ext cx="8479405" cy="2043636"/>
        </p:xfrm>
        <a:graphic>
          <a:graphicData uri="http://schemas.openxmlformats.org/drawingml/2006/table">
            <a:tbl>
              <a:tblPr firstRow="1" bandRow="1">
                <a:tableStyleId>{5C22544A-7EE6-4342-B048-85BDC9FD1C3A}</a:tableStyleId>
              </a:tblPr>
              <a:tblGrid>
                <a:gridCol w="2684400">
                  <a:extLst>
                    <a:ext uri="{9D8B030D-6E8A-4147-A177-3AD203B41FA5}">
                      <a16:colId xmlns:a16="http://schemas.microsoft.com/office/drawing/2014/main" val="20000"/>
                    </a:ext>
                  </a:extLst>
                </a:gridCol>
                <a:gridCol w="1912757">
                  <a:extLst>
                    <a:ext uri="{9D8B030D-6E8A-4147-A177-3AD203B41FA5}">
                      <a16:colId xmlns:a16="http://schemas.microsoft.com/office/drawing/2014/main" val="20001"/>
                    </a:ext>
                  </a:extLst>
                </a:gridCol>
                <a:gridCol w="1898983">
                  <a:extLst>
                    <a:ext uri="{9D8B030D-6E8A-4147-A177-3AD203B41FA5}">
                      <a16:colId xmlns:a16="http://schemas.microsoft.com/office/drawing/2014/main" val="20002"/>
                    </a:ext>
                  </a:extLst>
                </a:gridCol>
                <a:gridCol w="1983265">
                  <a:extLst>
                    <a:ext uri="{9D8B030D-6E8A-4147-A177-3AD203B41FA5}">
                      <a16:colId xmlns:a16="http://schemas.microsoft.com/office/drawing/2014/main" val="20003"/>
                    </a:ext>
                  </a:extLst>
                </a:gridCol>
              </a:tblGrid>
              <a:tr h="852828">
                <a:tc>
                  <a:txBody>
                    <a:bodyPr/>
                    <a:lstStyle/>
                    <a:p>
                      <a:endParaRPr lang="en-US" dirty="0"/>
                    </a:p>
                  </a:txBody>
                  <a:tcPr/>
                </a:tc>
                <a:tc>
                  <a:txBody>
                    <a:bodyPr/>
                    <a:lstStyle/>
                    <a:p>
                      <a:pPr algn="ctr"/>
                      <a:r>
                        <a:rPr lang="en-US" dirty="0" smtClean="0"/>
                        <a:t>Retail</a:t>
                      </a:r>
                    </a:p>
                    <a:p>
                      <a:pPr algn="ctr"/>
                      <a:r>
                        <a:rPr lang="en-US" dirty="0" smtClean="0"/>
                        <a:t>(31</a:t>
                      </a:r>
                      <a:r>
                        <a:rPr lang="en-US" baseline="0" dirty="0" smtClean="0"/>
                        <a:t> Day Supply</a:t>
                      </a:r>
                      <a:r>
                        <a:rPr lang="en-US" dirty="0" smtClean="0"/>
                        <a:t>)</a:t>
                      </a:r>
                      <a:endParaRPr lang="en-US" dirty="0"/>
                    </a:p>
                  </a:txBody>
                  <a:tcPr/>
                </a:tc>
                <a:tc>
                  <a:txBody>
                    <a:bodyPr/>
                    <a:lstStyle/>
                    <a:p>
                      <a:pPr algn="ctr"/>
                      <a:r>
                        <a:rPr lang="en-US" dirty="0" smtClean="0"/>
                        <a:t>Retail</a:t>
                      </a:r>
                    </a:p>
                    <a:p>
                      <a:pPr algn="ctr"/>
                      <a:r>
                        <a:rPr lang="en-US" dirty="0" smtClean="0"/>
                        <a:t>(90</a:t>
                      </a:r>
                      <a:r>
                        <a:rPr lang="en-US" baseline="0" dirty="0" smtClean="0"/>
                        <a:t> Day Supply</a:t>
                      </a:r>
                      <a:r>
                        <a:rPr lang="en-US" dirty="0" smtClean="0"/>
                        <a:t>)</a:t>
                      </a:r>
                    </a:p>
                    <a:p>
                      <a:pPr algn="ctr"/>
                      <a:endParaRPr lang="en-US" dirty="0"/>
                    </a:p>
                  </a:txBody>
                  <a:tcPr/>
                </a:tc>
                <a:tc>
                  <a:txBody>
                    <a:bodyPr/>
                    <a:lstStyle/>
                    <a:p>
                      <a:pPr algn="ctr"/>
                      <a:r>
                        <a:rPr lang="en-US" dirty="0" smtClean="0"/>
                        <a:t>Mail Order</a:t>
                      </a:r>
                    </a:p>
                    <a:p>
                      <a:pPr algn="ctr"/>
                      <a:r>
                        <a:rPr lang="en-US" dirty="0" smtClean="0"/>
                        <a:t>(Up to 90-Day Supply)</a:t>
                      </a:r>
                      <a:endParaRPr lang="en-US" dirty="0"/>
                    </a:p>
                  </a:txBody>
                  <a:tcPr/>
                </a:tc>
                <a:extLst>
                  <a:ext uri="{0D108BD9-81ED-4DB2-BD59-A6C34878D82A}">
                    <a16:rowId xmlns:a16="http://schemas.microsoft.com/office/drawing/2014/main" val="10000"/>
                  </a:ext>
                </a:extLst>
              </a:tr>
              <a:tr h="377848">
                <a:tc>
                  <a:txBody>
                    <a:bodyPr/>
                    <a:lstStyle/>
                    <a:p>
                      <a:r>
                        <a:rPr lang="en-US" sz="1600" b="1" dirty="0" smtClean="0"/>
                        <a:t>Generic </a:t>
                      </a:r>
                      <a:endParaRPr lang="en-US" sz="1600" b="1" dirty="0"/>
                    </a:p>
                  </a:txBody>
                  <a:tcPr/>
                </a:tc>
                <a:tc>
                  <a:txBody>
                    <a:bodyPr/>
                    <a:lstStyle/>
                    <a:p>
                      <a:pPr algn="ctr"/>
                      <a:r>
                        <a:rPr lang="en-US" sz="1600" dirty="0" smtClean="0"/>
                        <a:t> $10</a:t>
                      </a:r>
                      <a:endParaRPr lang="en-US" sz="1600" baseline="0" dirty="0" smtClean="0"/>
                    </a:p>
                  </a:txBody>
                  <a:tcPr/>
                </a:tc>
                <a:tc>
                  <a:txBody>
                    <a:bodyPr/>
                    <a:lstStyle/>
                    <a:p>
                      <a:pPr algn="ctr"/>
                      <a:r>
                        <a:rPr lang="en-US" sz="1600" baseline="0" dirty="0" smtClean="0"/>
                        <a:t>$30</a:t>
                      </a:r>
                    </a:p>
                  </a:txBody>
                  <a:tcPr/>
                </a:tc>
                <a:tc>
                  <a:txBody>
                    <a:bodyPr/>
                    <a:lstStyle/>
                    <a:p>
                      <a:pPr marL="0" algn="ctr" defTabSz="914400" rtl="0" eaLnBrk="1" latinLnBrk="0" hangingPunct="1"/>
                      <a:r>
                        <a:rPr lang="en-US" sz="1600" kern="1200" dirty="0" smtClean="0">
                          <a:solidFill>
                            <a:schemeClr val="dk1"/>
                          </a:solidFill>
                          <a:latin typeface="+mn-lt"/>
                          <a:ea typeface="+mn-ea"/>
                          <a:cs typeface="+mn-cs"/>
                        </a:rPr>
                        <a:t>$20</a:t>
                      </a:r>
                      <a:endParaRPr lang="en-US" sz="1600"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r h="370388">
                <a:tc>
                  <a:txBody>
                    <a:bodyPr/>
                    <a:lstStyle/>
                    <a:p>
                      <a:r>
                        <a:rPr lang="en-US" sz="1600" b="1" dirty="0" smtClean="0"/>
                        <a:t>Preferred Brand Drugs</a:t>
                      </a:r>
                      <a:endParaRPr lang="en-US" sz="1600" b="1" dirty="0"/>
                    </a:p>
                  </a:txBody>
                  <a:tcPr/>
                </a:tc>
                <a:tc>
                  <a:txBody>
                    <a:bodyPr/>
                    <a:lstStyle/>
                    <a:p>
                      <a:pPr algn="ctr"/>
                      <a:r>
                        <a:rPr lang="en-US" sz="1600" dirty="0" smtClean="0"/>
                        <a:t>$35</a:t>
                      </a:r>
                      <a:endParaRPr lang="en-US" sz="1600" dirty="0"/>
                    </a:p>
                  </a:txBody>
                  <a:tcPr/>
                </a:tc>
                <a:tc>
                  <a:txBody>
                    <a:bodyPr/>
                    <a:lstStyle/>
                    <a:p>
                      <a:pPr algn="ctr"/>
                      <a:r>
                        <a:rPr lang="en-US" sz="1600" dirty="0" smtClean="0"/>
                        <a:t>$105</a:t>
                      </a:r>
                      <a:endParaRPr lang="en-US" sz="1600" dirty="0"/>
                    </a:p>
                  </a:txBody>
                  <a:tcPr/>
                </a:tc>
                <a:tc>
                  <a:txBody>
                    <a:bodyPr/>
                    <a:lstStyle/>
                    <a:p>
                      <a:pPr marL="0" algn="ctr" defTabSz="914400" rtl="0" eaLnBrk="1" latinLnBrk="0" hangingPunct="1"/>
                      <a:r>
                        <a:rPr lang="en-US" sz="1600" kern="1200" dirty="0" smtClean="0">
                          <a:solidFill>
                            <a:schemeClr val="dk1"/>
                          </a:solidFill>
                          <a:latin typeface="+mn-lt"/>
                          <a:ea typeface="+mn-ea"/>
                          <a:cs typeface="+mn-cs"/>
                        </a:rPr>
                        <a:t>$87.50</a:t>
                      </a:r>
                      <a:endParaRPr lang="en-US" sz="1600" kern="1200" dirty="0">
                        <a:solidFill>
                          <a:schemeClr val="dk1"/>
                        </a:solidFill>
                        <a:latin typeface="+mn-lt"/>
                        <a:ea typeface="+mn-ea"/>
                        <a:cs typeface="+mn-cs"/>
                      </a:endParaRPr>
                    </a:p>
                  </a:txBody>
                  <a:tcPr/>
                </a:tc>
                <a:extLst>
                  <a:ext uri="{0D108BD9-81ED-4DB2-BD59-A6C34878D82A}">
                    <a16:rowId xmlns:a16="http://schemas.microsoft.com/office/drawing/2014/main" val="10002"/>
                  </a:ext>
                </a:extLst>
              </a:tr>
              <a:tr h="381000">
                <a:tc>
                  <a:txBody>
                    <a:bodyPr/>
                    <a:lstStyle/>
                    <a:p>
                      <a:r>
                        <a:rPr lang="en-US" sz="1600" b="1" dirty="0" smtClean="0"/>
                        <a:t>Non-Preferred</a:t>
                      </a:r>
                      <a:r>
                        <a:rPr lang="en-US" sz="1600" b="1" baseline="0" dirty="0" smtClean="0"/>
                        <a:t> Brand Drugs</a:t>
                      </a:r>
                      <a:endParaRPr lang="en-US" sz="1600" b="1" dirty="0"/>
                    </a:p>
                  </a:txBody>
                  <a:tcPr/>
                </a:tc>
                <a:tc>
                  <a:txBody>
                    <a:bodyPr/>
                    <a:lstStyle/>
                    <a:p>
                      <a:pPr marL="0" algn="ctr" defTabSz="914400" rtl="0" eaLnBrk="1" latinLnBrk="0" hangingPunct="1"/>
                      <a:r>
                        <a:rPr lang="en-US" sz="1600" kern="1200" dirty="0" smtClean="0">
                          <a:solidFill>
                            <a:schemeClr val="dk1"/>
                          </a:solidFill>
                          <a:latin typeface="+mn-lt"/>
                          <a:ea typeface="+mn-ea"/>
                          <a:cs typeface="+mn-cs"/>
                        </a:rPr>
                        <a:t>$50</a:t>
                      </a:r>
                      <a:endParaRPr lang="en-US" sz="1600" kern="1200" dirty="0">
                        <a:solidFill>
                          <a:schemeClr val="dk1"/>
                        </a:solidFill>
                        <a:latin typeface="+mn-lt"/>
                        <a:ea typeface="+mn-ea"/>
                        <a:cs typeface="+mn-cs"/>
                      </a:endParaRPr>
                    </a:p>
                  </a:txBody>
                  <a:tcPr/>
                </a:tc>
                <a:tc>
                  <a:txBody>
                    <a:bodyPr/>
                    <a:lstStyle/>
                    <a:p>
                      <a:pPr marL="0" algn="ctr" defTabSz="914400" rtl="0" eaLnBrk="1" latinLnBrk="0" hangingPunct="1"/>
                      <a:r>
                        <a:rPr lang="en-US" sz="1600" kern="1200" dirty="0" smtClean="0">
                          <a:solidFill>
                            <a:schemeClr val="dk1"/>
                          </a:solidFill>
                          <a:latin typeface="+mn-lt"/>
                          <a:ea typeface="+mn-ea"/>
                          <a:cs typeface="+mn-cs"/>
                        </a:rPr>
                        <a:t>$150</a:t>
                      </a:r>
                      <a:endParaRPr lang="en-US" sz="1600" kern="1200" dirty="0">
                        <a:solidFill>
                          <a:schemeClr val="dk1"/>
                        </a:solidFill>
                        <a:latin typeface="+mn-lt"/>
                        <a:ea typeface="+mn-ea"/>
                        <a:cs typeface="+mn-cs"/>
                      </a:endParaRPr>
                    </a:p>
                  </a:txBody>
                  <a:tcPr/>
                </a:tc>
                <a:tc>
                  <a:txBody>
                    <a:bodyPr/>
                    <a:lstStyle/>
                    <a:p>
                      <a:pPr marL="0" algn="ctr" defTabSz="914400" rtl="0" eaLnBrk="1" latinLnBrk="0" hangingPunct="1"/>
                      <a:r>
                        <a:rPr lang="en-US" sz="1600" kern="1200" dirty="0" smtClean="0">
                          <a:solidFill>
                            <a:schemeClr val="dk1"/>
                          </a:solidFill>
                          <a:latin typeface="+mn-lt"/>
                          <a:ea typeface="+mn-ea"/>
                          <a:cs typeface="+mn-cs"/>
                        </a:rPr>
                        <a:t>$125</a:t>
                      </a:r>
                      <a:endParaRPr lang="en-US" sz="16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bl>
          </a:graphicData>
        </a:graphic>
      </p:graphicFrame>
      <p:sp>
        <p:nvSpPr>
          <p:cNvPr id="15" name="Pentagon 14"/>
          <p:cNvSpPr/>
          <p:nvPr/>
        </p:nvSpPr>
        <p:spPr>
          <a:xfrm>
            <a:off x="350997" y="2888546"/>
            <a:ext cx="8435448" cy="514350"/>
          </a:xfrm>
          <a:prstGeom prst="homePlate">
            <a:avLst/>
          </a:prstGeom>
        </p:spPr>
        <p:style>
          <a:lnRef idx="1">
            <a:schemeClr val="accent5"/>
          </a:lnRef>
          <a:fillRef idx="2">
            <a:schemeClr val="accent5"/>
          </a:fillRef>
          <a:effectRef idx="1">
            <a:schemeClr val="accent5"/>
          </a:effectRef>
          <a:fontRef idx="minor">
            <a:schemeClr val="dk1"/>
          </a:fontRef>
        </p:style>
        <p:txBody>
          <a:bodyPr rtlCol="0" anchor="ctr"/>
          <a:lstStyle/>
          <a:p>
            <a:pPr marL="168275" indent="-168275">
              <a:spcBef>
                <a:spcPct val="50000"/>
              </a:spcBef>
            </a:pPr>
            <a:r>
              <a:rPr lang="en-US" sz="2400" dirty="0" smtClean="0">
                <a:solidFill>
                  <a:schemeClr val="tx1"/>
                </a:solidFill>
                <a:latin typeface="Franklin Gothic Book" pitchFamily="34" charset="0"/>
              </a:rPr>
              <a:t>  </a:t>
            </a:r>
            <a:r>
              <a:rPr lang="en-US" sz="2000" dirty="0" smtClean="0">
                <a:solidFill>
                  <a:schemeClr val="tx1"/>
                </a:solidFill>
                <a:latin typeface="Franklin Gothic Book" pitchFamily="34" charset="0"/>
              </a:rPr>
              <a:t>Catastrophic Stage – members may pay less than the copay</a:t>
            </a:r>
          </a:p>
        </p:txBody>
      </p:sp>
      <p:sp>
        <p:nvSpPr>
          <p:cNvPr id="18" name="Oval 17"/>
          <p:cNvSpPr/>
          <p:nvPr/>
        </p:nvSpPr>
        <p:spPr>
          <a:xfrm>
            <a:off x="143601" y="2964827"/>
            <a:ext cx="384025" cy="406346"/>
          </a:xfrm>
          <a:prstGeom prst="ellipse">
            <a:avLst/>
          </a:prstGeom>
          <a:solidFill>
            <a:schemeClr val="accent2"/>
          </a:solidFill>
          <a:ln w="19050">
            <a:solidFill>
              <a:schemeClr val="bg1"/>
            </a:solidFill>
          </a:ln>
        </p:spPr>
        <p:txBody>
          <a:bodyPr wrap="square" lIns="91440" tIns="91440" rIns="91440" bIns="91440" rtlCol="0" anchor="ctr">
            <a:noAutofit/>
          </a:bodyPr>
          <a:lstStyle/>
          <a:p>
            <a:pPr algn="ctr">
              <a:lnSpc>
                <a:spcPct val="90000"/>
              </a:lnSpc>
              <a:spcAft>
                <a:spcPts val="700"/>
              </a:spcAft>
            </a:pPr>
            <a:r>
              <a:rPr lang="en-US" sz="1400" dirty="0">
                <a:solidFill>
                  <a:schemeClr val="bg1"/>
                </a:solidFill>
                <a:latin typeface="+mj-lt"/>
              </a:rPr>
              <a:t>4</a:t>
            </a:r>
            <a:endParaRPr lang="en-US" sz="1400" dirty="0" smtClean="0">
              <a:solidFill>
                <a:schemeClr val="bg1"/>
              </a:solidFill>
              <a:latin typeface="+mj-lt"/>
            </a:endParaRPr>
          </a:p>
        </p:txBody>
      </p:sp>
    </p:spTree>
    <p:extLst>
      <p:ext uri="{BB962C8B-B14F-4D97-AF65-F5344CB8AC3E}">
        <p14:creationId xmlns:p14="http://schemas.microsoft.com/office/powerpoint/2010/main" val="2125864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262779" y="237007"/>
            <a:ext cx="8153400" cy="685800"/>
          </a:xfrm>
          <a:prstGeom prst="rect">
            <a:avLst/>
          </a:prstGeom>
        </p:spPr>
        <p:txBody>
          <a:bodyPr vert="horz" lIns="91440" tIns="45720" rIns="91440" bIns="45720" rtlCol="0" anchor="b" anchorCtr="0">
            <a:noAutofit/>
          </a:bodyPr>
          <a:lstStyle/>
          <a:p>
            <a:pPr marL="0" marR="0" lvl="0" indent="0" algn="l" defTabSz="914400" rtl="0" eaLnBrk="1" fontAlgn="auto" latinLnBrk="0" hangingPunct="1">
              <a:lnSpc>
                <a:spcPct val="85000"/>
              </a:lnSpc>
              <a:spcBef>
                <a:spcPts val="400"/>
              </a:spcBef>
              <a:spcAft>
                <a:spcPts val="0"/>
              </a:spcAft>
              <a:buClrTx/>
              <a:buSzTx/>
              <a:buFontTx/>
              <a:buNone/>
              <a:tabLst/>
              <a:defRPr/>
            </a:pPr>
            <a:r>
              <a:rPr lang="en-US" sz="3200" b="1" dirty="0">
                <a:solidFill>
                  <a:schemeClr val="accent1"/>
                </a:solidFill>
                <a:latin typeface="Franklin Gothic Book" pitchFamily="34" charset="0"/>
                <a:cs typeface="Calibri" pitchFamily="34" charset="0"/>
              </a:rPr>
              <a:t>Prior Authorizations</a:t>
            </a:r>
          </a:p>
        </p:txBody>
      </p:sp>
      <p:sp>
        <p:nvSpPr>
          <p:cNvPr id="4" name="Content Placeholder 2"/>
          <p:cNvSpPr txBox="1">
            <a:spLocks/>
          </p:cNvSpPr>
          <p:nvPr/>
        </p:nvSpPr>
        <p:spPr>
          <a:xfrm>
            <a:off x="321447" y="1150167"/>
            <a:ext cx="8668174" cy="5024250"/>
          </a:xfrm>
          <a:prstGeom prst="rect">
            <a:avLst/>
          </a:prstGeom>
          <a:noFill/>
        </p:spPr>
        <p:txBody>
          <a:bodyPr/>
          <a:lstStyle/>
          <a:p>
            <a:pPr marL="225425" lvl="0" indent="-225425">
              <a:lnSpc>
                <a:spcPct val="90000"/>
              </a:lnSpc>
              <a:spcBef>
                <a:spcPts val="1600"/>
              </a:spcBef>
              <a:buClr>
                <a:schemeClr val="accent1"/>
              </a:buClr>
              <a:buSzPct val="86000"/>
              <a:buFont typeface="Arial" pitchFamily="34" charset="0"/>
              <a:buChar char="•"/>
              <a:defRPr/>
            </a:pPr>
            <a:r>
              <a:rPr lang="en-US" sz="2000" dirty="0">
                <a:latin typeface="Franklin Gothic Book" pitchFamily="34" charset="0"/>
                <a:cs typeface="Calibri" pitchFamily="34" charset="0"/>
              </a:rPr>
              <a:t>For certain drugs, </a:t>
            </a:r>
            <a:r>
              <a:rPr lang="en-US" sz="2000" dirty="0" smtClean="0">
                <a:latin typeface="Franklin Gothic Book" pitchFamily="34" charset="0"/>
                <a:cs typeface="Calibri" pitchFamily="34" charset="0"/>
              </a:rPr>
              <a:t>members </a:t>
            </a:r>
            <a:r>
              <a:rPr lang="en-US" sz="2000" dirty="0">
                <a:latin typeface="Franklin Gothic Book" pitchFamily="34" charset="0"/>
                <a:cs typeface="Calibri" pitchFamily="34" charset="0"/>
              </a:rPr>
              <a:t>may need to get </a:t>
            </a:r>
            <a:r>
              <a:rPr lang="en-US" sz="2000" dirty="0" smtClean="0">
                <a:latin typeface="Franklin Gothic Book" pitchFamily="34" charset="0"/>
                <a:cs typeface="Calibri" pitchFamily="34" charset="0"/>
              </a:rPr>
              <a:t>approval known as Prior Authorization, before the drug can be covered</a:t>
            </a:r>
            <a:endParaRPr lang="en-US" sz="2000" dirty="0">
              <a:latin typeface="Franklin Gothic Book" pitchFamily="34" charset="0"/>
              <a:cs typeface="Calibri" pitchFamily="34" charset="0"/>
            </a:endParaRPr>
          </a:p>
          <a:p>
            <a:pPr marL="225425" lvl="0" indent="-225425">
              <a:lnSpc>
                <a:spcPct val="90000"/>
              </a:lnSpc>
              <a:spcBef>
                <a:spcPts val="1600"/>
              </a:spcBef>
              <a:buClr>
                <a:schemeClr val="accent1"/>
              </a:buClr>
              <a:buSzPct val="86000"/>
              <a:buFont typeface="Arial" pitchFamily="34" charset="0"/>
              <a:buChar char="•"/>
              <a:defRPr/>
            </a:pPr>
            <a:r>
              <a:rPr lang="en-US" sz="2000" dirty="0">
                <a:latin typeface="Franklin Gothic Book" pitchFamily="34" charset="0"/>
                <a:cs typeface="Calibri" pitchFamily="34" charset="0"/>
              </a:rPr>
              <a:t>Prior </a:t>
            </a:r>
            <a:r>
              <a:rPr lang="en-US" sz="2000" dirty="0" smtClean="0">
                <a:latin typeface="Franklin Gothic Book" pitchFamily="34" charset="0"/>
                <a:cs typeface="Calibri" pitchFamily="34" charset="0"/>
              </a:rPr>
              <a:t>Authorization requirements </a:t>
            </a:r>
            <a:r>
              <a:rPr lang="en-US" sz="2000" dirty="0">
                <a:latin typeface="Franklin Gothic Book" pitchFamily="34" charset="0"/>
                <a:cs typeface="Calibri" pitchFamily="34" charset="0"/>
              </a:rPr>
              <a:t>may differ </a:t>
            </a:r>
            <a:r>
              <a:rPr lang="en-US" sz="2000" dirty="0" smtClean="0">
                <a:latin typeface="Franklin Gothic Book" pitchFamily="34" charset="0"/>
                <a:cs typeface="Calibri" pitchFamily="34" charset="0"/>
              </a:rPr>
              <a:t>from the member’s </a:t>
            </a:r>
            <a:r>
              <a:rPr lang="en-US" sz="2000" dirty="0">
                <a:latin typeface="Franklin Gothic Book" pitchFamily="34" charset="0"/>
                <a:cs typeface="Calibri" pitchFamily="34" charset="0"/>
              </a:rPr>
              <a:t>current </a:t>
            </a:r>
            <a:r>
              <a:rPr lang="en-US" sz="2000" dirty="0" smtClean="0">
                <a:latin typeface="Franklin Gothic Book" pitchFamily="34" charset="0"/>
                <a:cs typeface="Calibri" pitchFamily="34" charset="0"/>
              </a:rPr>
              <a:t>plan, </a:t>
            </a:r>
            <a:r>
              <a:rPr lang="en-US" sz="2000" dirty="0">
                <a:latin typeface="Franklin Gothic Book" pitchFamily="34" charset="0"/>
                <a:cs typeface="Calibri" pitchFamily="34" charset="0"/>
              </a:rPr>
              <a:t>as they </a:t>
            </a:r>
            <a:r>
              <a:rPr lang="en-US" sz="2000" dirty="0" smtClean="0">
                <a:latin typeface="Franklin Gothic Book" pitchFamily="34" charset="0"/>
                <a:cs typeface="Calibri" pitchFamily="34" charset="0"/>
              </a:rPr>
              <a:t>now include CMS-approved programs</a:t>
            </a:r>
            <a:endParaRPr lang="en-US" sz="2000" dirty="0">
              <a:latin typeface="Franklin Gothic Book" pitchFamily="34" charset="0"/>
              <a:cs typeface="Calibri" pitchFamily="34" charset="0"/>
            </a:endParaRPr>
          </a:p>
          <a:p>
            <a:pPr marL="225425" indent="-225425">
              <a:lnSpc>
                <a:spcPct val="90000"/>
              </a:lnSpc>
              <a:spcBef>
                <a:spcPts val="1600"/>
              </a:spcBef>
              <a:buClr>
                <a:schemeClr val="accent1"/>
              </a:buClr>
              <a:buSzPct val="86000"/>
              <a:buFont typeface="Arial" pitchFamily="34" charset="0"/>
              <a:buChar char="•"/>
              <a:defRPr/>
            </a:pPr>
            <a:r>
              <a:rPr lang="en-US" sz="2000" dirty="0">
                <a:latin typeface="Franklin Gothic Book" pitchFamily="34" charset="0"/>
                <a:cs typeface="Calibri" pitchFamily="34" charset="0"/>
              </a:rPr>
              <a:t>Express Scripts will transfer existing Prior Authorizations between </a:t>
            </a:r>
            <a:r>
              <a:rPr lang="en-US" sz="2000" dirty="0" smtClean="0">
                <a:latin typeface="Franklin Gothic Book" pitchFamily="34" charset="0"/>
                <a:cs typeface="Calibri" pitchFamily="34" charset="0"/>
              </a:rPr>
              <a:t>the </a:t>
            </a:r>
            <a:r>
              <a:rPr lang="en-US" sz="2000" dirty="0">
                <a:latin typeface="Franklin Gothic Book" pitchFamily="34" charset="0"/>
                <a:cs typeface="Calibri" pitchFamily="34" charset="0"/>
              </a:rPr>
              <a:t>current plan and </a:t>
            </a:r>
            <a:r>
              <a:rPr lang="en-US" sz="2000" dirty="0" smtClean="0">
                <a:latin typeface="Franklin Gothic Book" pitchFamily="34" charset="0"/>
                <a:cs typeface="Calibri" pitchFamily="34" charset="0"/>
              </a:rPr>
              <a:t>new EGWP plan </a:t>
            </a:r>
            <a:r>
              <a:rPr lang="en-US" sz="2000" b="1" dirty="0">
                <a:latin typeface="Franklin Gothic Book" pitchFamily="34" charset="0"/>
                <a:cs typeface="Calibri" pitchFamily="34" charset="0"/>
              </a:rPr>
              <a:t>for </a:t>
            </a:r>
            <a:r>
              <a:rPr lang="en-US" sz="2000" b="1" dirty="0" smtClean="0">
                <a:latin typeface="Franklin Gothic Book" pitchFamily="34" charset="0"/>
                <a:cs typeface="Calibri" pitchFamily="34" charset="0"/>
              </a:rPr>
              <a:t>Medicare Part D medications</a:t>
            </a:r>
            <a:endParaRPr lang="en-US" sz="2000" dirty="0">
              <a:latin typeface="Franklin Gothic Book" pitchFamily="34" charset="0"/>
              <a:cs typeface="Calibri" pitchFamily="34" charset="0"/>
            </a:endParaRPr>
          </a:p>
          <a:p>
            <a:pPr marL="225425" lvl="1" indent="-225425">
              <a:lnSpc>
                <a:spcPct val="90000"/>
              </a:lnSpc>
              <a:spcBef>
                <a:spcPts val="1600"/>
              </a:spcBef>
              <a:buClr>
                <a:schemeClr val="accent1"/>
              </a:buClr>
              <a:buSzPct val="86000"/>
              <a:buFont typeface="Arial" pitchFamily="34" charset="0"/>
              <a:buChar char="•"/>
              <a:tabLst>
                <a:tab pos="166688" algn="l"/>
              </a:tabLst>
              <a:defRPr/>
            </a:pPr>
            <a:r>
              <a:rPr lang="en-US" sz="2000" dirty="0" smtClean="0">
                <a:latin typeface="Franklin Gothic Book" pitchFamily="34" charset="0"/>
                <a:cs typeface="Calibri" pitchFamily="34" charset="0"/>
              </a:rPr>
              <a:t>Certain </a:t>
            </a:r>
            <a:r>
              <a:rPr lang="en-US" sz="2000" dirty="0">
                <a:latin typeface="Franklin Gothic Book" pitchFamily="34" charset="0"/>
                <a:cs typeface="Calibri" pitchFamily="34" charset="0"/>
              </a:rPr>
              <a:t>drugs may be covered as either a Medicare Part B or </a:t>
            </a:r>
            <a:r>
              <a:rPr lang="en-US" sz="2000" dirty="0" smtClean="0">
                <a:latin typeface="Franklin Gothic Book" pitchFamily="34" charset="0"/>
                <a:cs typeface="Calibri" pitchFamily="34" charset="0"/>
              </a:rPr>
              <a:t>Medicare Part </a:t>
            </a:r>
            <a:r>
              <a:rPr lang="en-US" sz="2000" dirty="0">
                <a:latin typeface="Franklin Gothic Book" pitchFamily="34" charset="0"/>
                <a:cs typeface="Calibri" pitchFamily="34" charset="0"/>
              </a:rPr>
              <a:t>D drug depending on the reason they were prescribed. If </a:t>
            </a:r>
            <a:r>
              <a:rPr lang="en-US" sz="2000" dirty="0" smtClean="0">
                <a:latin typeface="Franklin Gothic Book" pitchFamily="34" charset="0"/>
                <a:cs typeface="Calibri" pitchFamily="34" charset="0"/>
              </a:rPr>
              <a:t>members </a:t>
            </a:r>
            <a:r>
              <a:rPr lang="en-US" sz="2000" dirty="0">
                <a:latin typeface="Franklin Gothic Book" pitchFamily="34" charset="0"/>
                <a:cs typeface="Calibri" pitchFamily="34" charset="0"/>
              </a:rPr>
              <a:t>are taking any of these medications, they </a:t>
            </a:r>
            <a:r>
              <a:rPr lang="en-US" sz="2000" dirty="0" smtClean="0">
                <a:latin typeface="Franklin Gothic Book" pitchFamily="34" charset="0"/>
                <a:cs typeface="Calibri" pitchFamily="34" charset="0"/>
              </a:rPr>
              <a:t>also will require </a:t>
            </a:r>
            <a:r>
              <a:rPr lang="en-US" sz="2000" dirty="0">
                <a:latin typeface="Franklin Gothic Book" pitchFamily="34" charset="0"/>
                <a:cs typeface="Calibri" pitchFamily="34" charset="0"/>
              </a:rPr>
              <a:t>a new Prior Authorization (also known as a coverage determination</a:t>
            </a:r>
            <a:r>
              <a:rPr lang="en-US" sz="2000" dirty="0" smtClean="0">
                <a:latin typeface="Franklin Gothic Book" pitchFamily="34" charset="0"/>
                <a:cs typeface="Calibri" pitchFamily="34" charset="0"/>
              </a:rPr>
              <a:t>)</a:t>
            </a:r>
            <a:endParaRPr lang="en-US" sz="2000" dirty="0">
              <a:latin typeface="Franklin Gothic Book" pitchFamily="34" charset="0"/>
              <a:cs typeface="Calibri" pitchFamily="34" charset="0"/>
            </a:endParaRPr>
          </a:p>
          <a:p>
            <a:pPr marL="225425" indent="-225425">
              <a:lnSpc>
                <a:spcPct val="90000"/>
              </a:lnSpc>
              <a:spcBef>
                <a:spcPts val="1600"/>
              </a:spcBef>
              <a:buClr>
                <a:schemeClr val="accent1"/>
              </a:buClr>
              <a:buSzPct val="86000"/>
              <a:buFont typeface="Arial" pitchFamily="34" charset="0"/>
              <a:buChar char="•"/>
              <a:defRPr/>
            </a:pPr>
            <a:r>
              <a:rPr lang="en-US" sz="2000" dirty="0" smtClean="0">
                <a:latin typeface="Franklin Gothic Book" pitchFamily="34" charset="0"/>
                <a:cs typeface="Calibri" pitchFamily="34" charset="0"/>
              </a:rPr>
              <a:t>Members </a:t>
            </a:r>
            <a:r>
              <a:rPr lang="en-US" sz="2000" dirty="0">
                <a:latin typeface="Franklin Gothic Book" pitchFamily="34" charset="0"/>
                <a:cs typeface="Calibri" pitchFamily="34" charset="0"/>
              </a:rPr>
              <a:t>are responsible for initiating the Prior Authorization process and/or coverage review </a:t>
            </a:r>
            <a:r>
              <a:rPr lang="en-US" sz="2000" dirty="0" smtClean="0">
                <a:latin typeface="Franklin Gothic Book" pitchFamily="34" charset="0"/>
                <a:cs typeface="Calibri" pitchFamily="34" charset="0"/>
              </a:rPr>
              <a:t>determination </a:t>
            </a:r>
            <a:endParaRPr lang="en-US" sz="2000" dirty="0">
              <a:latin typeface="Franklin Gothic Book" pitchFamily="34" charset="0"/>
              <a:cs typeface="Calibri" pitchFamily="34" charset="0"/>
            </a:endParaRPr>
          </a:p>
          <a:p>
            <a:pPr marL="688975" lvl="2" indent="-231775">
              <a:lnSpc>
                <a:spcPct val="90000"/>
              </a:lnSpc>
              <a:spcBef>
                <a:spcPts val="600"/>
              </a:spcBef>
              <a:buClr>
                <a:schemeClr val="accent1"/>
              </a:buClr>
              <a:buSzPct val="86000"/>
              <a:buFont typeface="Arial" pitchFamily="34" charset="0"/>
              <a:buChar char="•"/>
              <a:defRPr/>
            </a:pPr>
            <a:r>
              <a:rPr lang="en-US" sz="2000" dirty="0">
                <a:latin typeface="Franklin Gothic Book" pitchFamily="34" charset="0"/>
                <a:cs typeface="Calibri" pitchFamily="34" charset="0"/>
              </a:rPr>
              <a:t>Reviews cannot be requested until </a:t>
            </a:r>
            <a:r>
              <a:rPr lang="en-US" sz="2000" u="sng" dirty="0">
                <a:latin typeface="Franklin Gothic Book" pitchFamily="34" charset="0"/>
                <a:cs typeface="Calibri" pitchFamily="34" charset="0"/>
              </a:rPr>
              <a:t>January </a:t>
            </a:r>
            <a:r>
              <a:rPr lang="en-US" sz="2000" u="sng" dirty="0" smtClean="0">
                <a:latin typeface="Franklin Gothic Book" pitchFamily="34" charset="0"/>
                <a:cs typeface="Calibri" pitchFamily="34" charset="0"/>
              </a:rPr>
              <a:t>1st</a:t>
            </a:r>
          </a:p>
        </p:txBody>
      </p:sp>
      <p:sp>
        <p:nvSpPr>
          <p:cNvPr id="5" name="Slide Number Placeholder 3"/>
          <p:cNvSpPr txBox="1">
            <a:spLocks/>
          </p:cNvSpPr>
          <p:nvPr/>
        </p:nvSpPr>
        <p:spPr>
          <a:xfrm>
            <a:off x="3864746" y="933440"/>
            <a:ext cx="533400" cy="24447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27EEF2-6472-4B60-B4AD-8B26A8CBB190}" type="slidenum">
              <a:rPr kumimoji="0" lang="en-US" sz="1800" b="0" i="0" u="none" strike="noStrike" kern="1200" cap="none" spc="0" normalizeH="0" baseline="0" noProof="0" smtClean="0">
                <a:ln>
                  <a:noFill/>
                </a:ln>
                <a:solidFill>
                  <a:schemeClr val="bg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18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0543118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676400"/>
            <a:ext cx="7993080" cy="3962400"/>
          </a:xfrm>
        </p:spPr>
        <p:txBody>
          <a:bodyPr/>
          <a:lstStyle/>
          <a:p>
            <a:pPr marL="225425" indent="-225425">
              <a:lnSpc>
                <a:spcPct val="100000"/>
              </a:lnSpc>
              <a:spcBef>
                <a:spcPts val="600"/>
              </a:spcBef>
              <a:buFont typeface="Arial" pitchFamily="34" charset="0"/>
              <a:buChar char="•"/>
              <a:defRPr/>
            </a:pPr>
            <a:r>
              <a:rPr lang="en-US" sz="2000" dirty="0" smtClean="0"/>
              <a:t>Pre-notification Letters were mailed on October 24, 2016</a:t>
            </a:r>
          </a:p>
          <a:p>
            <a:pPr marL="225425" indent="-225425">
              <a:lnSpc>
                <a:spcPct val="100000"/>
              </a:lnSpc>
              <a:spcBef>
                <a:spcPts val="600"/>
              </a:spcBef>
              <a:buFont typeface="Arial" pitchFamily="34" charset="0"/>
              <a:buChar char="•"/>
              <a:defRPr/>
            </a:pPr>
            <a:r>
              <a:rPr lang="en-US" sz="2000" dirty="0" smtClean="0">
                <a:solidFill>
                  <a:schemeClr val="tx1"/>
                </a:solidFill>
              </a:rPr>
              <a:t>General information about the Medicare Part D plan that is sponsored by University of Texas System</a:t>
            </a:r>
          </a:p>
          <a:p>
            <a:pPr marL="682625" lvl="1" indent="-225425" algn="l">
              <a:lnSpc>
                <a:spcPct val="100000"/>
              </a:lnSpc>
              <a:buFont typeface="Arial" pitchFamily="34" charset="0"/>
              <a:buChar char="•"/>
              <a:defRPr/>
            </a:pPr>
            <a:r>
              <a:rPr lang="en-US" sz="2000" dirty="0" smtClean="0">
                <a:solidFill>
                  <a:schemeClr val="tx1"/>
                </a:solidFill>
              </a:rPr>
              <a:t>Includes a Benefit Overview to advise members of their 2017 cost sharing amounts</a:t>
            </a:r>
          </a:p>
          <a:p>
            <a:pPr marL="682625" lvl="1" indent="-225425" algn="l">
              <a:lnSpc>
                <a:spcPct val="100000"/>
              </a:lnSpc>
              <a:buFont typeface="Arial" pitchFamily="34" charset="0"/>
              <a:buChar char="•"/>
              <a:defRPr/>
            </a:pPr>
            <a:r>
              <a:rPr lang="en-US" sz="2000" dirty="0" smtClean="0">
                <a:solidFill>
                  <a:schemeClr val="tx1"/>
                </a:solidFill>
              </a:rPr>
              <a:t>Note:  members do not have to take any action to enroll in this plan; they only need to take action if they want to opt-out of coverage</a:t>
            </a:r>
          </a:p>
          <a:p>
            <a:pPr marL="682625" lvl="1" indent="-225425" algn="l">
              <a:lnSpc>
                <a:spcPct val="100000"/>
              </a:lnSpc>
              <a:buFont typeface="Arial" pitchFamily="34" charset="0"/>
              <a:buChar char="•"/>
              <a:defRPr/>
            </a:pPr>
            <a:r>
              <a:rPr lang="en-US" sz="2000" dirty="0" smtClean="0">
                <a:solidFill>
                  <a:schemeClr val="tx1"/>
                </a:solidFill>
              </a:rPr>
              <a:t>If members choose not to participate, by opting-out of this prescription drug coverage, </a:t>
            </a:r>
            <a:r>
              <a:rPr lang="en-US" sz="2000" b="1" dirty="0" smtClean="0">
                <a:solidFill>
                  <a:schemeClr val="tx1"/>
                </a:solidFill>
              </a:rPr>
              <a:t>they will lose their retiree </a:t>
            </a:r>
            <a:r>
              <a:rPr lang="en-US" sz="2000" b="1" dirty="0" smtClean="0">
                <a:solidFill>
                  <a:srgbClr val="FF0000"/>
                </a:solidFill>
              </a:rPr>
              <a:t>medical and prescription </a:t>
            </a:r>
            <a:r>
              <a:rPr lang="en-US" sz="2000" b="1" dirty="0" smtClean="0">
                <a:solidFill>
                  <a:schemeClr val="tx1"/>
                </a:solidFill>
              </a:rPr>
              <a:t>drug coverage from the University of Texas System</a:t>
            </a:r>
          </a:p>
        </p:txBody>
      </p:sp>
      <p:sp>
        <p:nvSpPr>
          <p:cNvPr id="4" name="Rectangle 3"/>
          <p:cNvSpPr/>
          <p:nvPr/>
        </p:nvSpPr>
        <p:spPr>
          <a:xfrm>
            <a:off x="533400" y="228600"/>
            <a:ext cx="8534400" cy="1569660"/>
          </a:xfrm>
          <a:prstGeom prst="rect">
            <a:avLst/>
          </a:prstGeom>
        </p:spPr>
        <p:txBody>
          <a:bodyPr wrap="square">
            <a:spAutoFit/>
          </a:bodyPr>
          <a:lstStyle/>
          <a:p>
            <a:r>
              <a:rPr lang="en-US" sz="3200" b="1" dirty="0" smtClean="0">
                <a:solidFill>
                  <a:schemeClr val="accent1"/>
                </a:solidFill>
                <a:latin typeface="Franklin Gothic Book" pitchFamily="34" charset="0"/>
                <a:cs typeface="Calibri" pitchFamily="34" charset="0"/>
              </a:rPr>
              <a:t>CMS Required Communications</a:t>
            </a:r>
          </a:p>
          <a:p>
            <a:r>
              <a:rPr lang="en-US" sz="3200" b="1" dirty="0" smtClean="0">
                <a:solidFill>
                  <a:schemeClr val="accent1"/>
                </a:solidFill>
                <a:latin typeface="Franklin Gothic Book" pitchFamily="34" charset="0"/>
                <a:cs typeface="Calibri" pitchFamily="34" charset="0"/>
              </a:rPr>
              <a:t>Express-Scripts Pre-notification Letter</a:t>
            </a:r>
            <a:r>
              <a:rPr lang="en-US" sz="3200" b="1" dirty="0">
                <a:solidFill>
                  <a:schemeClr val="accent1"/>
                </a:solidFill>
                <a:latin typeface="Franklin Gothic Book" pitchFamily="34" charset="0"/>
                <a:cs typeface="Calibri" pitchFamily="34" charset="0"/>
              </a:rPr>
              <a:t/>
            </a:r>
            <a:br>
              <a:rPr lang="en-US" sz="3200" b="1" dirty="0">
                <a:solidFill>
                  <a:schemeClr val="accent1"/>
                </a:solidFill>
                <a:latin typeface="Franklin Gothic Book" pitchFamily="34" charset="0"/>
                <a:cs typeface="Calibri" pitchFamily="34" charset="0"/>
              </a:rPr>
            </a:br>
            <a:endParaRPr lang="en-US" sz="3200" b="1" dirty="0">
              <a:solidFill>
                <a:schemeClr val="accent1"/>
              </a:solidFill>
              <a:latin typeface="Franklin Gothic Book" pitchFamily="34" charset="0"/>
              <a:cs typeface="Calibri" pitchFamily="34" charset="0"/>
            </a:endParaRPr>
          </a:p>
        </p:txBody>
      </p:sp>
    </p:spTree>
    <p:extLst>
      <p:ext uri="{BB962C8B-B14F-4D97-AF65-F5344CB8AC3E}">
        <p14:creationId xmlns:p14="http://schemas.microsoft.com/office/powerpoint/2010/main" val="29889042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2014 Express Scripts Corporate Template v1.2 - Confidential Label">
  <a:themeElements>
    <a:clrScheme name="2014 Express Scripts Palette">
      <a:dk1>
        <a:srgbClr val="000000"/>
      </a:dk1>
      <a:lt1>
        <a:sysClr val="window" lastClr="FFFFFF"/>
      </a:lt1>
      <a:dk2>
        <a:srgbClr val="F4DC2C"/>
      </a:dk2>
      <a:lt2>
        <a:srgbClr val="71B1D5"/>
      </a:lt2>
      <a:accent1>
        <a:srgbClr val="003CB4"/>
      </a:accent1>
      <a:accent2>
        <a:srgbClr val="FE9100"/>
      </a:accent2>
      <a:accent3>
        <a:srgbClr val="840C4A"/>
      </a:accent3>
      <a:accent4>
        <a:srgbClr val="DC4B0A"/>
      </a:accent4>
      <a:accent5>
        <a:srgbClr val="CDD71E"/>
      </a:accent5>
      <a:accent6>
        <a:srgbClr val="9BA90E"/>
      </a:accent6>
      <a:hlink>
        <a:srgbClr val="0000FF"/>
      </a:hlink>
      <a:folHlink>
        <a:srgbClr val="840C4A"/>
      </a:folHlink>
    </a:clrScheme>
    <a:fontScheme name="Express Scripts">
      <a:majorFont>
        <a:latin typeface="Franklin Gothic Medium"/>
        <a:ea typeface=""/>
        <a:cs typeface=""/>
      </a:majorFont>
      <a:minorFont>
        <a:latin typeface="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spPr>
      <a:bodyPr wrap="square" lIns="91440" tIns="91440" rIns="91440" bIns="91440" rtlCol="0" anchor="ctr">
        <a:noAutofit/>
      </a:bodyPr>
      <a:lstStyle>
        <a:defPPr algn="ctr">
          <a:lnSpc>
            <a:spcPct val="90000"/>
          </a:lnSpc>
          <a:spcAft>
            <a:spcPts val="700"/>
          </a:spcAft>
          <a:defRPr dirty="0" err="1" smtClean="0">
            <a:solidFill>
              <a:schemeClr val="bg1"/>
            </a:solidFill>
          </a:defRPr>
        </a:defPPr>
      </a:lst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DocumentTitle xmlns="c9f8ba13-c544-4df8-9381-b852ca2e0438">Member Experience Module</DocumentTitle>
    <DocDescription xmlns="c9f8ba13-c544-4df8-9381-b852ca2e0438" xsi:nil="true"/>
    <InformationClassification xmlns="c9f8ba13-c544-4df8-9381-b852ca2e0438">Confidential (Level 2)</InformationClassification>
    <RetentionExpirationDate xmlns="c9f8ba13-c544-4df8-9381-b852ca2e0438">2018-05-20T04:00:00+00:00</RetentionExpirationDate>
    <LitigationHoldComments xmlns="c9f8ba13-c544-4df8-9381-b852ca2e0438" xsi:nil="true"/>
    <PHIPII xmlns="c9f8ba13-c544-4df8-9381-b852ca2e0438">No</PHIPII>
    <RetentionClassification xmlns="c9f8ba13-c544-4df8-9381-b852ca2e0438">Essential/Business Need</RetentionClassification>
    <LitigationHold xmlns="c9f8ba13-c544-4df8-9381-b852ca2e0438">false</LitigationHold>
  </documentManagement>
</p:properties>
</file>

<file path=customXml/item3.xml><?xml version="1.0" encoding="utf-8"?>
<sisl xmlns:xsi="http://www.w3.org/2001/XMLSchema-instance" xmlns:xsd="http://www.w3.org/2001/XMLSchema" xmlns="http://www.boldonjames.com/2008/01/sie/internal/label" sislVersion="0" policy="06dbc50a-7c40-497c-8ead-392c4a2b388e">
  <element uid="3a0f620a-74f7-4504-a030-448d9ea0e08a" value=""/>
  <element uid="id_classification_generalbusiness" value=""/>
  <element uid="0bf5a77d-3f3a-4e58-9a8a-1570d5e8454d" value=""/>
</sisl>
</file>

<file path=customXml/item4.xml><?xml version="1.0" encoding="utf-8"?>
<ct:contentTypeSchema xmlns:ct="http://schemas.microsoft.com/office/2006/metadata/contentType" xmlns:ma="http://schemas.microsoft.com/office/2006/metadata/properties/metaAttributes" ct:_="" ma:_="" ma:contentTypeName="General Document" ma:contentTypeID="0x010100319944CE72D946ABBC06FF9113FB932600E054488609EB974B818BAD2B11495957" ma:contentTypeVersion="3" ma:contentTypeDescription="Create a new General document." ma:contentTypeScope="" ma:versionID="9d74cfc6dfa76612f4687f2a522409ca">
  <xsd:schema xmlns:xsd="http://www.w3.org/2001/XMLSchema" xmlns:xs="http://www.w3.org/2001/XMLSchema" xmlns:p="http://schemas.microsoft.com/office/2006/metadata/properties" xmlns:ns2="c9f8ba13-c544-4df8-9381-b852ca2e0438" targetNamespace="http://schemas.microsoft.com/office/2006/metadata/properties" ma:root="true" ma:fieldsID="beeda2710b03b3aa334b7f49487a14b4" ns2:_="">
    <xsd:import namespace="c9f8ba13-c544-4df8-9381-b852ca2e0438"/>
    <xsd:element name="properties">
      <xsd:complexType>
        <xsd:sequence>
          <xsd:element name="documentManagement">
            <xsd:complexType>
              <xsd:all>
                <xsd:element ref="ns2:DocumentTitle"/>
                <xsd:element ref="ns2:InformationClassification"/>
                <xsd:element ref="ns2:PHIPII"/>
                <xsd:element ref="ns2:RetentionClassification"/>
                <xsd:element ref="ns2:RetentionExpirationDate" minOccurs="0"/>
                <xsd:element ref="ns2:LitigationHold" minOccurs="0"/>
                <xsd:element ref="ns2:LitigationHoldComments" minOccurs="0"/>
                <xsd:element ref="ns2:DocDescrip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f8ba13-c544-4df8-9381-b852ca2e0438" elementFormDefault="qualified">
    <xsd:import namespace="http://schemas.microsoft.com/office/2006/documentManagement/types"/>
    <xsd:import namespace="http://schemas.microsoft.com/office/infopath/2007/PartnerControls"/>
    <xsd:element name="DocumentTitle" ma:index="3" ma:displayName="Document Title" ma:internalName="DocumentTitle">
      <xsd:simpleType>
        <xsd:restriction base="dms:Text"/>
      </xsd:simpleType>
    </xsd:element>
    <xsd:element name="InformationClassification" ma:index="4" ma:displayName="Information Classification" ma:default="Confidential (Level 2)" ma:description="Refer to the Global Data Classification for guidance" ma:internalName="SensitivityClassification">
      <xsd:simpleType>
        <xsd:restriction base="dms:Choice">
          <xsd:enumeration value="Restricted (Level 1)"/>
          <xsd:enumeration value="Confidential (Level 2)"/>
          <xsd:enumeration value="Internal (Level 3)"/>
          <xsd:enumeration value="Public (Level 4)"/>
        </xsd:restriction>
      </xsd:simpleType>
    </xsd:element>
    <xsd:element name="PHIPII" ma:index="5" ma:displayName="PHI / PII" ma:description="SharePoint is not intended for storing or sharing any files containing PHI, PII, credit card information, or any other sensitive data, without being properly secured and approved by IRM.  Permission must be granted following a least-privilege-necessary model of entitlement." ma:format="RadioButtons" ma:internalName="RestrictedConfidentialData">
      <xsd:simpleType>
        <xsd:restriction base="dms:Choice">
          <xsd:enumeration value="Yes"/>
          <xsd:enumeration value="No"/>
        </xsd:restriction>
      </xsd:simpleType>
    </xsd:element>
    <xsd:element name="RetentionClassification" ma:index="6" ma:displayName="Retention Classification" ma:default="Essential/Business Need" ma:description="Disposable/Transitory – Documents not essential or reference (working drafts),Essential/Business Need –Documents needed for daily work, Reference/Corporate Record – Documents in Corporate Retention Schedule" ma:internalName="ClassOfInformation">
      <xsd:simpleType>
        <xsd:restriction base="dms:Choice">
          <xsd:enumeration value="Disposable/Transitory"/>
          <xsd:enumeration value="Essential/Business Need"/>
          <xsd:enumeration value="Reference/Corporate Record"/>
        </xsd:restriction>
      </xsd:simpleType>
    </xsd:element>
    <xsd:element name="RetentionExpirationDate" ma:index="7" nillable="true" ma:displayName="Retention Expiration Date" ma:description="Document Archive Process Date(Enter date in M/D/YYYY format)" ma:format="DateOnly" ma:internalName="RetentionExpirationDate">
      <xsd:simpleType>
        <xsd:restriction base="dms:DateTime"/>
      </xsd:simpleType>
    </xsd:element>
    <xsd:element name="LitigationHold" ma:index="8" nillable="true" ma:displayName="Litigation Hold" ma:default="0" ma:internalName="LitigationHold">
      <xsd:simpleType>
        <xsd:restriction base="dms:Boolean"/>
      </xsd:simpleType>
    </xsd:element>
    <xsd:element name="LitigationHoldComments" ma:index="9" nillable="true" ma:displayName="Litigation Hold Comments" ma:description="Case or Tracking Number" ma:internalName="LitigationHoldComments">
      <xsd:simpleType>
        <xsd:restriction base="dms:Text">
          <xsd:maxLength value="50"/>
        </xsd:restriction>
      </xsd:simpleType>
    </xsd:element>
    <xsd:element name="DocDescription" ma:index="10" nillable="true" ma:displayName="Description" ma:description="Reference ID, key word,  VPMi #, iService #" ma:internalName="DocDescription">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BDB9D3-3C24-46DD-8291-99AB96B0E973}">
  <ds:schemaRefs>
    <ds:schemaRef ds:uri="http://schemas.microsoft.com/sharepoint/v3/contenttype/forms"/>
  </ds:schemaRefs>
</ds:datastoreItem>
</file>

<file path=customXml/itemProps2.xml><?xml version="1.0" encoding="utf-8"?>
<ds:datastoreItem xmlns:ds="http://schemas.openxmlformats.org/officeDocument/2006/customXml" ds:itemID="{1CA533FE-24CD-4CC6-B3F8-662F7D5EB789}">
  <ds:schemaRefs>
    <ds:schemaRef ds:uri="http://schemas.microsoft.com/office/2006/documentManagement/types"/>
    <ds:schemaRef ds:uri="http://schemas.microsoft.com/office/2006/metadata/properties"/>
    <ds:schemaRef ds:uri="http://schemas.microsoft.com/office/infopath/2007/PartnerControls"/>
    <ds:schemaRef ds:uri="http://purl.org/dc/terms/"/>
    <ds:schemaRef ds:uri="http://purl.org/dc/elements/1.1/"/>
    <ds:schemaRef ds:uri="c9f8ba13-c544-4df8-9381-b852ca2e0438"/>
    <ds:schemaRef ds:uri="http://www.w3.org/XML/1998/namespace"/>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7C0112BD-0DCA-4343-838C-17A5C977DFFD}">
  <ds:schemaRefs>
    <ds:schemaRef ds:uri="http://www.w3.org/2001/XMLSchema"/>
    <ds:schemaRef ds:uri="http://www.boldonjames.com/2008/01/sie/internal/label"/>
  </ds:schemaRefs>
</ds:datastoreItem>
</file>

<file path=customXml/itemProps4.xml><?xml version="1.0" encoding="utf-8"?>
<ds:datastoreItem xmlns:ds="http://schemas.openxmlformats.org/officeDocument/2006/customXml" ds:itemID="{87403D50-FFF5-48B9-B630-95FAF781B0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f8ba13-c544-4df8-9381-b852ca2e04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24519</TotalTime>
  <Words>1388</Words>
  <Application>Microsoft Office PowerPoint</Application>
  <PresentationFormat>On-screen Show (4:3)</PresentationFormat>
  <Paragraphs>165</Paragraphs>
  <Slides>17</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Franklin Gothic Book</vt:lpstr>
      <vt:lpstr>Franklin Gothic Demi</vt:lpstr>
      <vt:lpstr>Franklin Gothic Medium</vt:lpstr>
      <vt:lpstr>Wingdings</vt:lpstr>
      <vt:lpstr>Wingdings 2</vt:lpstr>
      <vt:lpstr>2014 Express Scripts Corporate Template v1.2 - Confidential Label</vt:lpstr>
      <vt:lpstr>University of Texas System 2017 UT SELECT Part D Overview</vt:lpstr>
      <vt:lpstr>PowerPoint Presentation</vt:lpstr>
      <vt:lpstr>Express Scripts Medicare PDP for UT SELECT </vt:lpstr>
      <vt:lpstr>PowerPoint Presentation</vt:lpstr>
      <vt:lpstr>Medicare Part D Plan Key Points</vt:lpstr>
      <vt:lpstr>Medicare Part D Plan Key Points</vt:lpstr>
      <vt:lpstr>PowerPoint Presentation</vt:lpstr>
      <vt:lpstr>PowerPoint Presentation</vt:lpstr>
      <vt:lpstr>PowerPoint Presentation</vt:lpstr>
      <vt:lpstr>PowerPoint Presentation</vt:lpstr>
      <vt:lpstr>PowerPoint Presentation</vt:lpstr>
      <vt:lpstr>Customer Service </vt:lpstr>
      <vt:lpstr>Tips for Getting Started at Mail </vt:lpstr>
      <vt:lpstr>Smart Phone App</vt:lpstr>
      <vt:lpstr>www.Express-Scripts.com</vt:lpstr>
      <vt:lpstr>Express Scripts Web Site</vt:lpstr>
      <vt:lpstr>PowerPoint Presentation</vt:lpstr>
    </vt:vector>
  </TitlesOfParts>
  <Company>Express Scripts,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P010876_EGWP-INST-07A- Plan Admin Programs</dc:title>
  <dc:creator>Matt Frauenhoffer</dc:creator>
  <dc:description>P10793_Express_Scripts_Corporate_PPT_Template_Confidential_Standard_WhiteBG V1.2</dc:description>
  <cp:lastModifiedBy>Beisman, Jaclyn</cp:lastModifiedBy>
  <cp:revision>396</cp:revision>
  <cp:lastPrinted>2016-10-31T14:27:12Z</cp:lastPrinted>
  <dcterms:created xsi:type="dcterms:W3CDTF">2013-09-22T22:22:01Z</dcterms:created>
  <dcterms:modified xsi:type="dcterms:W3CDTF">2016-10-31T14:27:48Z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24823ec0-c5f8-4914-9533-68805acc4ca3</vt:lpwstr>
  </property>
  <property fmtid="{D5CDD505-2E9C-101B-9397-08002B2CF9AE}" pid="3" name="bjSaver">
    <vt:lpwstr>GwCNjCJUilMYT3JZixyIyZWJkULWBLeg</vt:lpwstr>
  </property>
  <property fmtid="{D5CDD505-2E9C-101B-9397-08002B2CF9AE}" pid="4" name="ContentTypeId">
    <vt:lpwstr>0x010100319944CE72D946ABBC06FF9113FB932600E054488609EB974B818BAD2B11495957</vt:lpwstr>
  </property>
  <property fmtid="{D5CDD505-2E9C-101B-9397-08002B2CF9AE}" pid="5" name="CreatorsOrganization">
    <vt:lpwstr>Business Operations</vt:lpwstr>
  </property>
  <property fmtid="{D5CDD505-2E9C-101B-9397-08002B2CF9AE}" pid="6" name="ModifiersOrganization">
    <vt:lpwstr>Business Operations</vt:lpwstr>
  </property>
  <property fmtid="{D5CDD505-2E9C-101B-9397-08002B2CF9AE}" pid="7" name="bjDocumentLabelXML">
    <vt:lpwstr>&lt;?xml version="1.0" encoding="us-ascii"?&gt;&lt;sisl xmlns:xsi="http://www.w3.org/2001/XMLSchema-instance" xmlns:xsd="http://www.w3.org/2001/XMLSchema" sislVersion="0" policy="06dbc50a-7c40-497c-8ead-392c4a2b388e" xmlns="http://www.boldonjames.com/2008/01/sie/i</vt:lpwstr>
  </property>
  <property fmtid="{D5CDD505-2E9C-101B-9397-08002B2CF9AE}" pid="8" name="bjDocumentLabelXML-0">
    <vt:lpwstr>nternal/label"&gt;&lt;element uid="3a0f620a-74f7-4504-a030-448d9ea0e08a" value="" /&gt;&lt;element uid="id_classification_generalbusiness" value="" /&gt;&lt;element uid="0bf5a77d-3f3a-4e58-9a8a-1570d5e8454d" value="" /&gt;&lt;/sisl&gt;</vt:lpwstr>
  </property>
  <property fmtid="{D5CDD505-2E9C-101B-9397-08002B2CF9AE}" pid="9" name="bjDocumentSecurityLabel">
    <vt:lpwstr>Internal</vt:lpwstr>
  </property>
  <property fmtid="{D5CDD505-2E9C-101B-9397-08002B2CF9AE}" pid="10" name="bjESIDataClassification">
    <vt:lpwstr>XYZZYInternalfwo[qei34890ty@^C@#%^11dc45</vt:lpwstr>
  </property>
</Properties>
</file>