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7"/>
  </p:notesMasterIdLst>
  <p:handoutMasterIdLst>
    <p:handoutMasterId r:id="rId8"/>
  </p:handoutMasterIdLst>
  <p:sldIdLst>
    <p:sldId id="283" r:id="rId2"/>
    <p:sldId id="284" r:id="rId3"/>
    <p:sldId id="285" r:id="rId4"/>
    <p:sldId id="286" r:id="rId5"/>
    <p:sldId id="287" r:id="rId6"/>
  </p:sldIdLst>
  <p:sldSz cx="9144000" cy="6858000" type="screen4x3"/>
  <p:notesSz cx="7010400" cy="9296400"/>
  <p:defaultTextStyle>
    <a:defPPr>
      <a:defRPr lang="en-US"/>
    </a:defPPr>
    <a:lvl1pPr algn="l" rtl="0" fontAlgn="base">
      <a:spcBef>
        <a:spcPct val="0"/>
      </a:spcBef>
      <a:spcAft>
        <a:spcPct val="0"/>
      </a:spcAft>
      <a:defRPr sz="2000" b="1" kern="1200">
        <a:solidFill>
          <a:schemeClr val="tx1"/>
        </a:solidFill>
        <a:latin typeface="Arial" charset="0"/>
        <a:ea typeface="+mn-ea"/>
        <a:cs typeface="+mn-cs"/>
      </a:defRPr>
    </a:lvl1pPr>
    <a:lvl2pPr marL="457200" algn="l" rtl="0" fontAlgn="base">
      <a:spcBef>
        <a:spcPct val="0"/>
      </a:spcBef>
      <a:spcAft>
        <a:spcPct val="0"/>
      </a:spcAft>
      <a:defRPr sz="2000" b="1" kern="1200">
        <a:solidFill>
          <a:schemeClr val="tx1"/>
        </a:solidFill>
        <a:latin typeface="Arial" charset="0"/>
        <a:ea typeface="+mn-ea"/>
        <a:cs typeface="+mn-cs"/>
      </a:defRPr>
    </a:lvl2pPr>
    <a:lvl3pPr marL="914400" algn="l" rtl="0" fontAlgn="base">
      <a:spcBef>
        <a:spcPct val="0"/>
      </a:spcBef>
      <a:spcAft>
        <a:spcPct val="0"/>
      </a:spcAft>
      <a:defRPr sz="2000" b="1" kern="1200">
        <a:solidFill>
          <a:schemeClr val="tx1"/>
        </a:solidFill>
        <a:latin typeface="Arial" charset="0"/>
        <a:ea typeface="+mn-ea"/>
        <a:cs typeface="+mn-cs"/>
      </a:defRPr>
    </a:lvl3pPr>
    <a:lvl4pPr marL="1371600" algn="l" rtl="0" fontAlgn="base">
      <a:spcBef>
        <a:spcPct val="0"/>
      </a:spcBef>
      <a:spcAft>
        <a:spcPct val="0"/>
      </a:spcAft>
      <a:defRPr sz="2000" b="1" kern="1200">
        <a:solidFill>
          <a:schemeClr val="tx1"/>
        </a:solidFill>
        <a:latin typeface="Arial" charset="0"/>
        <a:ea typeface="+mn-ea"/>
        <a:cs typeface="+mn-cs"/>
      </a:defRPr>
    </a:lvl4pPr>
    <a:lvl5pPr marL="1828800" algn="l" rtl="0" fontAlgn="base">
      <a:spcBef>
        <a:spcPct val="0"/>
      </a:spcBef>
      <a:spcAft>
        <a:spcPct val="0"/>
      </a:spcAft>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15:guide id="2" pos="2208" userDrawn="1">
          <p15:clr>
            <a:srgbClr val="A4A3A4"/>
          </p15:clr>
        </p15:guide>
        <p15:guide id="3" orient="horz" pos="2400" userDrawn="1">
          <p15:clr>
            <a:srgbClr val="A4A3A4"/>
          </p15:clr>
        </p15:guide>
        <p15:guide id="4" pos="192" userDrawn="1">
          <p15:clr>
            <a:srgbClr val="A4A3A4"/>
          </p15:clr>
        </p15:guide>
        <p15:guide id="5" pos="42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C22"/>
    <a:srgbClr val="FF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0164" autoAdjust="0"/>
  </p:normalViewPr>
  <p:slideViewPr>
    <p:cSldViewPr snapToGrid="0" showGuides="1">
      <p:cViewPr varScale="1">
        <p:scale>
          <a:sx n="66" d="100"/>
          <a:sy n="66" d="100"/>
        </p:scale>
        <p:origin x="-1926" y="-108"/>
      </p:cViewPr>
      <p:guideLst>
        <p:guide orient="horz" pos="2160"/>
        <p:guide pos="2880"/>
      </p:guideLst>
    </p:cSldViewPr>
  </p:slideViewPr>
  <p:outlineViewPr>
    <p:cViewPr>
      <p:scale>
        <a:sx n="33" d="100"/>
        <a:sy n="33" d="100"/>
      </p:scale>
      <p:origin x="0" y="-4238"/>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73" d="100"/>
          <a:sy n="73" d="100"/>
        </p:scale>
        <p:origin x="2885" y="77"/>
      </p:cViewPr>
      <p:guideLst>
        <p:guide orient="horz" pos="2400"/>
        <p:guide pos="2208"/>
        <p:guide pos="192"/>
        <p:guide pos="4224"/>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sz="900" b="0"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501CCD1-8D76-47D1-BAF5-679C977BD3BE}" type="datetimeFigureOut">
              <a:rPr lang="en-US" sz="900" b="0" smtClean="0"/>
              <a:t>6/26/2020</a:t>
            </a:fld>
            <a:endParaRPr lang="en-US" sz="900" b="0"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sz="900" b="0"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FE8F550-6C94-4DF1-8F4B-ADE4D0DB73E4}" type="slidenum">
              <a:rPr lang="en-US" sz="900" b="0" smtClean="0"/>
              <a:t>‹#›</a:t>
            </a:fld>
            <a:endParaRPr lang="en-US" sz="900" b="0" dirty="0"/>
          </a:p>
        </p:txBody>
      </p:sp>
    </p:spTree>
    <p:extLst>
      <p:ext uri="{BB962C8B-B14F-4D97-AF65-F5344CB8AC3E}">
        <p14:creationId xmlns:p14="http://schemas.microsoft.com/office/powerpoint/2010/main" val="3577527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1100" y="326541"/>
            <a:ext cx="4643437" cy="3483459"/>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01752" y="4114800"/>
            <a:ext cx="6400800" cy="4686299"/>
          </a:xfrm>
          <a:prstGeom prst="rect">
            <a:avLst/>
          </a:prstGeom>
        </p:spPr>
        <p:txBody>
          <a:bodyPr vert="horz" lIns="0" tIns="0" rIns="0" bIns="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314325" y="8801100"/>
            <a:ext cx="4600575" cy="304798"/>
          </a:xfrm>
          <a:prstGeom prst="rect">
            <a:avLst/>
          </a:prstGeom>
        </p:spPr>
        <p:txBody>
          <a:bodyPr vert="horz" lIns="0" tIns="0" rIns="0" bIns="0" rtlCol="0" anchor="b"/>
          <a:lstStyle>
            <a:lvl1pPr algn="l">
              <a:defRPr sz="900" b="0"/>
            </a:lvl1pPr>
          </a:lstStyle>
          <a:p>
            <a:endParaRPr lang="en-US" dirty="0"/>
          </a:p>
        </p:txBody>
      </p:sp>
      <p:sp>
        <p:nvSpPr>
          <p:cNvPr id="7" name="Slide Number Placeholder 6"/>
          <p:cNvSpPr>
            <a:spLocks noGrp="1"/>
          </p:cNvSpPr>
          <p:nvPr>
            <p:ph type="sldNum" sz="quarter" idx="5"/>
          </p:nvPr>
        </p:nvSpPr>
        <p:spPr>
          <a:xfrm>
            <a:off x="5067300" y="8801100"/>
            <a:ext cx="1628775" cy="304798"/>
          </a:xfrm>
          <a:prstGeom prst="rect">
            <a:avLst/>
          </a:prstGeom>
        </p:spPr>
        <p:txBody>
          <a:bodyPr vert="horz" lIns="0" tIns="0" rIns="0" bIns="0" rtlCol="0" anchor="b"/>
          <a:lstStyle>
            <a:lvl1pPr algn="r">
              <a:defRPr sz="900" b="0"/>
            </a:lvl1pPr>
          </a:lstStyle>
          <a:p>
            <a:fld id="{7AD50030-D427-4D2C-AB9A-8FAAB784D6E3}" type="slidenum">
              <a:rPr lang="en-US" smtClean="0"/>
              <a:pPr/>
              <a:t>‹#›</a:t>
            </a:fld>
            <a:endParaRPr lang="en-US" dirty="0"/>
          </a:p>
        </p:txBody>
      </p:sp>
    </p:spTree>
    <p:extLst>
      <p:ext uri="{BB962C8B-B14F-4D97-AF65-F5344CB8AC3E}">
        <p14:creationId xmlns:p14="http://schemas.microsoft.com/office/powerpoint/2010/main" val="144223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327025"/>
            <a:ext cx="4643438" cy="3482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50030-D427-4D2C-AB9A-8FAAB784D6E3}" type="slidenum">
              <a:rPr lang="en-US" smtClean="0"/>
              <a:pPr/>
              <a:t>1</a:t>
            </a:fld>
            <a:endParaRPr lang="en-US" dirty="0"/>
          </a:p>
        </p:txBody>
      </p:sp>
    </p:spTree>
    <p:extLst>
      <p:ext uri="{BB962C8B-B14F-4D97-AF65-F5344CB8AC3E}">
        <p14:creationId xmlns:p14="http://schemas.microsoft.com/office/powerpoint/2010/main" val="3724517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327025"/>
            <a:ext cx="4643438" cy="3482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50030-D427-4D2C-AB9A-8FAAB784D6E3}" type="slidenum">
              <a:rPr lang="en-US" smtClean="0"/>
              <a:pPr/>
              <a:t>2</a:t>
            </a:fld>
            <a:endParaRPr lang="en-US" dirty="0"/>
          </a:p>
        </p:txBody>
      </p:sp>
    </p:spTree>
    <p:extLst>
      <p:ext uri="{BB962C8B-B14F-4D97-AF65-F5344CB8AC3E}">
        <p14:creationId xmlns:p14="http://schemas.microsoft.com/office/powerpoint/2010/main" val="1717231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327025"/>
            <a:ext cx="4643438" cy="3482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50030-D427-4D2C-AB9A-8FAAB784D6E3}" type="slidenum">
              <a:rPr lang="en-US" smtClean="0"/>
              <a:pPr/>
              <a:t>3</a:t>
            </a:fld>
            <a:endParaRPr lang="en-US" dirty="0"/>
          </a:p>
        </p:txBody>
      </p:sp>
    </p:spTree>
    <p:extLst>
      <p:ext uri="{BB962C8B-B14F-4D97-AF65-F5344CB8AC3E}">
        <p14:creationId xmlns:p14="http://schemas.microsoft.com/office/powerpoint/2010/main" val="494203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327025"/>
            <a:ext cx="4643438" cy="3482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50030-D427-4D2C-AB9A-8FAAB784D6E3}" type="slidenum">
              <a:rPr lang="en-US" smtClean="0"/>
              <a:pPr/>
              <a:t>4</a:t>
            </a:fld>
            <a:endParaRPr lang="en-US" dirty="0"/>
          </a:p>
        </p:txBody>
      </p:sp>
    </p:spTree>
    <p:extLst>
      <p:ext uri="{BB962C8B-B14F-4D97-AF65-F5344CB8AC3E}">
        <p14:creationId xmlns:p14="http://schemas.microsoft.com/office/powerpoint/2010/main" val="4200562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327025"/>
            <a:ext cx="4643438" cy="3482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50030-D427-4D2C-AB9A-8FAAB784D6E3}" type="slidenum">
              <a:rPr lang="en-US" smtClean="0"/>
              <a:pPr/>
              <a:t>5</a:t>
            </a:fld>
            <a:endParaRPr lang="en-US" dirty="0"/>
          </a:p>
        </p:txBody>
      </p:sp>
    </p:spTree>
    <p:extLst>
      <p:ext uri="{BB962C8B-B14F-4D97-AF65-F5344CB8AC3E}">
        <p14:creationId xmlns:p14="http://schemas.microsoft.com/office/powerpoint/2010/main" val="3950152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0"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1" name="Bottom banner - teal"/>
          <p:cNvSpPr/>
          <p:nvPr userDrawn="1"/>
        </p:nvSpPr>
        <p:spPr>
          <a:xfrm>
            <a:off x="5300420" y="6556248"/>
            <a:ext cx="3386380"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8" name="Tagline"/>
          <p:cNvSpPr txBox="1">
            <a:spLocks noChangeArrowheads="1"/>
          </p:cNvSpPr>
          <p:nvPr userDrawn="1"/>
        </p:nvSpPr>
        <p:spPr bwMode="auto">
          <a:xfrm>
            <a:off x="457199" y="6553200"/>
            <a:ext cx="484297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l">
              <a:spcBef>
                <a:spcPts val="0"/>
              </a:spcBef>
            </a:pPr>
            <a:r>
              <a:rPr lang="en-US" sz="500" b="0" dirty="0">
                <a:solidFill>
                  <a:schemeClr val="bg1"/>
                </a:solidFill>
              </a:rPr>
              <a:t>A Division of Health Care Service Corporation, a Mutual Legal Reserve Company, an Independent Licensee of the Blue Cross and Blue Shield Association </a:t>
            </a:r>
          </a:p>
        </p:txBody>
      </p:sp>
      <p:sp>
        <p:nvSpPr>
          <p:cNvPr id="21" name="Background image placeholder"/>
          <p:cNvSpPr>
            <a:spLocks noGrp="1"/>
          </p:cNvSpPr>
          <p:nvPr>
            <p:ph type="pic" sz="quarter" idx="12"/>
          </p:nvPr>
        </p:nvSpPr>
        <p:spPr>
          <a:xfrm>
            <a:off x="0" y="1292225"/>
            <a:ext cx="9144000" cy="5260975"/>
          </a:xfrm>
          <a:solidFill>
            <a:schemeClr val="accent2">
              <a:lumMod val="20000"/>
              <a:lumOff val="80000"/>
            </a:schemeClr>
          </a:solidFill>
        </p:spPr>
        <p:txBody>
          <a:bodyPr/>
          <a:lstStyle/>
          <a:p>
            <a:r>
              <a:rPr lang="en-US"/>
              <a:t>Click icon to add picture</a:t>
            </a:r>
          </a:p>
        </p:txBody>
      </p:sp>
      <p:sp>
        <p:nvSpPr>
          <p:cNvPr id="15" name="Top banner - navy"/>
          <p:cNvSpPr/>
          <p:nvPr userDrawn="1"/>
        </p:nvSpPr>
        <p:spPr>
          <a:xfrm>
            <a:off x="5300420" y="3048"/>
            <a:ext cx="3386380" cy="129844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3" name="Subtitle 2"/>
          <p:cNvSpPr>
            <a:spLocks noGrp="1"/>
          </p:cNvSpPr>
          <p:nvPr>
            <p:ph type="subTitle" idx="1"/>
          </p:nvPr>
        </p:nvSpPr>
        <p:spPr>
          <a:xfrm>
            <a:off x="5794950" y="3640138"/>
            <a:ext cx="2396443"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 name="Title 1"/>
          <p:cNvSpPr>
            <a:spLocks noGrp="1"/>
          </p:cNvSpPr>
          <p:nvPr>
            <p:ph type="ctrTitle"/>
          </p:nvPr>
        </p:nvSpPr>
        <p:spPr>
          <a:xfrm>
            <a:off x="5794950" y="1292352"/>
            <a:ext cx="2396443" cy="2217611"/>
          </a:xfrm>
        </p:spPr>
        <p:txBody>
          <a:bodyPr anchor="b"/>
          <a:lstStyle>
            <a:lvl1pPr algn="l">
              <a:defRPr sz="3200" b="1"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42792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bar">
    <p:spTree>
      <p:nvGrpSpPr>
        <p:cNvPr id="1" name=""/>
        <p:cNvGrpSpPr/>
        <p:nvPr/>
      </p:nvGrpSpPr>
      <p:grpSpPr>
        <a:xfrm>
          <a:off x="0" y="0"/>
          <a:ext cx="0" cy="0"/>
          <a:chOff x="0" y="0"/>
          <a:chExt cx="0" cy="0"/>
        </a:xfrm>
      </p:grpSpPr>
      <p:sp>
        <p:nvSpPr>
          <p:cNvPr id="10"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1" name="Bottom banner - teal"/>
          <p:cNvSpPr/>
          <p:nvPr userDrawn="1"/>
        </p:nvSpPr>
        <p:spPr>
          <a:xfrm>
            <a:off x="5300420" y="6556248"/>
            <a:ext cx="3386380"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p:txBody>
          <a:bodyPr/>
          <a:lstStyle/>
          <a:p>
            <a:fld id="{2D55A223-BDE3-4662-BD05-6BDBDD27824A}" type="slidenum">
              <a:rPr lang="en-US" smtClean="0"/>
              <a:pPr/>
              <a:t>‹#›</a:t>
            </a:fld>
            <a:endParaRPr lang="en-US"/>
          </a:p>
        </p:txBody>
      </p:sp>
      <p:sp>
        <p:nvSpPr>
          <p:cNvPr id="9" name="Disclaimer"/>
          <p:cNvSpPr>
            <a:spLocks noGrp="1"/>
          </p:cNvSpPr>
          <p:nvPr>
            <p:ph type="body" sz="quarter" idx="14"/>
          </p:nvPr>
        </p:nvSpPr>
        <p:spPr>
          <a:xfrm>
            <a:off x="457199" y="6553200"/>
            <a:ext cx="4597879" cy="304800"/>
          </a:xfrm>
        </p:spPr>
        <p:txBody>
          <a:bodyPr anchor="ctr" anchorCtr="0"/>
          <a:lstStyle>
            <a:lvl1pPr marL="0" indent="0">
              <a:spcBef>
                <a:spcPts val="0"/>
              </a:spcBef>
              <a:spcAft>
                <a:spcPts val="200"/>
              </a:spcAft>
              <a:buFontTx/>
              <a:buNone/>
              <a:defRPr lang="en-US" sz="500" kern="600" baseline="0" dirty="0" smtClean="0">
                <a:solidFill>
                  <a:schemeClr val="bg1"/>
                </a:solidFill>
                <a:latin typeface="+mn-lt"/>
                <a:ea typeface="+mn-ea"/>
                <a:cs typeface="+mn-cs"/>
              </a:defRPr>
            </a:lvl1pPr>
          </a:lstStyle>
          <a:p>
            <a:pPr marL="0" lvl="0" indent="0" algn="l" defTabSz="685800" rtl="0" eaLnBrk="1" latinLnBrk="0" hangingPunct="1">
              <a:lnSpc>
                <a:spcPct val="100000"/>
              </a:lnSpc>
              <a:spcBef>
                <a:spcPts val="0"/>
              </a:spcBef>
              <a:spcAft>
                <a:spcPts val="200"/>
              </a:spcAft>
              <a:buClr>
                <a:schemeClr val="tx2"/>
              </a:buClr>
              <a:buFontTx/>
              <a:buNone/>
            </a:pPr>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8" name="Top banner"/>
          <p:cNvSpPr/>
          <p:nvPr userDrawn="1"/>
        </p:nvSpPr>
        <p:spPr>
          <a:xfrm>
            <a:off x="0" y="0"/>
            <a:ext cx="9144000" cy="113912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3" name="Content Placeholder 2"/>
          <p:cNvSpPr>
            <a:spLocks noGrp="1"/>
          </p:cNvSpPr>
          <p:nvPr>
            <p:ph idx="1"/>
          </p:nvPr>
        </p:nvSpPr>
        <p:spPr>
          <a:xfrm>
            <a:off x="457200" y="1600200"/>
            <a:ext cx="8229600" cy="4572000"/>
          </a:xfrm>
        </p:spPr>
        <p:txBody>
          <a:bodyPr/>
          <a:lstStyle>
            <a:lvl1pPr>
              <a:defRPr sz="2000"/>
            </a:lvl1pPr>
          </a:lstStyle>
          <a:p>
            <a:pPr lvl="0"/>
            <a:r>
              <a:rPr lang="en-US"/>
              <a:t>Edit Master text styles</a:t>
            </a:r>
          </a:p>
          <a:p>
            <a:pPr lvl="1"/>
            <a:r>
              <a:rPr lang="en-US"/>
              <a:t>Second level</a:t>
            </a: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68371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Quote">
    <p:bg>
      <p:bgPr>
        <a:solidFill>
          <a:schemeClr val="bg1"/>
        </a:solidFill>
        <a:effectLst/>
      </p:bgPr>
    </p:bg>
    <p:spTree>
      <p:nvGrpSpPr>
        <p:cNvPr id="1" name=""/>
        <p:cNvGrpSpPr/>
        <p:nvPr/>
      </p:nvGrpSpPr>
      <p:grpSpPr>
        <a:xfrm>
          <a:off x="0" y="0"/>
          <a:ext cx="0" cy="0"/>
          <a:chOff x="0" y="0"/>
          <a:chExt cx="0" cy="0"/>
        </a:xfrm>
      </p:grpSpPr>
      <p:sp>
        <p:nvSpPr>
          <p:cNvPr id="4" name="Bottom banner - navy blue" hidden="1"/>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5" name="Bottom banner - teal" hidden="1"/>
          <p:cNvSpPr/>
          <p:nvPr userDrawn="1"/>
        </p:nvSpPr>
        <p:spPr>
          <a:xfrm>
            <a:off x="5300420" y="6556248"/>
            <a:ext cx="3386380"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7" name="Picture placeholder"/>
          <p:cNvSpPr>
            <a:spLocks noGrp="1"/>
          </p:cNvSpPr>
          <p:nvPr>
            <p:ph type="pic" sz="quarter" idx="13"/>
          </p:nvPr>
        </p:nvSpPr>
        <p:spPr>
          <a:xfrm>
            <a:off x="0" y="0"/>
            <a:ext cx="9144000" cy="6858000"/>
          </a:xfrm>
          <a:solidFill>
            <a:schemeClr val="bg2"/>
          </a:solidFill>
        </p:spPr>
        <p:txBody>
          <a:bodyPr/>
          <a:lstStyle/>
          <a:p>
            <a:r>
              <a:rPr lang="en-US"/>
              <a:t>Click icon to add picture</a:t>
            </a:r>
            <a:endParaRPr lang="en-US" dirty="0"/>
          </a:p>
        </p:txBody>
      </p:sp>
      <p:sp>
        <p:nvSpPr>
          <p:cNvPr id="2" name="Title 1"/>
          <p:cNvSpPr>
            <a:spLocks noGrp="1"/>
          </p:cNvSpPr>
          <p:nvPr>
            <p:ph type="title"/>
          </p:nvPr>
        </p:nvSpPr>
        <p:spPr>
          <a:xfrm>
            <a:off x="457200" y="457201"/>
            <a:ext cx="8229600" cy="2194560"/>
          </a:xfrm>
        </p:spPr>
        <p:txBody>
          <a:bodyPr anchor="ctr" anchorCtr="0"/>
          <a:lstStyle>
            <a:lvl1pPr algn="ctr">
              <a:defRPr sz="4400">
                <a:solidFill>
                  <a:schemeClr val="bg1"/>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1384FA50-8B36-4B06-A05C-1E58CBA999B5}" type="slidenum">
              <a:rPr lang="en-US" smtClean="0"/>
              <a:pPr/>
              <a:t>‹#›</a:t>
            </a:fld>
            <a:endParaRPr lang="en-US" dirty="0"/>
          </a:p>
        </p:txBody>
      </p:sp>
    </p:spTree>
    <p:extLst>
      <p:ext uri="{BB962C8B-B14F-4D97-AF65-F5344CB8AC3E}">
        <p14:creationId xmlns:p14="http://schemas.microsoft.com/office/powerpoint/2010/main" val="145904710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ement with banner">
    <p:bg>
      <p:bgPr>
        <a:solidFill>
          <a:schemeClr val="bg1"/>
        </a:solidFill>
        <a:effectLst/>
      </p:bgPr>
    </p:bg>
    <p:spTree>
      <p:nvGrpSpPr>
        <p:cNvPr id="1" name=""/>
        <p:cNvGrpSpPr/>
        <p:nvPr/>
      </p:nvGrpSpPr>
      <p:grpSpPr>
        <a:xfrm>
          <a:off x="0" y="0"/>
          <a:ext cx="0" cy="0"/>
          <a:chOff x="0" y="0"/>
          <a:chExt cx="0" cy="0"/>
        </a:xfrm>
      </p:grpSpPr>
      <p:sp>
        <p:nvSpPr>
          <p:cNvPr id="4"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5" name="Bottom banner - teal"/>
          <p:cNvSpPr/>
          <p:nvPr userDrawn="1"/>
        </p:nvSpPr>
        <p:spPr>
          <a:xfrm>
            <a:off x="5300420" y="6556248"/>
            <a:ext cx="3386380"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7" name="Picture placeholder"/>
          <p:cNvSpPr>
            <a:spLocks noGrp="1"/>
          </p:cNvSpPr>
          <p:nvPr>
            <p:ph type="pic" sz="quarter" idx="13"/>
          </p:nvPr>
        </p:nvSpPr>
        <p:spPr>
          <a:xfrm>
            <a:off x="0" y="0"/>
            <a:ext cx="9144000" cy="6553200"/>
          </a:xfrm>
          <a:solidFill>
            <a:schemeClr val="bg2"/>
          </a:solidFill>
        </p:spPr>
        <p:txBody>
          <a:bodyPr/>
          <a:lstStyle/>
          <a:p>
            <a:r>
              <a:rPr lang="en-US"/>
              <a:t>Click icon to add picture</a:t>
            </a:r>
            <a:endParaRPr lang="en-US" dirty="0"/>
          </a:p>
        </p:txBody>
      </p:sp>
      <p:sp>
        <p:nvSpPr>
          <p:cNvPr id="6" name="Slide Number Placeholder 5"/>
          <p:cNvSpPr>
            <a:spLocks noGrp="1"/>
          </p:cNvSpPr>
          <p:nvPr>
            <p:ph type="sldNum" sz="quarter" idx="12"/>
          </p:nvPr>
        </p:nvSpPr>
        <p:spPr/>
        <p:txBody>
          <a:bodyPr/>
          <a:lstStyle/>
          <a:p>
            <a:fld id="{1384FA50-8B36-4B06-A05C-1E58CBA999B5}" type="slidenum">
              <a:rPr lang="en-US" smtClean="0"/>
              <a:pPr/>
              <a:t>‹#›</a:t>
            </a:fld>
            <a:endParaRPr lang="en-US"/>
          </a:p>
        </p:txBody>
      </p:sp>
      <p:sp>
        <p:nvSpPr>
          <p:cNvPr id="2" name="Title 1"/>
          <p:cNvSpPr>
            <a:spLocks noGrp="1"/>
          </p:cNvSpPr>
          <p:nvPr>
            <p:ph type="title"/>
          </p:nvPr>
        </p:nvSpPr>
        <p:spPr>
          <a:xfrm>
            <a:off x="457200" y="457201"/>
            <a:ext cx="8229600" cy="2139696"/>
          </a:xfrm>
        </p:spPr>
        <p:txBody>
          <a:bodyPr anchor="ctr" anchorCtr="0"/>
          <a:lstStyle>
            <a:lvl1pPr algn="ct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53049743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5 white">
    <p:spTree>
      <p:nvGrpSpPr>
        <p:cNvPr id="1" name=""/>
        <p:cNvGrpSpPr/>
        <p:nvPr/>
      </p:nvGrpSpPr>
      <p:grpSpPr>
        <a:xfrm>
          <a:off x="0" y="0"/>
          <a:ext cx="0" cy="0"/>
          <a:chOff x="0" y="0"/>
          <a:chExt cx="0" cy="0"/>
        </a:xfrm>
      </p:grpSpPr>
      <p:sp>
        <p:nvSpPr>
          <p:cNvPr id="8"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0" name="Bottom banner - teal"/>
          <p:cNvSpPr/>
          <p:nvPr userDrawn="1"/>
        </p:nvSpPr>
        <p:spPr>
          <a:xfrm>
            <a:off x="2869262" y="6556248"/>
            <a:ext cx="5817538"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p:txBody>
          <a:bodyPr/>
          <a:lstStyle/>
          <a:p>
            <a:fld id="{2D55A223-BDE3-4662-BD05-6BDBDD27824A}" type="slidenum">
              <a:rPr lang="en-US" smtClean="0"/>
              <a:pPr/>
              <a:t>‹#›</a:t>
            </a:fld>
            <a:endParaRPr lang="en-US" dirty="0"/>
          </a:p>
        </p:txBody>
      </p:sp>
      <p:sp>
        <p:nvSpPr>
          <p:cNvPr id="12" name="Disclaimer"/>
          <p:cNvSpPr>
            <a:spLocks noGrp="1"/>
          </p:cNvSpPr>
          <p:nvPr>
            <p:ph type="body" sz="quarter" idx="14"/>
          </p:nvPr>
        </p:nvSpPr>
        <p:spPr>
          <a:xfrm>
            <a:off x="457200" y="6553200"/>
            <a:ext cx="2412059" cy="304800"/>
          </a:xfrm>
        </p:spPr>
        <p:txBody>
          <a:bodyPr anchor="ctr" anchorCtr="0"/>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marL="0" lvl="0" indent="0" algn="l" defTabSz="685800" rtl="0" eaLnBrk="1" latinLnBrk="0" hangingPunct="1">
              <a:lnSpc>
                <a:spcPct val="100000"/>
              </a:lnSpc>
              <a:spcBef>
                <a:spcPts val="0"/>
              </a:spcBef>
              <a:spcAft>
                <a:spcPts val="200"/>
              </a:spcAft>
              <a:buClr>
                <a:schemeClr val="tx2"/>
              </a:buClr>
              <a:buFontTx/>
              <a:buNone/>
            </a:pPr>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5"/>
          <p:cNvSpPr>
            <a:spLocks noGrp="1"/>
          </p:cNvSpPr>
          <p:nvPr>
            <p:ph idx="1"/>
          </p:nvPr>
        </p:nvSpPr>
        <p:spPr>
          <a:xfrm>
            <a:off x="2869262" y="411480"/>
            <a:ext cx="5817538" cy="5760720"/>
          </a:xfrm>
        </p:spPr>
        <p:txBody>
          <a:bodyPr/>
          <a:lstStyle>
            <a:lvl1pPr>
              <a:defRPr sz="20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5760720"/>
          </a:xfrm>
        </p:spPr>
        <p:txBody>
          <a:bodyPr/>
          <a:lstStyle>
            <a:lvl1pPr>
              <a:defRPr sz="2400"/>
            </a:lvl1pPr>
          </a:lstStyle>
          <a:p>
            <a:r>
              <a:rPr lang="en-US"/>
              <a:t>Click to edit Master title style</a:t>
            </a:r>
            <a:endParaRPr lang="en-US" dirty="0"/>
          </a:p>
        </p:txBody>
      </p:sp>
    </p:spTree>
    <p:extLst>
      <p:ext uri="{BB962C8B-B14F-4D97-AF65-F5344CB8AC3E}">
        <p14:creationId xmlns:p14="http://schemas.microsoft.com/office/powerpoint/2010/main" val="3056971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5 left block">
    <p:spTree>
      <p:nvGrpSpPr>
        <p:cNvPr id="1" name=""/>
        <p:cNvGrpSpPr/>
        <p:nvPr/>
      </p:nvGrpSpPr>
      <p:grpSpPr>
        <a:xfrm>
          <a:off x="0" y="0"/>
          <a:ext cx="0" cy="0"/>
          <a:chOff x="0" y="0"/>
          <a:chExt cx="0" cy="0"/>
        </a:xfrm>
      </p:grpSpPr>
      <p:sp>
        <p:nvSpPr>
          <p:cNvPr id="8"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1" name="Left banner"/>
          <p:cNvSpPr/>
          <p:nvPr userDrawn="1"/>
        </p:nvSpPr>
        <p:spPr>
          <a:xfrm>
            <a:off x="1" y="0"/>
            <a:ext cx="2649256"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p:txBody>
          <a:bodyPr/>
          <a:lstStyle/>
          <a:p>
            <a:fld id="{2D55A223-BDE3-4662-BD05-6BDBDD27824A}" type="slidenum">
              <a:rPr lang="en-US" smtClean="0"/>
              <a:pPr/>
              <a:t>‹#›</a:t>
            </a:fld>
            <a:endParaRPr lang="en-US" dirty="0"/>
          </a:p>
        </p:txBody>
      </p:sp>
      <p:sp>
        <p:nvSpPr>
          <p:cNvPr id="9" name="Disclaimer"/>
          <p:cNvSpPr>
            <a:spLocks noGrp="1"/>
          </p:cNvSpPr>
          <p:nvPr>
            <p:ph type="body" sz="quarter" idx="14"/>
          </p:nvPr>
        </p:nvSpPr>
        <p:spPr>
          <a:xfrm>
            <a:off x="2869262" y="6553200"/>
            <a:ext cx="5639306" cy="304800"/>
          </a:xfrm>
        </p:spPr>
        <p:txBody>
          <a:bodyPr anchor="ctr" anchorCtr="0"/>
          <a:lstStyle>
            <a:lvl1pPr marL="0" indent="0" algn="r">
              <a:spcBef>
                <a:spcPts val="0"/>
              </a:spcBef>
              <a:spcAft>
                <a:spcPts val="200"/>
              </a:spcAft>
              <a:buFontTx/>
              <a:buNone/>
              <a:defRPr lang="en-US" sz="500" kern="600" baseline="0" dirty="0" smtClean="0">
                <a:solidFill>
                  <a:schemeClr val="bg1"/>
                </a:solidFill>
                <a:latin typeface="+mn-lt"/>
                <a:ea typeface="+mn-ea"/>
                <a:cs typeface="+mn-cs"/>
              </a:defRPr>
            </a:lvl1pPr>
          </a:lstStyle>
          <a:p>
            <a:pPr marL="0" lvl="0" indent="0" algn="l" defTabSz="685800" rtl="0" eaLnBrk="1" latinLnBrk="0" hangingPunct="1">
              <a:lnSpc>
                <a:spcPct val="100000"/>
              </a:lnSpc>
              <a:spcBef>
                <a:spcPts val="0"/>
              </a:spcBef>
              <a:spcAft>
                <a:spcPts val="200"/>
              </a:spcAft>
              <a:buClr>
                <a:schemeClr val="tx2"/>
              </a:buClr>
              <a:buFontTx/>
              <a:buNone/>
            </a:pPr>
            <a:r>
              <a:rPr lang="en-US" dirty="0"/>
              <a:t>Edit Master text styles</a:t>
            </a:r>
          </a:p>
        </p:txBody>
      </p:sp>
      <p:sp>
        <p:nvSpPr>
          <p:cNvPr id="7" name="Footnote"/>
          <p:cNvSpPr>
            <a:spLocks noGrp="1"/>
          </p:cNvSpPr>
          <p:nvPr>
            <p:ph type="body" sz="quarter" idx="13"/>
          </p:nvPr>
        </p:nvSpPr>
        <p:spPr>
          <a:xfrm>
            <a:off x="2862262" y="6172200"/>
            <a:ext cx="5824538"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5" name="Sidebar Placeholder"/>
          <p:cNvSpPr>
            <a:spLocks noGrp="1"/>
          </p:cNvSpPr>
          <p:nvPr>
            <p:ph sz="quarter" idx="15"/>
          </p:nvPr>
        </p:nvSpPr>
        <p:spPr>
          <a:xfrm>
            <a:off x="457200" y="1295400"/>
            <a:ext cx="1947863" cy="4876800"/>
          </a:xfrm>
        </p:spPr>
        <p:txBody>
          <a:bodyPr anchor="t"/>
          <a:lstStyle>
            <a:lvl1pPr marL="0" indent="0">
              <a:buFontTx/>
              <a:buNone/>
              <a:defRPr b="1">
                <a:solidFill>
                  <a:schemeClr val="bg1"/>
                </a:solidFill>
              </a:defRPr>
            </a:lvl1pPr>
          </a:lstStyle>
          <a:p>
            <a:pPr lvl="0"/>
            <a:r>
              <a:rPr lang="en-US"/>
              <a:t>Edit Master text styles</a:t>
            </a:r>
          </a:p>
        </p:txBody>
      </p:sp>
      <p:sp>
        <p:nvSpPr>
          <p:cNvPr id="3" name="Content Placeholder 2:5"/>
          <p:cNvSpPr>
            <a:spLocks noGrp="1"/>
          </p:cNvSpPr>
          <p:nvPr>
            <p:ph idx="1"/>
          </p:nvPr>
        </p:nvSpPr>
        <p:spPr>
          <a:xfrm>
            <a:off x="2869262" y="1295400"/>
            <a:ext cx="5817538" cy="4876800"/>
          </a:xfrm>
        </p:spPr>
        <p:txBody>
          <a:bodyPr/>
          <a:lstStyle>
            <a:lvl1pPr>
              <a:defRPr sz="2000"/>
            </a:lvl1pPr>
          </a:lstStyle>
          <a:p>
            <a:pPr lvl="0"/>
            <a:r>
              <a:rPr lang="en-US"/>
              <a:t>Edit Master text styles</a:t>
            </a:r>
          </a:p>
          <a:p>
            <a:pPr lvl="1"/>
            <a:r>
              <a:rPr lang="en-US"/>
              <a:t>Second level</a:t>
            </a:r>
          </a:p>
        </p:txBody>
      </p:sp>
      <p:sp>
        <p:nvSpPr>
          <p:cNvPr id="2" name="Title 1"/>
          <p:cNvSpPr>
            <a:spLocks noGrp="1"/>
          </p:cNvSpPr>
          <p:nvPr>
            <p:ph type="title"/>
          </p:nvPr>
        </p:nvSpPr>
        <p:spPr>
          <a:xfrm>
            <a:off x="2869262" y="411480"/>
            <a:ext cx="5817538" cy="883920"/>
          </a:xfrm>
        </p:spPr>
        <p:txBody>
          <a:bodyPr/>
          <a:lstStyle>
            <a:lvl1pPr>
              <a:defRPr>
                <a:solidFill>
                  <a:schemeClr val="tx2"/>
                </a:solidFill>
              </a:defRPr>
            </a:lvl1pPr>
          </a:lstStyle>
          <a:p>
            <a:r>
              <a:rPr lang="en-US"/>
              <a:t>Click to edit Master title style</a:t>
            </a:r>
            <a:endParaRPr lang="en-US" dirty="0"/>
          </a:p>
        </p:txBody>
      </p:sp>
      <p:sp>
        <p:nvSpPr>
          <p:cNvPr id="12" name="Bottom banner - teal">
            <a:extLst>
              <a:ext uri="{FF2B5EF4-FFF2-40B4-BE49-F238E27FC236}">
                <a16:creationId xmlns:a16="http://schemas.microsoft.com/office/drawing/2014/main" xmlns="" id="{20548B55-0329-8B4B-AB81-C0839FE68D97}"/>
              </a:ext>
            </a:extLst>
          </p:cNvPr>
          <p:cNvSpPr/>
          <p:nvPr userDrawn="1"/>
        </p:nvSpPr>
        <p:spPr>
          <a:xfrm>
            <a:off x="5300420" y="6556248"/>
            <a:ext cx="3386380" cy="301752"/>
          </a:xfrm>
          <a:prstGeom prst="rect">
            <a:avLst/>
          </a:prstGeom>
          <a:gradFill flip="none" rotWithShape="1">
            <a:gsLst>
              <a:gs pos="0">
                <a:schemeClr val="tx2"/>
              </a:gs>
              <a:gs pos="10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292777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 teal block">
    <p:spTree>
      <p:nvGrpSpPr>
        <p:cNvPr id="1" name=""/>
        <p:cNvGrpSpPr/>
        <p:nvPr/>
      </p:nvGrpSpPr>
      <p:grpSpPr>
        <a:xfrm>
          <a:off x="0" y="0"/>
          <a:ext cx="0" cy="0"/>
          <a:chOff x="0" y="0"/>
          <a:chExt cx="0" cy="0"/>
        </a:xfrm>
      </p:grpSpPr>
      <p:sp>
        <p:nvSpPr>
          <p:cNvPr id="8"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0" name="Bottom banner - teal"/>
          <p:cNvSpPr/>
          <p:nvPr userDrawn="1"/>
        </p:nvSpPr>
        <p:spPr>
          <a:xfrm>
            <a:off x="2869262" y="6556248"/>
            <a:ext cx="5817538"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2" name="Navy edge"/>
          <p:cNvSpPr/>
          <p:nvPr userDrawn="1"/>
        </p:nvSpPr>
        <p:spPr>
          <a:xfrm>
            <a:off x="8686799" y="0"/>
            <a:ext cx="457201"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1" name="Teal banner"/>
          <p:cNvSpPr/>
          <p:nvPr userDrawn="1"/>
        </p:nvSpPr>
        <p:spPr>
          <a:xfrm>
            <a:off x="2869260" y="0"/>
            <a:ext cx="5817539"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p:txBody>
          <a:bodyPr/>
          <a:lstStyle/>
          <a:p>
            <a:fld id="{2D55A223-BDE3-4662-BD05-6BDBDD27824A}" type="slidenum">
              <a:rPr lang="en-US" smtClean="0"/>
              <a:pPr/>
              <a:t>‹#›</a:t>
            </a:fld>
            <a:endParaRPr lang="en-US" dirty="0"/>
          </a:p>
        </p:txBody>
      </p:sp>
      <p:sp>
        <p:nvSpPr>
          <p:cNvPr id="9" name="Disclaimer"/>
          <p:cNvSpPr>
            <a:spLocks noGrp="1"/>
          </p:cNvSpPr>
          <p:nvPr>
            <p:ph type="body" sz="quarter" idx="14"/>
          </p:nvPr>
        </p:nvSpPr>
        <p:spPr>
          <a:xfrm>
            <a:off x="457200" y="6553200"/>
            <a:ext cx="2412059" cy="304800"/>
          </a:xfrm>
        </p:spPr>
        <p:txBody>
          <a:bodyPr anchor="ctr" anchorCtr="0"/>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marL="0" lvl="0" indent="0" algn="l" defTabSz="685800" rtl="0" eaLnBrk="1" latinLnBrk="0" hangingPunct="1">
              <a:lnSpc>
                <a:spcPct val="100000"/>
              </a:lnSpc>
              <a:spcBef>
                <a:spcPts val="0"/>
              </a:spcBef>
              <a:spcAft>
                <a:spcPts val="200"/>
              </a:spcAft>
              <a:buClr>
                <a:schemeClr val="tx2"/>
              </a:buClr>
              <a:buFontTx/>
              <a:buNone/>
            </a:pPr>
            <a:r>
              <a:rPr lang="en-US"/>
              <a:t>Edit Master text styles</a:t>
            </a:r>
          </a:p>
        </p:txBody>
      </p:sp>
      <p:sp>
        <p:nvSpPr>
          <p:cNvPr id="7" name="Footnote"/>
          <p:cNvSpPr>
            <a:spLocks noGrp="1"/>
          </p:cNvSpPr>
          <p:nvPr>
            <p:ph type="body" sz="quarter" idx="13"/>
          </p:nvPr>
        </p:nvSpPr>
        <p:spPr>
          <a:xfrm>
            <a:off x="457200" y="6172200"/>
            <a:ext cx="219205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3" name="Sidebar Placeholder"/>
          <p:cNvSpPr>
            <a:spLocks noGrp="1"/>
          </p:cNvSpPr>
          <p:nvPr>
            <p:ph sz="quarter" idx="15"/>
          </p:nvPr>
        </p:nvSpPr>
        <p:spPr>
          <a:xfrm>
            <a:off x="3320249" y="1295400"/>
            <a:ext cx="5146546"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3320248" y="364210"/>
            <a:ext cx="5144302" cy="946688"/>
          </a:xfrm>
        </p:spPr>
        <p:txBody>
          <a:bodyPr/>
          <a:lstStyle>
            <a:lvl1pPr marL="0" indent="0">
              <a:buNone/>
              <a:defRPr sz="3000">
                <a:solidFill>
                  <a:schemeClr val="bg1"/>
                </a:solidFill>
              </a:defRPr>
            </a:lvl1pPr>
            <a:lvl2pPr marL="228600" indent="0">
              <a:buNone/>
              <a:defRPr/>
            </a:lvl2pPr>
          </a:lstStyle>
          <a:p>
            <a:pPr lvl="0"/>
            <a:r>
              <a:rPr lang="en-US"/>
              <a:t>Edit Master text styles</a:t>
            </a:r>
          </a:p>
        </p:txBody>
      </p:sp>
      <p:sp>
        <p:nvSpPr>
          <p:cNvPr id="3" name="Content Placeholder 2:5"/>
          <p:cNvSpPr>
            <a:spLocks noGrp="1"/>
          </p:cNvSpPr>
          <p:nvPr>
            <p:ph idx="1"/>
          </p:nvPr>
        </p:nvSpPr>
        <p:spPr>
          <a:xfrm>
            <a:off x="457200" y="1600200"/>
            <a:ext cx="2192056" cy="4572000"/>
          </a:xfrm>
        </p:spPr>
        <p:txBody>
          <a:bodyPr/>
          <a:lstStyle>
            <a:lvl1pPr>
              <a:defRPr sz="1800"/>
            </a:lvl1pPr>
            <a:lvl2pPr>
              <a:defRPr sz="1400"/>
            </a:lvl2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899418"/>
          </a:xfrm>
        </p:spPr>
        <p:txBody>
          <a:bodyPr/>
          <a:lstStyle>
            <a:lvl1pPr>
              <a:defRPr sz="2400"/>
            </a:lvl1pPr>
          </a:lstStyle>
          <a:p>
            <a:r>
              <a:rPr lang="en-US"/>
              <a:t>Click to edit Master title style</a:t>
            </a:r>
            <a:endParaRPr lang="en-US" dirty="0"/>
          </a:p>
        </p:txBody>
      </p:sp>
    </p:spTree>
    <p:extLst>
      <p:ext uri="{BB962C8B-B14F-4D97-AF65-F5344CB8AC3E}">
        <p14:creationId xmlns:p14="http://schemas.microsoft.com/office/powerpoint/2010/main" val="1901588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 navy block">
    <p:spTree>
      <p:nvGrpSpPr>
        <p:cNvPr id="1" name=""/>
        <p:cNvGrpSpPr/>
        <p:nvPr/>
      </p:nvGrpSpPr>
      <p:grpSpPr>
        <a:xfrm>
          <a:off x="0" y="0"/>
          <a:ext cx="0" cy="0"/>
          <a:chOff x="0" y="0"/>
          <a:chExt cx="0" cy="0"/>
        </a:xfrm>
      </p:grpSpPr>
      <p:sp>
        <p:nvSpPr>
          <p:cNvPr id="8"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2" name="Navy edge"/>
          <p:cNvSpPr/>
          <p:nvPr userDrawn="1"/>
        </p:nvSpPr>
        <p:spPr>
          <a:xfrm>
            <a:off x="8686799" y="0"/>
            <a:ext cx="457201"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1" name="Teal banner"/>
          <p:cNvSpPr/>
          <p:nvPr userDrawn="1"/>
        </p:nvSpPr>
        <p:spPr>
          <a:xfrm>
            <a:off x="2869260" y="0"/>
            <a:ext cx="581753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p:txBody>
          <a:bodyPr/>
          <a:lstStyle/>
          <a:p>
            <a:fld id="{2D55A223-BDE3-4662-BD05-6BDBDD27824A}" type="slidenum">
              <a:rPr lang="en-US" smtClean="0"/>
              <a:pPr/>
              <a:t>‹#›</a:t>
            </a:fld>
            <a:endParaRPr lang="en-US" dirty="0"/>
          </a:p>
        </p:txBody>
      </p:sp>
      <p:sp>
        <p:nvSpPr>
          <p:cNvPr id="9" name="Disclaimer"/>
          <p:cNvSpPr>
            <a:spLocks noGrp="1"/>
          </p:cNvSpPr>
          <p:nvPr>
            <p:ph type="body" sz="quarter" idx="14"/>
          </p:nvPr>
        </p:nvSpPr>
        <p:spPr>
          <a:xfrm>
            <a:off x="457200" y="6553200"/>
            <a:ext cx="2412060" cy="304800"/>
          </a:xfrm>
        </p:spPr>
        <p:txBody>
          <a:bodyPr anchor="ctr" anchorCtr="0"/>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marL="0" lvl="0" indent="0" algn="l" defTabSz="685800" rtl="0" eaLnBrk="1" latinLnBrk="0" hangingPunct="1">
              <a:lnSpc>
                <a:spcPct val="100000"/>
              </a:lnSpc>
              <a:spcBef>
                <a:spcPts val="0"/>
              </a:spcBef>
              <a:spcAft>
                <a:spcPts val="200"/>
              </a:spcAft>
              <a:buClr>
                <a:schemeClr val="tx2"/>
              </a:buClr>
              <a:buFontTx/>
              <a:buNone/>
            </a:pPr>
            <a:r>
              <a:rPr lang="en-US"/>
              <a:t>Edit Master text styles</a:t>
            </a:r>
          </a:p>
        </p:txBody>
      </p:sp>
      <p:sp>
        <p:nvSpPr>
          <p:cNvPr id="7" name="Footnote"/>
          <p:cNvSpPr>
            <a:spLocks noGrp="1"/>
          </p:cNvSpPr>
          <p:nvPr>
            <p:ph type="body" sz="quarter" idx="13"/>
          </p:nvPr>
        </p:nvSpPr>
        <p:spPr>
          <a:xfrm>
            <a:off x="457200" y="6172200"/>
            <a:ext cx="219205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3" name="Sidebar Placeholder"/>
          <p:cNvSpPr>
            <a:spLocks noGrp="1"/>
          </p:cNvSpPr>
          <p:nvPr>
            <p:ph sz="quarter" idx="15"/>
          </p:nvPr>
        </p:nvSpPr>
        <p:spPr>
          <a:xfrm>
            <a:off x="3320248" y="1295400"/>
            <a:ext cx="5366549"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3320247" y="356461"/>
            <a:ext cx="5366549" cy="938939"/>
          </a:xfrm>
        </p:spPr>
        <p:txBody>
          <a:bodyPr/>
          <a:lstStyle>
            <a:lvl1pPr marL="0" indent="0">
              <a:buNone/>
              <a:defRPr sz="3000">
                <a:solidFill>
                  <a:schemeClr val="bg1"/>
                </a:solidFill>
              </a:defRPr>
            </a:lvl1pPr>
          </a:lstStyle>
          <a:p>
            <a:pPr lvl="0"/>
            <a:r>
              <a:rPr lang="en-US"/>
              <a:t>Edit Master text styles</a:t>
            </a:r>
          </a:p>
        </p:txBody>
      </p:sp>
      <p:sp>
        <p:nvSpPr>
          <p:cNvPr id="3" name="Content Placeholder 2:5"/>
          <p:cNvSpPr>
            <a:spLocks noGrp="1"/>
          </p:cNvSpPr>
          <p:nvPr>
            <p:ph idx="1"/>
          </p:nvPr>
        </p:nvSpPr>
        <p:spPr>
          <a:xfrm>
            <a:off x="457200" y="1600200"/>
            <a:ext cx="2192056" cy="4572000"/>
          </a:xfrm>
        </p:spPr>
        <p:txBody>
          <a:bodyPr/>
          <a:lstStyle>
            <a:lvl1pPr>
              <a:defRPr sz="1800"/>
            </a:lvl1pPr>
            <a:lvl2pPr>
              <a:defRPr sz="1400"/>
            </a:lvl2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883920"/>
          </a:xfrm>
        </p:spPr>
        <p:txBody>
          <a:bodyPr/>
          <a:lstStyle>
            <a:lvl1pPr>
              <a:defRPr sz="2400"/>
            </a:lvl1pPr>
          </a:lstStyle>
          <a:p>
            <a:r>
              <a:rPr lang="en-US"/>
              <a:t>Click to edit Master title style</a:t>
            </a:r>
            <a:endParaRPr lang="en-US" dirty="0"/>
          </a:p>
        </p:txBody>
      </p:sp>
    </p:spTree>
    <p:extLst>
      <p:ext uri="{BB962C8B-B14F-4D97-AF65-F5344CB8AC3E}">
        <p14:creationId xmlns:p14="http://schemas.microsoft.com/office/powerpoint/2010/main" val="1399100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4 white">
    <p:spTree>
      <p:nvGrpSpPr>
        <p:cNvPr id="1" name=""/>
        <p:cNvGrpSpPr/>
        <p:nvPr/>
      </p:nvGrpSpPr>
      <p:grpSpPr>
        <a:xfrm>
          <a:off x="0" y="0"/>
          <a:ext cx="0" cy="0"/>
          <a:chOff x="0" y="0"/>
          <a:chExt cx="0" cy="0"/>
        </a:xfrm>
      </p:grpSpPr>
      <p:sp>
        <p:nvSpPr>
          <p:cNvPr id="8"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0" name="Bottom banner - teal"/>
          <p:cNvSpPr/>
          <p:nvPr userDrawn="1"/>
        </p:nvSpPr>
        <p:spPr>
          <a:xfrm>
            <a:off x="4080462" y="6556248"/>
            <a:ext cx="4606338"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p:txBody>
          <a:bodyPr/>
          <a:lstStyle/>
          <a:p>
            <a:fld id="{2D55A223-BDE3-4662-BD05-6BDBDD27824A}" type="slidenum">
              <a:rPr lang="en-US" smtClean="0"/>
              <a:pPr/>
              <a:t>‹#›</a:t>
            </a:fld>
            <a:endParaRPr lang="en-US" dirty="0"/>
          </a:p>
        </p:txBody>
      </p:sp>
      <p:sp>
        <p:nvSpPr>
          <p:cNvPr id="9" name="Disclaimer"/>
          <p:cNvSpPr>
            <a:spLocks noGrp="1"/>
          </p:cNvSpPr>
          <p:nvPr>
            <p:ph type="body" sz="quarter" idx="14"/>
          </p:nvPr>
        </p:nvSpPr>
        <p:spPr>
          <a:xfrm>
            <a:off x="457200" y="6553200"/>
            <a:ext cx="3399810" cy="304800"/>
          </a:xfrm>
        </p:spPr>
        <p:txBody>
          <a:bodyPr anchor="ctr" anchorCtr="0"/>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marL="0" lvl="0" indent="0" algn="l" defTabSz="685800" rtl="0" eaLnBrk="1" latinLnBrk="0" hangingPunct="1">
              <a:lnSpc>
                <a:spcPct val="100000"/>
              </a:lnSpc>
              <a:spcBef>
                <a:spcPts val="0"/>
              </a:spcBef>
              <a:spcAft>
                <a:spcPts val="200"/>
              </a:spcAft>
              <a:buClr>
                <a:schemeClr val="tx2"/>
              </a:buClr>
              <a:buFontTx/>
              <a:buNone/>
            </a:pPr>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3:4"/>
          <p:cNvSpPr>
            <a:spLocks noGrp="1"/>
          </p:cNvSpPr>
          <p:nvPr>
            <p:ph idx="1"/>
          </p:nvPr>
        </p:nvSpPr>
        <p:spPr>
          <a:xfrm>
            <a:off x="4080462" y="411480"/>
            <a:ext cx="4606338" cy="5760720"/>
          </a:xfrm>
        </p:spPr>
        <p:txBody>
          <a:bodyPr/>
          <a:lstStyle>
            <a:lvl1pPr>
              <a:defRPr sz="20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3399809" cy="576072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187392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4 blue block">
    <p:spTree>
      <p:nvGrpSpPr>
        <p:cNvPr id="1" name=""/>
        <p:cNvGrpSpPr/>
        <p:nvPr/>
      </p:nvGrpSpPr>
      <p:grpSpPr>
        <a:xfrm>
          <a:off x="0" y="0"/>
          <a:ext cx="0" cy="0"/>
          <a:chOff x="0" y="0"/>
          <a:chExt cx="0" cy="0"/>
        </a:xfrm>
      </p:grpSpPr>
      <p:sp>
        <p:nvSpPr>
          <p:cNvPr id="8"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0" name="Bottom banner - teal"/>
          <p:cNvSpPr/>
          <p:nvPr userDrawn="1"/>
        </p:nvSpPr>
        <p:spPr>
          <a:xfrm>
            <a:off x="3852909" y="6556248"/>
            <a:ext cx="4833891"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1" name="Left banner"/>
          <p:cNvSpPr/>
          <p:nvPr userDrawn="1"/>
        </p:nvSpPr>
        <p:spPr>
          <a:xfrm>
            <a:off x="0" y="0"/>
            <a:ext cx="3852909"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p:txBody>
          <a:bodyPr/>
          <a:lstStyle/>
          <a:p>
            <a:fld id="{2D55A223-BDE3-4662-BD05-6BDBDD27824A}" type="slidenum">
              <a:rPr lang="en-US" smtClean="0"/>
              <a:pPr/>
              <a:t>‹#›</a:t>
            </a:fld>
            <a:endParaRPr lang="en-US" dirty="0"/>
          </a:p>
        </p:txBody>
      </p:sp>
      <p:sp>
        <p:nvSpPr>
          <p:cNvPr id="9" name="Disclaimer"/>
          <p:cNvSpPr>
            <a:spLocks noGrp="1"/>
          </p:cNvSpPr>
          <p:nvPr>
            <p:ph type="body" sz="quarter" idx="14"/>
          </p:nvPr>
        </p:nvSpPr>
        <p:spPr>
          <a:xfrm>
            <a:off x="457200" y="6553200"/>
            <a:ext cx="3395709" cy="304800"/>
          </a:xfrm>
        </p:spPr>
        <p:txBody>
          <a:bodyPr anchor="ctr" anchorCtr="0"/>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marL="0" lvl="0" indent="0" algn="l" defTabSz="685800" rtl="0" eaLnBrk="1" latinLnBrk="0" hangingPunct="1">
              <a:lnSpc>
                <a:spcPct val="100000"/>
              </a:lnSpc>
              <a:spcBef>
                <a:spcPts val="0"/>
              </a:spcBef>
              <a:spcAft>
                <a:spcPts val="200"/>
              </a:spcAft>
              <a:buClr>
                <a:schemeClr val="tx2"/>
              </a:buClr>
              <a:buFontTx/>
              <a:buNone/>
            </a:pPr>
            <a:r>
              <a:rPr lang="en-US"/>
              <a:t>Edit Master text styles</a:t>
            </a:r>
          </a:p>
        </p:txBody>
      </p:sp>
      <p:sp>
        <p:nvSpPr>
          <p:cNvPr id="7" name="Footnote"/>
          <p:cNvSpPr>
            <a:spLocks noGrp="1"/>
          </p:cNvSpPr>
          <p:nvPr>
            <p:ph type="body" sz="quarter" idx="13"/>
          </p:nvPr>
        </p:nvSpPr>
        <p:spPr>
          <a:xfrm>
            <a:off x="4080460" y="6172200"/>
            <a:ext cx="4606339"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200" y="1600200"/>
            <a:ext cx="3191522" cy="4572000"/>
          </a:xfrm>
        </p:spPr>
        <p:txBody>
          <a:bodyPr anchor="t"/>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10706"/>
            <a:ext cx="3190875" cy="884694"/>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080462" y="1600200"/>
            <a:ext cx="4606338" cy="4572000"/>
          </a:xfrm>
        </p:spPr>
        <p:txBody>
          <a:bodyPr/>
          <a:lstStyle>
            <a:lvl1pPr>
              <a:defRPr sz="2000"/>
            </a:lvl1pPr>
          </a:lstStyle>
          <a:p>
            <a:pPr lvl="0"/>
            <a:r>
              <a:rPr lang="en-US"/>
              <a:t>Edit Master text styles</a:t>
            </a:r>
          </a:p>
          <a:p>
            <a:pPr lvl="1"/>
            <a:r>
              <a:rPr lang="en-US"/>
              <a:t>Second level</a:t>
            </a:r>
          </a:p>
        </p:txBody>
      </p:sp>
      <p:sp>
        <p:nvSpPr>
          <p:cNvPr id="2" name="Title 1"/>
          <p:cNvSpPr>
            <a:spLocks noGrp="1"/>
          </p:cNvSpPr>
          <p:nvPr>
            <p:ph type="title"/>
          </p:nvPr>
        </p:nvSpPr>
        <p:spPr>
          <a:xfrm>
            <a:off x="4080461" y="411480"/>
            <a:ext cx="4606339" cy="883920"/>
          </a:xfrm>
        </p:spPr>
        <p:txBody>
          <a:bodyPr/>
          <a:lstStyle>
            <a:lvl1pPr>
              <a:defRPr>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322738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4 teal block">
    <p:spTree>
      <p:nvGrpSpPr>
        <p:cNvPr id="1" name=""/>
        <p:cNvGrpSpPr/>
        <p:nvPr/>
      </p:nvGrpSpPr>
      <p:grpSpPr>
        <a:xfrm>
          <a:off x="0" y="0"/>
          <a:ext cx="0" cy="0"/>
          <a:chOff x="0" y="0"/>
          <a:chExt cx="0" cy="0"/>
        </a:xfrm>
      </p:grpSpPr>
      <p:sp>
        <p:nvSpPr>
          <p:cNvPr id="8"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0" name="Bottom banner - teal"/>
          <p:cNvSpPr/>
          <p:nvPr userDrawn="1"/>
        </p:nvSpPr>
        <p:spPr>
          <a:xfrm>
            <a:off x="4080462" y="6556248"/>
            <a:ext cx="4606338"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3" name="Navy edge"/>
          <p:cNvSpPr/>
          <p:nvPr userDrawn="1"/>
        </p:nvSpPr>
        <p:spPr>
          <a:xfrm>
            <a:off x="8686799" y="0"/>
            <a:ext cx="457201"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p:txBody>
          <a:bodyPr/>
          <a:lstStyle/>
          <a:p>
            <a:fld id="{2D55A223-BDE3-4662-BD05-6BDBDD27824A}" type="slidenum">
              <a:rPr lang="en-US" smtClean="0"/>
              <a:pPr/>
              <a:t>‹#›</a:t>
            </a:fld>
            <a:endParaRPr lang="en-US" dirty="0"/>
          </a:p>
        </p:txBody>
      </p:sp>
      <p:sp>
        <p:nvSpPr>
          <p:cNvPr id="11" name="Teal banner"/>
          <p:cNvSpPr/>
          <p:nvPr userDrawn="1"/>
        </p:nvSpPr>
        <p:spPr>
          <a:xfrm>
            <a:off x="4080461" y="0"/>
            <a:ext cx="4606338"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9" name="Disclaimer"/>
          <p:cNvSpPr>
            <a:spLocks noGrp="1"/>
          </p:cNvSpPr>
          <p:nvPr>
            <p:ph type="body" sz="quarter" idx="14"/>
          </p:nvPr>
        </p:nvSpPr>
        <p:spPr>
          <a:xfrm>
            <a:off x="457200" y="6553200"/>
            <a:ext cx="3623260" cy="304800"/>
          </a:xfrm>
        </p:spPr>
        <p:txBody>
          <a:bodyPr anchor="ctr" anchorCtr="0"/>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marL="0" lvl="0" indent="0" algn="l" defTabSz="685800" rtl="0" eaLnBrk="1" latinLnBrk="0" hangingPunct="1">
              <a:lnSpc>
                <a:spcPct val="100000"/>
              </a:lnSpc>
              <a:spcBef>
                <a:spcPts val="0"/>
              </a:spcBef>
              <a:spcAft>
                <a:spcPts val="200"/>
              </a:spcAft>
              <a:buClr>
                <a:schemeClr val="tx2"/>
              </a:buClr>
              <a:buFontTx/>
              <a:buNone/>
            </a:pPr>
            <a:r>
              <a:rPr lang="en-US"/>
              <a:t>Edit Master text styles</a:t>
            </a:r>
          </a:p>
        </p:txBody>
      </p:sp>
      <p:sp>
        <p:nvSpPr>
          <p:cNvPr id="7" name="Footnote"/>
          <p:cNvSpPr>
            <a:spLocks noGrp="1"/>
          </p:cNvSpPr>
          <p:nvPr>
            <p:ph type="body" sz="quarter" idx="13"/>
          </p:nvPr>
        </p:nvSpPr>
        <p:spPr>
          <a:xfrm>
            <a:off x="457200" y="6172200"/>
            <a:ext cx="339981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474346" y="1600200"/>
            <a:ext cx="3950564" cy="4782844"/>
          </a:xfrm>
        </p:spPr>
        <p:txBody>
          <a:bodyPr anchor="t"/>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473575" y="410706"/>
            <a:ext cx="3951335" cy="884693"/>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57200" y="1600200"/>
            <a:ext cx="3399810" cy="4572000"/>
          </a:xfrm>
        </p:spPr>
        <p:txBody>
          <a:bodyPr/>
          <a:lstStyle>
            <a:lvl1pPr>
              <a:defRPr sz="20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20358"/>
            <a:ext cx="3399809" cy="875042"/>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464076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 2">
    <p:bg>
      <p:bgPr>
        <a:solidFill>
          <a:schemeClr val="bg1"/>
        </a:solidFill>
        <a:effectLst/>
      </p:bgPr>
    </p:bg>
    <p:spTree>
      <p:nvGrpSpPr>
        <p:cNvPr id="1" name=""/>
        <p:cNvGrpSpPr/>
        <p:nvPr/>
      </p:nvGrpSpPr>
      <p:grpSpPr>
        <a:xfrm>
          <a:off x="0" y="0"/>
          <a:ext cx="0" cy="0"/>
          <a:chOff x="0" y="0"/>
          <a:chExt cx="0" cy="0"/>
        </a:xfrm>
      </p:grpSpPr>
      <p:sp>
        <p:nvSpPr>
          <p:cNvPr id="10"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1" name="Bottom banner - teal"/>
          <p:cNvSpPr/>
          <p:nvPr userDrawn="1"/>
        </p:nvSpPr>
        <p:spPr>
          <a:xfrm>
            <a:off x="457200" y="6556248"/>
            <a:ext cx="3386380"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8" name="Tagline"/>
          <p:cNvSpPr txBox="1">
            <a:spLocks noChangeArrowheads="1"/>
          </p:cNvSpPr>
          <p:nvPr userDrawn="1"/>
        </p:nvSpPr>
        <p:spPr bwMode="auto">
          <a:xfrm>
            <a:off x="4057274" y="6554724"/>
            <a:ext cx="508672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l">
              <a:spcBef>
                <a:spcPts val="0"/>
              </a:spcBef>
            </a:pPr>
            <a:r>
              <a:rPr lang="en-US" sz="500" b="0" dirty="0">
                <a:solidFill>
                  <a:schemeClr val="bg1"/>
                </a:solidFill>
              </a:rPr>
              <a:t>A Division of Health Care Service Corporation, a Mutual Legal Reserve Company, an Independent Licensee of the Blue Cross and Blue Shield Association </a:t>
            </a:r>
          </a:p>
        </p:txBody>
      </p:sp>
      <p:sp>
        <p:nvSpPr>
          <p:cNvPr id="13" name="Cover image placeholder"/>
          <p:cNvSpPr>
            <a:spLocks noGrp="1"/>
          </p:cNvSpPr>
          <p:nvPr>
            <p:ph type="pic" sz="quarter" idx="10"/>
          </p:nvPr>
        </p:nvSpPr>
        <p:spPr>
          <a:xfrm>
            <a:off x="0" y="1295400"/>
            <a:ext cx="9144000" cy="5257800"/>
          </a:xfrm>
          <a:solidFill>
            <a:schemeClr val="accent2">
              <a:lumMod val="20000"/>
              <a:lumOff val="80000"/>
            </a:schemeClr>
          </a:solidFill>
        </p:spPr>
        <p:txBody>
          <a:bodyPr/>
          <a:lstStyle/>
          <a:p>
            <a:r>
              <a:rPr lang="en-US"/>
              <a:t>Click icon to add picture</a:t>
            </a:r>
            <a:endParaRPr lang="en-US" dirty="0"/>
          </a:p>
        </p:txBody>
      </p:sp>
      <p:sp>
        <p:nvSpPr>
          <p:cNvPr id="15" name="Top banner - navy"/>
          <p:cNvSpPr/>
          <p:nvPr userDrawn="1"/>
        </p:nvSpPr>
        <p:spPr>
          <a:xfrm>
            <a:off x="457200" y="3048"/>
            <a:ext cx="3386380" cy="129844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3" name="Subtitle 2"/>
          <p:cNvSpPr>
            <a:spLocks noGrp="1"/>
          </p:cNvSpPr>
          <p:nvPr>
            <p:ph type="subTitle" idx="1"/>
          </p:nvPr>
        </p:nvSpPr>
        <p:spPr>
          <a:xfrm>
            <a:off x="956582" y="3640138"/>
            <a:ext cx="2396443"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 name="Title 1"/>
          <p:cNvSpPr>
            <a:spLocks noGrp="1"/>
          </p:cNvSpPr>
          <p:nvPr>
            <p:ph type="ctrTitle"/>
          </p:nvPr>
        </p:nvSpPr>
        <p:spPr>
          <a:xfrm>
            <a:off x="956582" y="1292352"/>
            <a:ext cx="2396443" cy="2217611"/>
          </a:xfrm>
        </p:spPr>
        <p:txBody>
          <a:bodyPr anchor="b"/>
          <a:lstStyle>
            <a:lvl1pPr algn="l">
              <a:defRPr sz="3200" b="1"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489517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4 navy block">
    <p:spTree>
      <p:nvGrpSpPr>
        <p:cNvPr id="1" name=""/>
        <p:cNvGrpSpPr/>
        <p:nvPr/>
      </p:nvGrpSpPr>
      <p:grpSpPr>
        <a:xfrm>
          <a:off x="0" y="0"/>
          <a:ext cx="0" cy="0"/>
          <a:chOff x="0" y="0"/>
          <a:chExt cx="0" cy="0"/>
        </a:xfrm>
      </p:grpSpPr>
      <p:sp>
        <p:nvSpPr>
          <p:cNvPr id="8" name="Bottom banner - navy blue"/>
          <p:cNvSpPr/>
          <p:nvPr userDrawn="1"/>
        </p:nvSpPr>
        <p:spPr>
          <a:xfrm>
            <a:off x="4080463" y="6556248"/>
            <a:ext cx="5063537"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3" name="Navy banner"/>
          <p:cNvSpPr/>
          <p:nvPr userDrawn="1"/>
        </p:nvSpPr>
        <p:spPr>
          <a:xfrm>
            <a:off x="4080463" y="0"/>
            <a:ext cx="5063538"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p:txBody>
          <a:bodyPr/>
          <a:lstStyle/>
          <a:p>
            <a:fld id="{2D55A223-BDE3-4662-BD05-6BDBDD27824A}" type="slidenum">
              <a:rPr lang="en-US" smtClean="0"/>
              <a:pPr/>
              <a:t>‹#›</a:t>
            </a:fld>
            <a:endParaRPr lang="en-US" dirty="0"/>
          </a:p>
        </p:txBody>
      </p:sp>
      <p:sp>
        <p:nvSpPr>
          <p:cNvPr id="9" name="Disclaimer"/>
          <p:cNvSpPr>
            <a:spLocks noGrp="1"/>
          </p:cNvSpPr>
          <p:nvPr>
            <p:ph type="body" sz="quarter" idx="14"/>
          </p:nvPr>
        </p:nvSpPr>
        <p:spPr>
          <a:xfrm>
            <a:off x="457200" y="6553200"/>
            <a:ext cx="3623262" cy="304800"/>
          </a:xfrm>
        </p:spPr>
        <p:txBody>
          <a:bodyPr anchor="ctr" anchorCtr="0"/>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marL="0" lvl="0" indent="0" algn="l" defTabSz="685800" rtl="0" eaLnBrk="1" latinLnBrk="0" hangingPunct="1">
              <a:lnSpc>
                <a:spcPct val="100000"/>
              </a:lnSpc>
              <a:spcBef>
                <a:spcPts val="0"/>
              </a:spcBef>
              <a:spcAft>
                <a:spcPts val="200"/>
              </a:spcAft>
              <a:buClr>
                <a:schemeClr val="tx2"/>
              </a:buClr>
              <a:buFontTx/>
              <a:buNone/>
            </a:pPr>
            <a:r>
              <a:rPr lang="en-US"/>
              <a:t>Edit Master text styles</a:t>
            </a:r>
          </a:p>
        </p:txBody>
      </p:sp>
      <p:sp>
        <p:nvSpPr>
          <p:cNvPr id="7" name="Footnote"/>
          <p:cNvSpPr>
            <a:spLocks noGrp="1"/>
          </p:cNvSpPr>
          <p:nvPr>
            <p:ph type="body" sz="quarter" idx="13"/>
          </p:nvPr>
        </p:nvSpPr>
        <p:spPr>
          <a:xfrm>
            <a:off x="457200" y="6172200"/>
            <a:ext cx="339981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474346" y="1295400"/>
            <a:ext cx="4212454"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473575" y="411163"/>
            <a:ext cx="4213225" cy="884237"/>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57200" y="1600200"/>
            <a:ext cx="339981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3399809" cy="88392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542363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3 white">
    <p:spTree>
      <p:nvGrpSpPr>
        <p:cNvPr id="1" name=""/>
        <p:cNvGrpSpPr/>
        <p:nvPr/>
      </p:nvGrpSpPr>
      <p:grpSpPr>
        <a:xfrm>
          <a:off x="0" y="0"/>
          <a:ext cx="0" cy="0"/>
          <a:chOff x="0" y="0"/>
          <a:chExt cx="0" cy="0"/>
        </a:xfrm>
      </p:grpSpPr>
      <p:sp>
        <p:nvSpPr>
          <p:cNvPr id="8"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0" name="Bottom banner - teal"/>
          <p:cNvSpPr/>
          <p:nvPr userDrawn="1"/>
        </p:nvSpPr>
        <p:spPr>
          <a:xfrm>
            <a:off x="5300420" y="6556248"/>
            <a:ext cx="3386380"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p:txBody>
          <a:bodyPr/>
          <a:lstStyle/>
          <a:p>
            <a:fld id="{2D55A223-BDE3-4662-BD05-6BDBDD27824A}" type="slidenum">
              <a:rPr lang="en-US" smtClean="0"/>
              <a:pPr/>
              <a:t>‹#›</a:t>
            </a:fld>
            <a:endParaRPr lang="en-US" dirty="0"/>
          </a:p>
        </p:txBody>
      </p:sp>
      <p:sp>
        <p:nvSpPr>
          <p:cNvPr id="9" name="Disclaimer"/>
          <p:cNvSpPr>
            <a:spLocks noGrp="1"/>
          </p:cNvSpPr>
          <p:nvPr>
            <p:ph type="body" sz="quarter" idx="14"/>
          </p:nvPr>
        </p:nvSpPr>
        <p:spPr>
          <a:xfrm>
            <a:off x="457200" y="6553200"/>
            <a:ext cx="4607564" cy="304800"/>
          </a:xfrm>
        </p:spPr>
        <p:txBody>
          <a:bodyPr anchor="ctr" anchorCtr="0"/>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marL="0" lvl="0" indent="0" algn="l" defTabSz="685800" rtl="0" eaLnBrk="1" latinLnBrk="0" hangingPunct="1">
              <a:lnSpc>
                <a:spcPct val="100000"/>
              </a:lnSpc>
              <a:spcBef>
                <a:spcPts val="0"/>
              </a:spcBef>
              <a:spcAft>
                <a:spcPts val="200"/>
              </a:spcAft>
              <a:buClr>
                <a:schemeClr val="tx2"/>
              </a:buClr>
              <a:buFontTx/>
              <a:buNone/>
            </a:pPr>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Sidebar"/>
          <p:cNvSpPr>
            <a:spLocks noGrp="1"/>
          </p:cNvSpPr>
          <p:nvPr>
            <p:ph idx="1"/>
          </p:nvPr>
        </p:nvSpPr>
        <p:spPr>
          <a:xfrm>
            <a:off x="5288216" y="411480"/>
            <a:ext cx="3398583" cy="5760720"/>
          </a:xfrm>
        </p:spPr>
        <p:txBody>
          <a:bodyPr/>
          <a:lstStyle>
            <a:lvl1pPr>
              <a:defRPr sz="20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883920"/>
          </a:xfrm>
        </p:spPr>
        <p:txBody>
          <a:bodyPr/>
          <a:lstStyle>
            <a:lvl1pPr>
              <a:defRPr/>
            </a:lvl1pPr>
          </a:lstStyle>
          <a:p>
            <a:r>
              <a:rPr lang="en-US"/>
              <a:t>Click to edit Master title style</a:t>
            </a:r>
            <a:endParaRPr lang="en-US" dirty="0"/>
          </a:p>
        </p:txBody>
      </p:sp>
      <p:sp>
        <p:nvSpPr>
          <p:cNvPr id="11" name="Content Placeholder 4:3"/>
          <p:cNvSpPr>
            <a:spLocks noGrp="1"/>
          </p:cNvSpPr>
          <p:nvPr>
            <p:ph idx="15"/>
          </p:nvPr>
        </p:nvSpPr>
        <p:spPr>
          <a:xfrm>
            <a:off x="457200" y="1600200"/>
            <a:ext cx="4607564" cy="4572000"/>
          </a:xfrm>
        </p:spPr>
        <p:txBody>
          <a:bodyPr/>
          <a:lstStyle>
            <a:lvl1pPr>
              <a:defRPr sz="2000"/>
            </a:lvl1pPr>
          </a:lstStyle>
          <a:p>
            <a:pPr lvl="0"/>
            <a:r>
              <a:rPr lang="en-US"/>
              <a:t>Edit Master text styles</a:t>
            </a:r>
          </a:p>
          <a:p>
            <a:pPr lvl="1"/>
            <a:r>
              <a:rPr lang="en-US"/>
              <a:t>Second level</a:t>
            </a:r>
          </a:p>
        </p:txBody>
      </p:sp>
    </p:spTree>
    <p:extLst>
      <p:ext uri="{BB962C8B-B14F-4D97-AF65-F5344CB8AC3E}">
        <p14:creationId xmlns:p14="http://schemas.microsoft.com/office/powerpoint/2010/main" val="2240685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3 blue block">
    <p:spTree>
      <p:nvGrpSpPr>
        <p:cNvPr id="1" name=""/>
        <p:cNvGrpSpPr/>
        <p:nvPr/>
      </p:nvGrpSpPr>
      <p:grpSpPr>
        <a:xfrm>
          <a:off x="0" y="0"/>
          <a:ext cx="0" cy="0"/>
          <a:chOff x="0" y="0"/>
          <a:chExt cx="0" cy="0"/>
        </a:xfrm>
      </p:grpSpPr>
      <p:sp>
        <p:nvSpPr>
          <p:cNvPr id="8"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0" name="Bottom banner - teal"/>
          <p:cNvSpPr/>
          <p:nvPr userDrawn="1"/>
        </p:nvSpPr>
        <p:spPr>
          <a:xfrm>
            <a:off x="5064764" y="6556248"/>
            <a:ext cx="3622036"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1" name="Left banner"/>
          <p:cNvSpPr/>
          <p:nvPr userDrawn="1"/>
        </p:nvSpPr>
        <p:spPr>
          <a:xfrm>
            <a:off x="1" y="0"/>
            <a:ext cx="5064764"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p:txBody>
          <a:bodyPr/>
          <a:lstStyle/>
          <a:p>
            <a:fld id="{2D55A223-BDE3-4662-BD05-6BDBDD27824A}" type="slidenum">
              <a:rPr lang="en-US" smtClean="0"/>
              <a:pPr/>
              <a:t>‹#›</a:t>
            </a:fld>
            <a:endParaRPr lang="en-US" dirty="0"/>
          </a:p>
        </p:txBody>
      </p:sp>
      <p:sp>
        <p:nvSpPr>
          <p:cNvPr id="9" name="Disclaimer"/>
          <p:cNvSpPr>
            <a:spLocks noGrp="1"/>
          </p:cNvSpPr>
          <p:nvPr>
            <p:ph type="body" sz="quarter" idx="14"/>
          </p:nvPr>
        </p:nvSpPr>
        <p:spPr>
          <a:xfrm>
            <a:off x="457199" y="6553200"/>
            <a:ext cx="4354497" cy="304800"/>
          </a:xfrm>
        </p:spPr>
        <p:txBody>
          <a:bodyPr anchor="ctr" anchorCtr="0"/>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marL="0" lvl="0" indent="0" algn="l" defTabSz="685800" rtl="0" eaLnBrk="1" latinLnBrk="0" hangingPunct="1">
              <a:lnSpc>
                <a:spcPct val="100000"/>
              </a:lnSpc>
              <a:spcBef>
                <a:spcPts val="0"/>
              </a:spcBef>
              <a:spcAft>
                <a:spcPts val="200"/>
              </a:spcAft>
              <a:buClr>
                <a:schemeClr val="tx2"/>
              </a:buClr>
              <a:buFontTx/>
              <a:buNone/>
            </a:pPr>
            <a:r>
              <a:rPr lang="en-US"/>
              <a:t>Edit Master text styles</a:t>
            </a:r>
          </a:p>
        </p:txBody>
      </p:sp>
      <p:sp>
        <p:nvSpPr>
          <p:cNvPr id="7" name="Footnote"/>
          <p:cNvSpPr>
            <a:spLocks noGrp="1"/>
          </p:cNvSpPr>
          <p:nvPr>
            <p:ph type="body" sz="quarter" idx="13"/>
          </p:nvPr>
        </p:nvSpPr>
        <p:spPr>
          <a:xfrm>
            <a:off x="5288216" y="6172200"/>
            <a:ext cx="3398584"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200" y="1295398"/>
            <a:ext cx="4354497" cy="4876801"/>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02956"/>
            <a:ext cx="4354513" cy="892443"/>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4:3"/>
          <p:cNvSpPr>
            <a:spLocks noGrp="1"/>
          </p:cNvSpPr>
          <p:nvPr>
            <p:ph idx="1"/>
          </p:nvPr>
        </p:nvSpPr>
        <p:spPr>
          <a:xfrm>
            <a:off x="5288216" y="1295400"/>
            <a:ext cx="3398583" cy="4876800"/>
          </a:xfrm>
        </p:spPr>
        <p:txBody>
          <a:bodyPr/>
          <a:lstStyle>
            <a:lvl1pPr>
              <a:defRPr sz="2000"/>
            </a:lvl1pPr>
          </a:lstStyle>
          <a:p>
            <a:pPr lvl="0"/>
            <a:r>
              <a:rPr lang="en-US"/>
              <a:t>Edit Master text styles</a:t>
            </a:r>
          </a:p>
          <a:p>
            <a:pPr lvl="1"/>
            <a:r>
              <a:rPr lang="en-US"/>
              <a:t>Second level</a:t>
            </a:r>
          </a:p>
        </p:txBody>
      </p:sp>
      <p:sp>
        <p:nvSpPr>
          <p:cNvPr id="2" name="Title 1"/>
          <p:cNvSpPr>
            <a:spLocks noGrp="1"/>
          </p:cNvSpPr>
          <p:nvPr>
            <p:ph type="title"/>
          </p:nvPr>
        </p:nvSpPr>
        <p:spPr>
          <a:xfrm>
            <a:off x="5288217" y="411480"/>
            <a:ext cx="3398584" cy="883920"/>
          </a:xfrm>
        </p:spPr>
        <p:txBody>
          <a:bodyPr/>
          <a:lstStyle>
            <a:lvl1pPr>
              <a:defRPr>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336996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3 teal block">
    <p:spTree>
      <p:nvGrpSpPr>
        <p:cNvPr id="1" name=""/>
        <p:cNvGrpSpPr/>
        <p:nvPr/>
      </p:nvGrpSpPr>
      <p:grpSpPr>
        <a:xfrm>
          <a:off x="0" y="0"/>
          <a:ext cx="0" cy="0"/>
          <a:chOff x="0" y="0"/>
          <a:chExt cx="0" cy="0"/>
        </a:xfrm>
      </p:grpSpPr>
      <p:sp>
        <p:nvSpPr>
          <p:cNvPr id="8"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0" name="Bottom banner - teal"/>
          <p:cNvSpPr/>
          <p:nvPr userDrawn="1"/>
        </p:nvSpPr>
        <p:spPr>
          <a:xfrm>
            <a:off x="5300420" y="6556248"/>
            <a:ext cx="3386380"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3" name="Navy edge"/>
          <p:cNvSpPr/>
          <p:nvPr userDrawn="1"/>
        </p:nvSpPr>
        <p:spPr>
          <a:xfrm>
            <a:off x="8686799" y="0"/>
            <a:ext cx="457201"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1" name="Teal banner"/>
          <p:cNvSpPr/>
          <p:nvPr userDrawn="1"/>
        </p:nvSpPr>
        <p:spPr>
          <a:xfrm>
            <a:off x="5300420" y="0"/>
            <a:ext cx="3386379"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p:txBody>
          <a:bodyPr/>
          <a:lstStyle/>
          <a:p>
            <a:fld id="{2D55A223-BDE3-4662-BD05-6BDBDD27824A}" type="slidenum">
              <a:rPr lang="en-US" smtClean="0"/>
              <a:pPr/>
              <a:t>‹#›</a:t>
            </a:fld>
            <a:endParaRPr lang="en-US" dirty="0"/>
          </a:p>
        </p:txBody>
      </p:sp>
      <p:sp>
        <p:nvSpPr>
          <p:cNvPr id="9" name="Disclaimer"/>
          <p:cNvSpPr>
            <a:spLocks noGrp="1"/>
          </p:cNvSpPr>
          <p:nvPr>
            <p:ph type="body" sz="quarter" idx="14"/>
          </p:nvPr>
        </p:nvSpPr>
        <p:spPr>
          <a:xfrm>
            <a:off x="457200" y="6553200"/>
            <a:ext cx="4604636" cy="304800"/>
          </a:xfrm>
        </p:spPr>
        <p:txBody>
          <a:bodyPr anchor="ctr" anchorCtr="0"/>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460463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4:3"/>
          <p:cNvSpPr>
            <a:spLocks noGrp="1"/>
          </p:cNvSpPr>
          <p:nvPr>
            <p:ph idx="1"/>
          </p:nvPr>
        </p:nvSpPr>
        <p:spPr>
          <a:xfrm>
            <a:off x="457201" y="1295400"/>
            <a:ext cx="4607564" cy="4876800"/>
          </a:xfrm>
        </p:spPr>
        <p:txBody>
          <a:bodyPr/>
          <a:lstStyle>
            <a:lvl1pPr>
              <a:defRPr sz="20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883920"/>
          </a:xfrm>
        </p:spPr>
        <p:txBody>
          <a:bodyPr/>
          <a:lstStyle>
            <a:lvl1pPr>
              <a:defRPr/>
            </a:lvl1pPr>
          </a:lstStyle>
          <a:p>
            <a:r>
              <a:rPr lang="en-US"/>
              <a:t>Click to edit Master title style</a:t>
            </a:r>
            <a:endParaRPr lang="en-US" dirty="0"/>
          </a:p>
        </p:txBody>
      </p:sp>
      <p:sp>
        <p:nvSpPr>
          <p:cNvPr id="12" name="Sidebar Placeholder"/>
          <p:cNvSpPr>
            <a:spLocks noGrp="1"/>
          </p:cNvSpPr>
          <p:nvPr>
            <p:ph sz="quarter" idx="15"/>
          </p:nvPr>
        </p:nvSpPr>
        <p:spPr>
          <a:xfrm>
            <a:off x="5530787" y="1295400"/>
            <a:ext cx="2929632" cy="4876800"/>
          </a:xfrm>
        </p:spPr>
        <p:txBody>
          <a:bodyPr anchor="t"/>
          <a:lstStyle>
            <a:lvl1pPr marL="0" indent="0">
              <a:buFontTx/>
              <a:buNone/>
              <a:defRPr b="1">
                <a:solidFill>
                  <a:schemeClr val="bg1"/>
                </a:solidFill>
              </a:defRPr>
            </a:lvl1pPr>
          </a:lstStyle>
          <a:p>
            <a:pPr lvl="0"/>
            <a:r>
              <a:rPr lang="en-US"/>
              <a:t>Edit Master text styles</a:t>
            </a:r>
          </a:p>
        </p:txBody>
      </p:sp>
    </p:spTree>
    <p:extLst>
      <p:ext uri="{BB962C8B-B14F-4D97-AF65-F5344CB8AC3E}">
        <p14:creationId xmlns:p14="http://schemas.microsoft.com/office/powerpoint/2010/main" val="330881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3 navy block">
    <p:spTree>
      <p:nvGrpSpPr>
        <p:cNvPr id="1" name=""/>
        <p:cNvGrpSpPr/>
        <p:nvPr/>
      </p:nvGrpSpPr>
      <p:grpSpPr>
        <a:xfrm>
          <a:off x="0" y="0"/>
          <a:ext cx="0" cy="0"/>
          <a:chOff x="0" y="0"/>
          <a:chExt cx="0" cy="0"/>
        </a:xfrm>
      </p:grpSpPr>
      <p:sp>
        <p:nvSpPr>
          <p:cNvPr id="8" name="Bottom banner - navy blue"/>
          <p:cNvSpPr/>
          <p:nvPr userDrawn="1"/>
        </p:nvSpPr>
        <p:spPr>
          <a:xfrm>
            <a:off x="5291091" y="6556248"/>
            <a:ext cx="3852909"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3" name="Navy edge"/>
          <p:cNvSpPr/>
          <p:nvPr userDrawn="1"/>
        </p:nvSpPr>
        <p:spPr>
          <a:xfrm>
            <a:off x="5291091" y="0"/>
            <a:ext cx="385290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p:txBody>
          <a:bodyPr/>
          <a:lstStyle/>
          <a:p>
            <a:fld id="{2D55A223-BDE3-4662-BD05-6BDBDD27824A}" type="slidenum">
              <a:rPr lang="en-US" smtClean="0"/>
              <a:pPr/>
              <a:t>‹#›</a:t>
            </a:fld>
            <a:endParaRPr lang="en-US" dirty="0"/>
          </a:p>
        </p:txBody>
      </p:sp>
      <p:sp>
        <p:nvSpPr>
          <p:cNvPr id="9" name="Disclaimer"/>
          <p:cNvSpPr>
            <a:spLocks noGrp="1"/>
          </p:cNvSpPr>
          <p:nvPr>
            <p:ph type="body" sz="quarter" idx="14"/>
          </p:nvPr>
        </p:nvSpPr>
        <p:spPr>
          <a:xfrm>
            <a:off x="457200" y="6553200"/>
            <a:ext cx="4604636" cy="304800"/>
          </a:xfrm>
        </p:spPr>
        <p:txBody>
          <a:bodyPr anchor="ctr" anchorCtr="0"/>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marL="0" lvl="0" indent="0" algn="l" defTabSz="685800" rtl="0" eaLnBrk="1" latinLnBrk="0" hangingPunct="1">
              <a:lnSpc>
                <a:spcPct val="100000"/>
              </a:lnSpc>
              <a:spcBef>
                <a:spcPts val="0"/>
              </a:spcBef>
              <a:spcAft>
                <a:spcPts val="200"/>
              </a:spcAft>
              <a:buClr>
                <a:schemeClr val="tx2"/>
              </a:buClr>
              <a:buFontTx/>
              <a:buNone/>
            </a:pPr>
            <a:r>
              <a:rPr lang="en-US"/>
              <a:t>Edit Master text styles</a:t>
            </a:r>
          </a:p>
        </p:txBody>
      </p:sp>
      <p:sp>
        <p:nvSpPr>
          <p:cNvPr id="7" name="Footnote"/>
          <p:cNvSpPr>
            <a:spLocks noGrp="1"/>
          </p:cNvSpPr>
          <p:nvPr>
            <p:ph type="body" sz="quarter" idx="13"/>
          </p:nvPr>
        </p:nvSpPr>
        <p:spPr>
          <a:xfrm>
            <a:off x="457200" y="6172200"/>
            <a:ext cx="460463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5530786" y="1295400"/>
            <a:ext cx="3156013" cy="5181600"/>
          </a:xfrm>
        </p:spPr>
        <p:txBody>
          <a:bodyPr anchor="t"/>
          <a:lstStyle>
            <a:lvl1pPr marL="0" indent="0">
              <a:buFontTx/>
              <a:buNone/>
              <a:defRPr b="1">
                <a:solidFill>
                  <a:schemeClr val="bg1"/>
                </a:solidFill>
              </a:defRPr>
            </a:lvl1pPr>
          </a:lstStyle>
          <a:p>
            <a:pPr lvl="0"/>
            <a:r>
              <a:rPr lang="en-US"/>
              <a:t>Edit Master text styles</a:t>
            </a:r>
          </a:p>
        </p:txBody>
      </p:sp>
      <p:sp>
        <p:nvSpPr>
          <p:cNvPr id="3" name="Content Placeholder 4:3"/>
          <p:cNvSpPr>
            <a:spLocks noGrp="1"/>
          </p:cNvSpPr>
          <p:nvPr>
            <p:ph idx="1"/>
          </p:nvPr>
        </p:nvSpPr>
        <p:spPr>
          <a:xfrm>
            <a:off x="457201" y="1295400"/>
            <a:ext cx="4607564" cy="4876800"/>
          </a:xfrm>
        </p:spPr>
        <p:txBody>
          <a:bodyPr/>
          <a:lstStyle>
            <a:lvl1pPr>
              <a:defRPr sz="20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88392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591506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2 white">
    <p:spTree>
      <p:nvGrpSpPr>
        <p:cNvPr id="1" name=""/>
        <p:cNvGrpSpPr/>
        <p:nvPr/>
      </p:nvGrpSpPr>
      <p:grpSpPr>
        <a:xfrm>
          <a:off x="0" y="0"/>
          <a:ext cx="0" cy="0"/>
          <a:chOff x="0" y="0"/>
          <a:chExt cx="0" cy="0"/>
        </a:xfrm>
      </p:grpSpPr>
      <p:sp>
        <p:nvSpPr>
          <p:cNvPr id="8"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0" name="Bottom banner - teal"/>
          <p:cNvSpPr/>
          <p:nvPr userDrawn="1"/>
        </p:nvSpPr>
        <p:spPr>
          <a:xfrm>
            <a:off x="6494742" y="6556248"/>
            <a:ext cx="2192057"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p:txBody>
          <a:bodyPr/>
          <a:lstStyle/>
          <a:p>
            <a:fld id="{2D55A223-BDE3-4662-BD05-6BDBDD27824A}" type="slidenum">
              <a:rPr lang="en-US" smtClean="0"/>
              <a:pPr/>
              <a:t>‹#›</a:t>
            </a:fld>
            <a:endParaRPr lang="en-US" dirty="0"/>
          </a:p>
        </p:txBody>
      </p:sp>
      <p:sp>
        <p:nvSpPr>
          <p:cNvPr id="9" name="Disclaimer"/>
          <p:cNvSpPr>
            <a:spLocks noGrp="1"/>
          </p:cNvSpPr>
          <p:nvPr>
            <p:ph type="body" sz="quarter" idx="14"/>
          </p:nvPr>
        </p:nvSpPr>
        <p:spPr>
          <a:xfrm>
            <a:off x="457200" y="6553200"/>
            <a:ext cx="5814092" cy="304800"/>
          </a:xfrm>
        </p:spPr>
        <p:txBody>
          <a:bodyPr anchor="ctr" anchorCtr="0"/>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marL="0" lvl="0" indent="0" algn="l" defTabSz="685800" rtl="0" eaLnBrk="1" latinLnBrk="0" hangingPunct="1">
              <a:lnSpc>
                <a:spcPct val="100000"/>
              </a:lnSpc>
              <a:spcBef>
                <a:spcPts val="0"/>
              </a:spcBef>
              <a:spcAft>
                <a:spcPts val="200"/>
              </a:spcAft>
              <a:buClr>
                <a:schemeClr val="tx2"/>
              </a:buClr>
              <a:buFontTx/>
              <a:buNone/>
            </a:pPr>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Sidebar"/>
          <p:cNvSpPr>
            <a:spLocks noGrp="1"/>
          </p:cNvSpPr>
          <p:nvPr>
            <p:ph idx="1"/>
          </p:nvPr>
        </p:nvSpPr>
        <p:spPr>
          <a:xfrm>
            <a:off x="6494743" y="411480"/>
            <a:ext cx="2192056" cy="5760720"/>
          </a:xfrm>
        </p:spPr>
        <p:txBody>
          <a:bodyPr/>
          <a:lstStyle>
            <a:lvl1pPr marL="0" indent="0">
              <a:buNone/>
              <a:defRPr sz="1800"/>
            </a:lvl1pPr>
          </a:lstStyle>
          <a:p>
            <a:pPr lvl="0"/>
            <a:r>
              <a:rPr lang="en-US"/>
              <a:t>Edit Master text styles</a:t>
            </a:r>
          </a:p>
        </p:txBody>
      </p:sp>
      <p:sp>
        <p:nvSpPr>
          <p:cNvPr id="11" name="Content Placeholder 5:2"/>
          <p:cNvSpPr>
            <a:spLocks noGrp="1"/>
          </p:cNvSpPr>
          <p:nvPr>
            <p:ph idx="15"/>
          </p:nvPr>
        </p:nvSpPr>
        <p:spPr>
          <a:xfrm>
            <a:off x="457200" y="1295400"/>
            <a:ext cx="5814091" cy="4876800"/>
          </a:xfrm>
        </p:spPr>
        <p:txBody>
          <a:bodyPr/>
          <a:lstStyle>
            <a:lvl1pPr>
              <a:defRPr sz="20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7752905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2 blue block">
    <p:spTree>
      <p:nvGrpSpPr>
        <p:cNvPr id="1" name=""/>
        <p:cNvGrpSpPr/>
        <p:nvPr/>
      </p:nvGrpSpPr>
      <p:grpSpPr>
        <a:xfrm>
          <a:off x="0" y="0"/>
          <a:ext cx="0" cy="0"/>
          <a:chOff x="0" y="0"/>
          <a:chExt cx="0" cy="0"/>
        </a:xfrm>
      </p:grpSpPr>
      <p:sp>
        <p:nvSpPr>
          <p:cNvPr id="8"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0" name="Bottom banner - teal"/>
          <p:cNvSpPr/>
          <p:nvPr userDrawn="1"/>
        </p:nvSpPr>
        <p:spPr>
          <a:xfrm>
            <a:off x="6271292" y="6556248"/>
            <a:ext cx="2415507"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1" name="Left banner"/>
          <p:cNvSpPr/>
          <p:nvPr userDrawn="1"/>
        </p:nvSpPr>
        <p:spPr>
          <a:xfrm>
            <a:off x="1" y="0"/>
            <a:ext cx="6271292"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p:txBody>
          <a:bodyPr/>
          <a:lstStyle/>
          <a:p>
            <a:fld id="{2D55A223-BDE3-4662-BD05-6BDBDD27824A}" type="slidenum">
              <a:rPr lang="en-US" smtClean="0"/>
              <a:pPr/>
              <a:t>‹#›</a:t>
            </a:fld>
            <a:endParaRPr lang="en-US" dirty="0"/>
          </a:p>
        </p:txBody>
      </p:sp>
      <p:sp>
        <p:nvSpPr>
          <p:cNvPr id="9" name="Disclaimer"/>
          <p:cNvSpPr>
            <a:spLocks noGrp="1"/>
          </p:cNvSpPr>
          <p:nvPr>
            <p:ph type="body" sz="quarter" idx="14"/>
          </p:nvPr>
        </p:nvSpPr>
        <p:spPr>
          <a:xfrm>
            <a:off x="457200" y="6553200"/>
            <a:ext cx="5570538" cy="304800"/>
          </a:xfrm>
        </p:spPr>
        <p:txBody>
          <a:bodyPr anchor="ctr" anchorCtr="0"/>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marL="0" lvl="0" indent="0" algn="l" defTabSz="685800" rtl="0" eaLnBrk="1" latinLnBrk="0" hangingPunct="1">
              <a:lnSpc>
                <a:spcPct val="100000"/>
              </a:lnSpc>
              <a:spcBef>
                <a:spcPts val="0"/>
              </a:spcBef>
              <a:spcAft>
                <a:spcPts val="200"/>
              </a:spcAft>
              <a:buClr>
                <a:schemeClr val="tx2"/>
              </a:buClr>
              <a:buFontTx/>
              <a:buNone/>
            </a:pPr>
            <a:r>
              <a:rPr lang="en-US"/>
              <a:t>Edit Master text styles</a:t>
            </a:r>
          </a:p>
        </p:txBody>
      </p:sp>
      <p:sp>
        <p:nvSpPr>
          <p:cNvPr id="7" name="Footnote"/>
          <p:cNvSpPr>
            <a:spLocks noGrp="1"/>
          </p:cNvSpPr>
          <p:nvPr>
            <p:ph type="body" sz="quarter" idx="13"/>
          </p:nvPr>
        </p:nvSpPr>
        <p:spPr>
          <a:xfrm>
            <a:off x="6485136" y="6172200"/>
            <a:ext cx="2201664"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199" y="1295400"/>
            <a:ext cx="5570739"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11163"/>
            <a:ext cx="5570538" cy="884237"/>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5:2"/>
          <p:cNvSpPr>
            <a:spLocks noGrp="1"/>
          </p:cNvSpPr>
          <p:nvPr>
            <p:ph idx="1"/>
          </p:nvPr>
        </p:nvSpPr>
        <p:spPr>
          <a:xfrm>
            <a:off x="6494743" y="1600200"/>
            <a:ext cx="2192056" cy="4572000"/>
          </a:xfrm>
        </p:spPr>
        <p:txBody>
          <a:bodyPr/>
          <a:lstStyle>
            <a:lvl1pPr marL="0" indent="0">
              <a:buNone/>
              <a:defRPr sz="1800"/>
            </a:lvl1pPr>
          </a:lstStyle>
          <a:p>
            <a:pPr lvl="0"/>
            <a:r>
              <a:rPr lang="en-US"/>
              <a:t>Edit Master text styles</a:t>
            </a:r>
          </a:p>
        </p:txBody>
      </p:sp>
      <p:sp>
        <p:nvSpPr>
          <p:cNvPr id="2" name="Title 1"/>
          <p:cNvSpPr>
            <a:spLocks noGrp="1"/>
          </p:cNvSpPr>
          <p:nvPr>
            <p:ph type="title"/>
          </p:nvPr>
        </p:nvSpPr>
        <p:spPr>
          <a:xfrm>
            <a:off x="6485136" y="411480"/>
            <a:ext cx="2201664" cy="883920"/>
          </a:xfrm>
        </p:spPr>
        <p:txBody>
          <a:bodyPr/>
          <a:lstStyle>
            <a:lvl1pPr>
              <a:defRPr sz="24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73091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2 teal block">
    <p:spTree>
      <p:nvGrpSpPr>
        <p:cNvPr id="1" name=""/>
        <p:cNvGrpSpPr/>
        <p:nvPr/>
      </p:nvGrpSpPr>
      <p:grpSpPr>
        <a:xfrm>
          <a:off x="0" y="0"/>
          <a:ext cx="0" cy="0"/>
          <a:chOff x="0" y="0"/>
          <a:chExt cx="0" cy="0"/>
        </a:xfrm>
      </p:grpSpPr>
      <p:sp>
        <p:nvSpPr>
          <p:cNvPr id="8"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0" name="Bottom banner - teal"/>
          <p:cNvSpPr/>
          <p:nvPr userDrawn="1"/>
        </p:nvSpPr>
        <p:spPr>
          <a:xfrm>
            <a:off x="6494742" y="6556248"/>
            <a:ext cx="2192057"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3" name="Navy edge"/>
          <p:cNvSpPr/>
          <p:nvPr userDrawn="1"/>
        </p:nvSpPr>
        <p:spPr>
          <a:xfrm>
            <a:off x="8686799" y="0"/>
            <a:ext cx="457201"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1" name="Teal banner"/>
          <p:cNvSpPr/>
          <p:nvPr userDrawn="1"/>
        </p:nvSpPr>
        <p:spPr>
          <a:xfrm>
            <a:off x="6494742" y="0"/>
            <a:ext cx="219205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p:txBody>
          <a:bodyPr/>
          <a:lstStyle/>
          <a:p>
            <a:fld id="{2D55A223-BDE3-4662-BD05-6BDBDD27824A}" type="slidenum">
              <a:rPr lang="en-US" smtClean="0"/>
              <a:pPr/>
              <a:t>‹#›</a:t>
            </a:fld>
            <a:endParaRPr lang="en-US" dirty="0"/>
          </a:p>
        </p:txBody>
      </p:sp>
      <p:sp>
        <p:nvSpPr>
          <p:cNvPr id="9" name="Disclaimer"/>
          <p:cNvSpPr>
            <a:spLocks noGrp="1"/>
          </p:cNvSpPr>
          <p:nvPr>
            <p:ph type="body" sz="quarter" idx="14"/>
          </p:nvPr>
        </p:nvSpPr>
        <p:spPr>
          <a:xfrm>
            <a:off x="457200" y="6553200"/>
            <a:ext cx="5814092" cy="304800"/>
          </a:xfrm>
        </p:spPr>
        <p:txBody>
          <a:bodyPr anchor="ctr" anchorCtr="0"/>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marL="0" lvl="0" indent="0" algn="l" defTabSz="685800" rtl="0" eaLnBrk="1" latinLnBrk="0" hangingPunct="1">
              <a:lnSpc>
                <a:spcPct val="100000"/>
              </a:lnSpc>
              <a:spcBef>
                <a:spcPts val="0"/>
              </a:spcBef>
              <a:spcAft>
                <a:spcPts val="200"/>
              </a:spcAft>
              <a:buClr>
                <a:schemeClr val="tx2"/>
              </a:buClr>
              <a:buFontTx/>
              <a:buNone/>
            </a:pPr>
            <a:r>
              <a:rPr lang="en-US"/>
              <a:t>Edit Master text styles</a:t>
            </a:r>
          </a:p>
        </p:txBody>
      </p:sp>
      <p:sp>
        <p:nvSpPr>
          <p:cNvPr id="7" name="Footnote"/>
          <p:cNvSpPr>
            <a:spLocks noGrp="1"/>
          </p:cNvSpPr>
          <p:nvPr>
            <p:ph type="body" sz="quarter" idx="13"/>
          </p:nvPr>
        </p:nvSpPr>
        <p:spPr>
          <a:xfrm>
            <a:off x="457200" y="6172200"/>
            <a:ext cx="5814092"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6712302" y="1295400"/>
            <a:ext cx="1774749" cy="4876800"/>
          </a:xfrm>
        </p:spPr>
        <p:txBody>
          <a:bodyPr anchor="t"/>
          <a:lstStyle>
            <a:lvl1pPr marL="0" indent="0">
              <a:buFontTx/>
              <a:buNone/>
              <a:defRPr b="1">
                <a:solidFill>
                  <a:schemeClr val="bg1"/>
                </a:solidFill>
              </a:defRPr>
            </a:lvl1pPr>
          </a:lstStyle>
          <a:p>
            <a:pPr lvl="0"/>
            <a:r>
              <a:rPr lang="en-US"/>
              <a:t>Edit Master text styles</a:t>
            </a:r>
          </a:p>
        </p:txBody>
      </p:sp>
      <p:sp>
        <p:nvSpPr>
          <p:cNvPr id="3" name="Content Placeholder 5:2"/>
          <p:cNvSpPr>
            <a:spLocks noGrp="1"/>
          </p:cNvSpPr>
          <p:nvPr>
            <p:ph idx="1"/>
          </p:nvPr>
        </p:nvSpPr>
        <p:spPr>
          <a:xfrm>
            <a:off x="457201" y="1295400"/>
            <a:ext cx="5814092" cy="4876800"/>
          </a:xfrm>
        </p:spPr>
        <p:txBody>
          <a:bodyPr/>
          <a:lstStyle>
            <a:lvl1pPr marL="0" indent="0">
              <a:buNone/>
              <a:defRPr sz="2000"/>
            </a:lvl1pPr>
          </a:lstStyle>
          <a:p>
            <a:pPr lvl="0"/>
            <a:r>
              <a:rPr lang="en-US"/>
              <a:t>Edit Master text styles</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6901730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2 navy block">
    <p:spTree>
      <p:nvGrpSpPr>
        <p:cNvPr id="1" name=""/>
        <p:cNvGrpSpPr/>
        <p:nvPr/>
      </p:nvGrpSpPr>
      <p:grpSpPr>
        <a:xfrm>
          <a:off x="0" y="0"/>
          <a:ext cx="0" cy="0"/>
          <a:chOff x="0" y="0"/>
          <a:chExt cx="0" cy="0"/>
        </a:xfrm>
      </p:grpSpPr>
      <p:sp>
        <p:nvSpPr>
          <p:cNvPr id="8"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3" name="Navy edge"/>
          <p:cNvSpPr/>
          <p:nvPr userDrawn="1"/>
        </p:nvSpPr>
        <p:spPr>
          <a:xfrm>
            <a:off x="8686799" y="0"/>
            <a:ext cx="457201"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1" name="Teal banner"/>
          <p:cNvSpPr/>
          <p:nvPr userDrawn="1"/>
        </p:nvSpPr>
        <p:spPr>
          <a:xfrm>
            <a:off x="6494742" y="0"/>
            <a:ext cx="219205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p:txBody>
          <a:bodyPr/>
          <a:lstStyle/>
          <a:p>
            <a:fld id="{2D55A223-BDE3-4662-BD05-6BDBDD27824A}" type="slidenum">
              <a:rPr lang="en-US" smtClean="0"/>
              <a:pPr/>
              <a:t>‹#›</a:t>
            </a:fld>
            <a:endParaRPr lang="en-US" dirty="0"/>
          </a:p>
        </p:txBody>
      </p:sp>
      <p:sp>
        <p:nvSpPr>
          <p:cNvPr id="9" name="Disclaimer"/>
          <p:cNvSpPr>
            <a:spLocks noGrp="1"/>
          </p:cNvSpPr>
          <p:nvPr>
            <p:ph type="body" sz="quarter" idx="14"/>
          </p:nvPr>
        </p:nvSpPr>
        <p:spPr>
          <a:xfrm>
            <a:off x="457200" y="6553200"/>
            <a:ext cx="5814092" cy="304800"/>
          </a:xfrm>
        </p:spPr>
        <p:txBody>
          <a:bodyPr anchor="ctr" anchorCtr="0"/>
          <a:lstStyle>
            <a:lvl1pPr marL="0" indent="0">
              <a:spcBef>
                <a:spcPts val="0"/>
              </a:spcBef>
              <a:spcAft>
                <a:spcPts val="200"/>
              </a:spcAft>
              <a:buFontTx/>
              <a:buNone/>
              <a:defRPr lang="en-US" sz="500" kern="600" baseline="0" dirty="0" smtClean="0">
                <a:solidFill>
                  <a:schemeClr val="bg1"/>
                </a:solidFill>
                <a:latin typeface="+mn-lt"/>
                <a:ea typeface="+mn-ea"/>
                <a:cs typeface="+mn-cs"/>
              </a:defRPr>
            </a:lvl1pPr>
          </a:lstStyle>
          <a:p>
            <a:pPr marL="0" lvl="0" indent="0" algn="l" defTabSz="685800" rtl="0" eaLnBrk="1" latinLnBrk="0" hangingPunct="1">
              <a:lnSpc>
                <a:spcPct val="100000"/>
              </a:lnSpc>
              <a:spcBef>
                <a:spcPts val="0"/>
              </a:spcBef>
              <a:spcAft>
                <a:spcPts val="200"/>
              </a:spcAft>
              <a:buClr>
                <a:schemeClr val="tx2"/>
              </a:buClr>
              <a:buFontTx/>
              <a:buNone/>
            </a:pPr>
            <a:r>
              <a:rPr lang="en-US"/>
              <a:t>Edit Master text styles</a:t>
            </a:r>
          </a:p>
        </p:txBody>
      </p:sp>
      <p:sp>
        <p:nvSpPr>
          <p:cNvPr id="7" name="Footnote"/>
          <p:cNvSpPr>
            <a:spLocks noGrp="1"/>
          </p:cNvSpPr>
          <p:nvPr>
            <p:ph type="body" sz="quarter" idx="13"/>
          </p:nvPr>
        </p:nvSpPr>
        <p:spPr>
          <a:xfrm>
            <a:off x="457200" y="6172200"/>
            <a:ext cx="5814092"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6712302" y="1295400"/>
            <a:ext cx="1974496" cy="4876800"/>
          </a:xfrm>
        </p:spPr>
        <p:txBody>
          <a:bodyPr anchor="t"/>
          <a:lstStyle>
            <a:lvl1pPr marL="0" indent="0">
              <a:buFontTx/>
              <a:buNone/>
              <a:defRPr b="1">
                <a:solidFill>
                  <a:schemeClr val="bg1"/>
                </a:solidFill>
              </a:defRPr>
            </a:lvl1pPr>
          </a:lstStyle>
          <a:p>
            <a:pPr lvl="0"/>
            <a:r>
              <a:rPr lang="en-US"/>
              <a:t>Edit Master text styles</a:t>
            </a:r>
          </a:p>
        </p:txBody>
      </p:sp>
      <p:sp>
        <p:nvSpPr>
          <p:cNvPr id="3" name="Content Placeholder 5:2"/>
          <p:cNvSpPr>
            <a:spLocks noGrp="1"/>
          </p:cNvSpPr>
          <p:nvPr>
            <p:ph idx="1"/>
          </p:nvPr>
        </p:nvSpPr>
        <p:spPr>
          <a:xfrm>
            <a:off x="457201" y="1295400"/>
            <a:ext cx="5814092" cy="4876800"/>
          </a:xfrm>
        </p:spPr>
        <p:txBody>
          <a:bodyPr/>
          <a:lstStyle>
            <a:lvl1pPr marL="0" indent="0">
              <a:buNone/>
              <a:defRPr sz="2000"/>
            </a:lvl1pPr>
          </a:lstStyle>
          <a:p>
            <a:pPr lvl="0"/>
            <a:r>
              <a:rPr lang="en-US"/>
              <a:t>Edit Master text styles</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5316168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 white patch">
    <p:spTree>
      <p:nvGrpSpPr>
        <p:cNvPr id="1" name=""/>
        <p:cNvGrpSpPr/>
        <p:nvPr/>
      </p:nvGrpSpPr>
      <p:grpSpPr>
        <a:xfrm>
          <a:off x="0" y="0"/>
          <a:ext cx="0" cy="0"/>
          <a:chOff x="0" y="0"/>
          <a:chExt cx="0" cy="0"/>
        </a:xfrm>
      </p:grpSpPr>
      <p:sp>
        <p:nvSpPr>
          <p:cNvPr id="5" name="Bottom banner - navy blue"/>
          <p:cNvSpPr/>
          <p:nvPr userDrawn="1"/>
        </p:nvSpPr>
        <p:spPr>
          <a:xfrm>
            <a:off x="0" y="6556248"/>
            <a:ext cx="9144000" cy="30175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89924943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1"/>
        </a:solidFill>
        <a:effectLst/>
      </p:bgPr>
    </p:bg>
    <p:spTree>
      <p:nvGrpSpPr>
        <p:cNvPr id="1" name=""/>
        <p:cNvGrpSpPr/>
        <p:nvPr/>
      </p:nvGrpSpPr>
      <p:grpSpPr>
        <a:xfrm>
          <a:off x="0" y="0"/>
          <a:ext cx="0" cy="0"/>
          <a:chOff x="0" y="0"/>
          <a:chExt cx="0" cy="0"/>
        </a:xfrm>
      </p:grpSpPr>
      <p:sp>
        <p:nvSpPr>
          <p:cNvPr id="11"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2" name="Bottom banner - teal"/>
          <p:cNvSpPr/>
          <p:nvPr userDrawn="1"/>
        </p:nvSpPr>
        <p:spPr>
          <a:xfrm>
            <a:off x="4092820" y="6556248"/>
            <a:ext cx="4593980"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p:cNvSpPr>
            <a:spLocks noGrp="1"/>
          </p:cNvSpPr>
          <p:nvPr>
            <p:ph type="sldNum" sz="quarter" idx="12"/>
          </p:nvPr>
        </p:nvSpPr>
        <p:spPr/>
        <p:txBody>
          <a:bodyPr/>
          <a:lstStyle/>
          <a:p>
            <a:fld id="{1384FA50-8B36-4B06-A05C-1E58CBA999B5}" type="slidenum">
              <a:rPr lang="en-US" smtClean="0"/>
              <a:pPr/>
              <a:t>‹#›</a:t>
            </a:fld>
            <a:endParaRPr lang="en-US" dirty="0"/>
          </a:p>
        </p:txBody>
      </p:sp>
      <p:sp>
        <p:nvSpPr>
          <p:cNvPr id="17" name="Picture space"/>
          <p:cNvSpPr/>
          <p:nvPr userDrawn="1"/>
        </p:nvSpPr>
        <p:spPr>
          <a:xfrm>
            <a:off x="0" y="1295401"/>
            <a:ext cx="9144000" cy="5257799"/>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
        <p:nvSpPr>
          <p:cNvPr id="14" name="Top banner - navy"/>
          <p:cNvSpPr/>
          <p:nvPr userDrawn="1"/>
        </p:nvSpPr>
        <p:spPr>
          <a:xfrm>
            <a:off x="4092820" y="3048"/>
            <a:ext cx="4593980" cy="129844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3" name="Subhead text"/>
          <p:cNvSpPr>
            <a:spLocks noGrp="1"/>
          </p:cNvSpPr>
          <p:nvPr>
            <p:ph type="body" idx="1"/>
          </p:nvPr>
        </p:nvSpPr>
        <p:spPr>
          <a:xfrm>
            <a:off x="4669654" y="3543300"/>
            <a:ext cx="3413221" cy="198120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2" name="Divider title 1"/>
          <p:cNvSpPr>
            <a:spLocks noGrp="1"/>
          </p:cNvSpPr>
          <p:nvPr>
            <p:ph type="title"/>
          </p:nvPr>
        </p:nvSpPr>
        <p:spPr>
          <a:xfrm>
            <a:off x="4669654" y="1295401"/>
            <a:ext cx="3413222" cy="2133600"/>
          </a:xfrm>
        </p:spPr>
        <p:txBody>
          <a:bodyPr anchor="b"/>
          <a:lstStyle>
            <a:lvl1pPr>
              <a:defRPr sz="3600">
                <a:solidFill>
                  <a:schemeClr val="bg1"/>
                </a:solidFill>
              </a:defRPr>
            </a:lvl1pPr>
          </a:lstStyle>
          <a:p>
            <a:r>
              <a:rPr lang="en-US"/>
              <a:t>Click to edit Master title style</a:t>
            </a:r>
            <a:endParaRPr lang="en-US" dirty="0"/>
          </a:p>
        </p:txBody>
      </p:sp>
      <p:sp>
        <p:nvSpPr>
          <p:cNvPr id="16" name="Tagline"/>
          <p:cNvSpPr txBox="1">
            <a:spLocks noChangeArrowheads="1"/>
          </p:cNvSpPr>
          <p:nvPr userDrawn="1"/>
        </p:nvSpPr>
        <p:spPr bwMode="auto">
          <a:xfrm>
            <a:off x="457199" y="6553200"/>
            <a:ext cx="340743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l">
              <a:spcBef>
                <a:spcPts val="0"/>
              </a:spcBef>
            </a:pPr>
            <a:r>
              <a:rPr lang="en-US" sz="500" b="0" dirty="0">
                <a:solidFill>
                  <a:schemeClr val="bg1"/>
                </a:solidFill>
              </a:rPr>
              <a:t>A Division of Health Care Service Corporation, a Mutual Legal Reserve Company, </a:t>
            </a:r>
            <a:br>
              <a:rPr lang="en-US" sz="500" b="0" dirty="0">
                <a:solidFill>
                  <a:schemeClr val="bg1"/>
                </a:solidFill>
              </a:rPr>
            </a:br>
            <a:r>
              <a:rPr lang="en-US" sz="500" b="0" dirty="0">
                <a:solidFill>
                  <a:schemeClr val="bg1"/>
                </a:solidFill>
              </a:rPr>
              <a:t>an Independent Licensee of the Blue Cross and Blue Shield Association </a:t>
            </a:r>
          </a:p>
        </p:txBody>
      </p:sp>
    </p:spTree>
    <p:extLst>
      <p:ext uri="{BB962C8B-B14F-4D97-AF65-F5344CB8AC3E}">
        <p14:creationId xmlns:p14="http://schemas.microsoft.com/office/powerpoint/2010/main" val="119231150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opt 2">
    <p:bg>
      <p:bgPr>
        <a:solidFill>
          <a:schemeClr val="bg1"/>
        </a:solidFill>
        <a:effectLst/>
      </p:bgPr>
    </p:bg>
    <p:spTree>
      <p:nvGrpSpPr>
        <p:cNvPr id="1" name=""/>
        <p:cNvGrpSpPr/>
        <p:nvPr/>
      </p:nvGrpSpPr>
      <p:grpSpPr>
        <a:xfrm>
          <a:off x="0" y="0"/>
          <a:ext cx="0" cy="0"/>
          <a:chOff x="0" y="0"/>
          <a:chExt cx="0" cy="0"/>
        </a:xfrm>
      </p:grpSpPr>
      <p:sp>
        <p:nvSpPr>
          <p:cNvPr id="11"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2" name="Bottom banner - teal"/>
          <p:cNvSpPr/>
          <p:nvPr userDrawn="1"/>
        </p:nvSpPr>
        <p:spPr>
          <a:xfrm>
            <a:off x="457200" y="6556248"/>
            <a:ext cx="4593980"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p:cNvSpPr>
            <a:spLocks noGrp="1"/>
          </p:cNvSpPr>
          <p:nvPr>
            <p:ph type="sldNum" sz="quarter" idx="12"/>
          </p:nvPr>
        </p:nvSpPr>
        <p:spPr/>
        <p:txBody>
          <a:bodyPr/>
          <a:lstStyle/>
          <a:p>
            <a:fld id="{1384FA50-8B36-4B06-A05C-1E58CBA999B5}" type="slidenum">
              <a:rPr lang="en-US" smtClean="0"/>
              <a:pPr/>
              <a:t>‹#›</a:t>
            </a:fld>
            <a:endParaRPr lang="en-US" dirty="0"/>
          </a:p>
        </p:txBody>
      </p:sp>
      <p:sp>
        <p:nvSpPr>
          <p:cNvPr id="4" name="Picture space"/>
          <p:cNvSpPr/>
          <p:nvPr userDrawn="1"/>
        </p:nvSpPr>
        <p:spPr>
          <a:xfrm>
            <a:off x="0" y="1295401"/>
            <a:ext cx="9144000" cy="5257799"/>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
        <p:nvSpPr>
          <p:cNvPr id="14" name="Top banner - navy"/>
          <p:cNvSpPr/>
          <p:nvPr userDrawn="1"/>
        </p:nvSpPr>
        <p:spPr>
          <a:xfrm>
            <a:off x="457200" y="3048"/>
            <a:ext cx="4593980" cy="129844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3" name="Subhead text"/>
          <p:cNvSpPr>
            <a:spLocks noGrp="1"/>
          </p:cNvSpPr>
          <p:nvPr>
            <p:ph type="body" idx="1"/>
          </p:nvPr>
        </p:nvSpPr>
        <p:spPr>
          <a:xfrm>
            <a:off x="1034034" y="3543300"/>
            <a:ext cx="3413221" cy="198120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2" name="Divider title 1"/>
          <p:cNvSpPr>
            <a:spLocks noGrp="1"/>
          </p:cNvSpPr>
          <p:nvPr>
            <p:ph type="title"/>
          </p:nvPr>
        </p:nvSpPr>
        <p:spPr>
          <a:xfrm>
            <a:off x="1034034" y="1295401"/>
            <a:ext cx="3413222" cy="2133600"/>
          </a:xfrm>
        </p:spPr>
        <p:txBody>
          <a:bodyPr anchor="b"/>
          <a:lstStyle>
            <a:lvl1pPr>
              <a:defRPr sz="3600">
                <a:solidFill>
                  <a:schemeClr val="bg1"/>
                </a:solidFill>
              </a:defRPr>
            </a:lvl1pPr>
          </a:lstStyle>
          <a:p>
            <a:r>
              <a:rPr lang="en-US"/>
              <a:t>Click to edit Master title style</a:t>
            </a:r>
            <a:endParaRPr lang="en-US" dirty="0"/>
          </a:p>
        </p:txBody>
      </p:sp>
      <p:sp>
        <p:nvSpPr>
          <p:cNvPr id="16" name="Tagline"/>
          <p:cNvSpPr txBox="1">
            <a:spLocks noChangeArrowheads="1"/>
          </p:cNvSpPr>
          <p:nvPr userDrawn="1"/>
        </p:nvSpPr>
        <p:spPr bwMode="auto">
          <a:xfrm>
            <a:off x="457199" y="6553200"/>
            <a:ext cx="459373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ts val="0"/>
              </a:spcBef>
            </a:pPr>
            <a:r>
              <a:rPr lang="en-US" sz="500" b="0" dirty="0">
                <a:solidFill>
                  <a:schemeClr val="bg1"/>
                </a:solidFill>
              </a:rPr>
              <a:t>A Division of Health Care Service Corporation, a Mutual Legal Reserve Company, an Independent Licensee of the Blue Cross and Blue Shield Association </a:t>
            </a:r>
          </a:p>
        </p:txBody>
      </p:sp>
    </p:spTree>
    <p:extLst>
      <p:ext uri="{BB962C8B-B14F-4D97-AF65-F5344CB8AC3E}">
        <p14:creationId xmlns:p14="http://schemas.microsoft.com/office/powerpoint/2010/main" val="21578991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bullet">
    <p:spTree>
      <p:nvGrpSpPr>
        <p:cNvPr id="1" name=""/>
        <p:cNvGrpSpPr/>
        <p:nvPr/>
      </p:nvGrpSpPr>
      <p:grpSpPr>
        <a:xfrm>
          <a:off x="0" y="0"/>
          <a:ext cx="0" cy="0"/>
          <a:chOff x="0" y="0"/>
          <a:chExt cx="0" cy="0"/>
        </a:xfrm>
      </p:grpSpPr>
      <p:sp>
        <p:nvSpPr>
          <p:cNvPr id="8"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0" name="Bottom banner - teal"/>
          <p:cNvSpPr/>
          <p:nvPr userDrawn="1"/>
        </p:nvSpPr>
        <p:spPr>
          <a:xfrm>
            <a:off x="5300420" y="6556248"/>
            <a:ext cx="3386380"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p:txBody>
          <a:bodyPr/>
          <a:lstStyle/>
          <a:p>
            <a:fld id="{2D55A223-BDE3-4662-BD05-6BDBDD27824A}" type="slidenum">
              <a:rPr lang="en-US" smtClean="0"/>
              <a:pPr/>
              <a:t>‹#›</a:t>
            </a:fld>
            <a:endParaRPr lang="en-US" dirty="0"/>
          </a:p>
        </p:txBody>
      </p:sp>
      <p:sp>
        <p:nvSpPr>
          <p:cNvPr id="9" name="Disclaimer"/>
          <p:cNvSpPr>
            <a:spLocks noGrp="1"/>
          </p:cNvSpPr>
          <p:nvPr>
            <p:ph type="body" sz="quarter" idx="14"/>
          </p:nvPr>
        </p:nvSpPr>
        <p:spPr>
          <a:xfrm>
            <a:off x="457200" y="6553200"/>
            <a:ext cx="4114800" cy="304800"/>
          </a:xfrm>
        </p:spPr>
        <p:txBody>
          <a:bodyPr anchor="ctr" anchorCtr="0"/>
          <a:lstStyle>
            <a:lvl1pPr marL="0" indent="0">
              <a:spcBef>
                <a:spcPts val="0"/>
              </a:spcBef>
              <a:spcAft>
                <a:spcPts val="200"/>
              </a:spcAft>
              <a:buFontTx/>
              <a:buNone/>
              <a:defRPr sz="500" baseline="0">
                <a:solidFill>
                  <a:schemeClr val="bg1"/>
                </a:solidFill>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8229600" cy="4876800"/>
          </a:xfrm>
        </p:spPr>
        <p:txBody>
          <a:bodyPr/>
          <a:lstStyle>
            <a:lvl1pPr>
              <a:defRPr sz="2000"/>
            </a:lvl1pPr>
            <a:lvl2pPr>
              <a:defRPr sz="1400"/>
            </a:lvl2pPr>
          </a:lstStyle>
          <a:p>
            <a:pPr lvl="0"/>
            <a:r>
              <a:rPr lang="en-US"/>
              <a:t>Edit Master text styles</a:t>
            </a:r>
          </a:p>
          <a:p>
            <a:pPr lvl="1"/>
            <a:r>
              <a:rPr lang="en-US"/>
              <a:t>Second level</a:t>
            </a: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932460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no bullet">
    <p:spTree>
      <p:nvGrpSpPr>
        <p:cNvPr id="1" name=""/>
        <p:cNvGrpSpPr/>
        <p:nvPr/>
      </p:nvGrpSpPr>
      <p:grpSpPr>
        <a:xfrm>
          <a:off x="0" y="0"/>
          <a:ext cx="0" cy="0"/>
          <a:chOff x="0" y="0"/>
          <a:chExt cx="0" cy="0"/>
        </a:xfrm>
      </p:grpSpPr>
      <p:sp>
        <p:nvSpPr>
          <p:cNvPr id="8"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0" name="Bottom banner - teal"/>
          <p:cNvSpPr/>
          <p:nvPr userDrawn="1"/>
        </p:nvSpPr>
        <p:spPr>
          <a:xfrm>
            <a:off x="5300420" y="6556248"/>
            <a:ext cx="3386380"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p:txBody>
          <a:bodyPr/>
          <a:lstStyle/>
          <a:p>
            <a:fld id="{2D55A223-BDE3-4662-BD05-6BDBDD27824A}" type="slidenum">
              <a:rPr lang="en-US" smtClean="0"/>
              <a:pPr/>
              <a:t>‹#›</a:t>
            </a:fld>
            <a:endParaRPr lang="en-US" dirty="0"/>
          </a:p>
        </p:txBody>
      </p:sp>
      <p:sp>
        <p:nvSpPr>
          <p:cNvPr id="9" name="Disclaimer"/>
          <p:cNvSpPr>
            <a:spLocks noGrp="1"/>
          </p:cNvSpPr>
          <p:nvPr>
            <p:ph type="body" sz="quarter" idx="14"/>
          </p:nvPr>
        </p:nvSpPr>
        <p:spPr>
          <a:xfrm>
            <a:off x="457199" y="6553200"/>
            <a:ext cx="4597879" cy="304800"/>
          </a:xfrm>
        </p:spPr>
        <p:txBody>
          <a:bodyPr anchor="ctr" anchorCtr="0"/>
          <a:lstStyle>
            <a:lvl1pPr marL="0" indent="0">
              <a:spcBef>
                <a:spcPts val="0"/>
              </a:spcBef>
              <a:spcAft>
                <a:spcPts val="200"/>
              </a:spcAft>
              <a:buFontTx/>
              <a:buNone/>
              <a:defRPr lang="en-US" sz="500" kern="600" baseline="0" dirty="0" smtClean="0">
                <a:solidFill>
                  <a:schemeClr val="bg1"/>
                </a:solidFill>
                <a:latin typeface="+mn-lt"/>
                <a:ea typeface="+mn-ea"/>
                <a:cs typeface="+mn-cs"/>
              </a:defRPr>
            </a:lvl1pPr>
          </a:lstStyle>
          <a:p>
            <a:pPr marL="0" lvl="0" indent="0" algn="l" defTabSz="685800" rtl="0" eaLnBrk="1" latinLnBrk="0" hangingPunct="1">
              <a:lnSpc>
                <a:spcPct val="100000"/>
              </a:lnSpc>
              <a:spcBef>
                <a:spcPts val="0"/>
              </a:spcBef>
              <a:spcAft>
                <a:spcPts val="200"/>
              </a:spcAft>
              <a:buClr>
                <a:schemeClr val="tx2"/>
              </a:buClr>
              <a:buFontTx/>
              <a:buNone/>
            </a:pPr>
            <a:r>
              <a:rPr lang="en-US"/>
              <a:t>Edit Master text styles</a:t>
            </a:r>
          </a:p>
        </p:txBody>
      </p:sp>
      <p:sp>
        <p:nvSpPr>
          <p:cNvPr id="7"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8229600" cy="4876800"/>
          </a:xfrm>
        </p:spPr>
        <p:txBody>
          <a:bodyPr/>
          <a:lstStyle>
            <a:lvl1pPr marL="0" indent="0">
              <a:buNone/>
              <a:defRPr sz="2000"/>
            </a:lvl1pPr>
          </a:lstStyle>
          <a:p>
            <a:pPr lvl="0"/>
            <a:r>
              <a:rPr lang="en-US"/>
              <a:t>Edit Master text styles</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0561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ad in">
    <p:spTree>
      <p:nvGrpSpPr>
        <p:cNvPr id="1" name=""/>
        <p:cNvGrpSpPr/>
        <p:nvPr/>
      </p:nvGrpSpPr>
      <p:grpSpPr>
        <a:xfrm>
          <a:off x="0" y="0"/>
          <a:ext cx="0" cy="0"/>
          <a:chOff x="0" y="0"/>
          <a:chExt cx="0" cy="0"/>
        </a:xfrm>
      </p:grpSpPr>
      <p:sp>
        <p:nvSpPr>
          <p:cNvPr id="10"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11" name="Bottom banner - teal"/>
          <p:cNvSpPr/>
          <p:nvPr userDrawn="1"/>
        </p:nvSpPr>
        <p:spPr>
          <a:xfrm>
            <a:off x="5300420" y="6556248"/>
            <a:ext cx="3386380"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p:txBody>
          <a:bodyPr/>
          <a:lstStyle/>
          <a:p>
            <a:fld id="{2D55A223-BDE3-4662-BD05-6BDBDD27824A}" type="slidenum">
              <a:rPr lang="en-US" smtClean="0"/>
              <a:pPr/>
              <a:t>‹#›</a:t>
            </a:fld>
            <a:endParaRPr lang="en-US" dirty="0"/>
          </a:p>
        </p:txBody>
      </p:sp>
      <p:sp>
        <p:nvSpPr>
          <p:cNvPr id="9" name="Disclaimer"/>
          <p:cNvSpPr>
            <a:spLocks noGrp="1"/>
          </p:cNvSpPr>
          <p:nvPr>
            <p:ph type="body" sz="quarter" idx="14"/>
          </p:nvPr>
        </p:nvSpPr>
        <p:spPr>
          <a:xfrm>
            <a:off x="457200" y="6553200"/>
            <a:ext cx="4606506" cy="304800"/>
          </a:xfrm>
        </p:spPr>
        <p:txBody>
          <a:bodyPr anchor="ctr" anchorCtr="0"/>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marL="0" lvl="0" indent="0" algn="l" defTabSz="685800" rtl="0" eaLnBrk="1" latinLnBrk="0" hangingPunct="1">
              <a:lnSpc>
                <a:spcPct val="100000"/>
              </a:lnSpc>
              <a:spcBef>
                <a:spcPts val="0"/>
              </a:spcBef>
              <a:spcAft>
                <a:spcPts val="200"/>
              </a:spcAft>
              <a:buClr>
                <a:schemeClr val="tx2"/>
              </a:buClr>
              <a:buFontTx/>
              <a:buNone/>
            </a:pPr>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600200"/>
            <a:ext cx="8229600" cy="4572000"/>
          </a:xfrm>
        </p:spPr>
        <p:txBody>
          <a:bodyPr/>
          <a:lstStyle>
            <a:lvl1pPr>
              <a:defRPr sz="2000"/>
            </a:lvl1pPr>
          </a:lstStyle>
          <a:p>
            <a:pPr lvl="0"/>
            <a:r>
              <a:rPr lang="en-US"/>
              <a:t>Edit Master text styles</a:t>
            </a:r>
          </a:p>
          <a:p>
            <a:pPr lvl="1"/>
            <a:r>
              <a:rPr lang="en-US"/>
              <a:t>Second level</a:t>
            </a:r>
          </a:p>
        </p:txBody>
      </p:sp>
      <p:sp>
        <p:nvSpPr>
          <p:cNvPr id="2" name="Title 1"/>
          <p:cNvSpPr>
            <a:spLocks noGrp="1"/>
          </p:cNvSpPr>
          <p:nvPr>
            <p:ph type="title"/>
          </p:nvPr>
        </p:nvSpPr>
        <p:spPr>
          <a:xfrm>
            <a:off x="457200" y="813660"/>
            <a:ext cx="8229600" cy="474119"/>
          </a:xfrm>
        </p:spPr>
        <p:txBody>
          <a:bodyPr/>
          <a:lstStyle>
            <a:lvl1pPr>
              <a:defRPr/>
            </a:lvl1pPr>
          </a:lstStyle>
          <a:p>
            <a:r>
              <a:rPr lang="en-US"/>
              <a:t>Click to edit Master title style</a:t>
            </a:r>
            <a:endParaRPr lang="en-US" dirty="0"/>
          </a:p>
        </p:txBody>
      </p:sp>
      <p:sp>
        <p:nvSpPr>
          <p:cNvPr id="8" name="Lead in"/>
          <p:cNvSpPr>
            <a:spLocks noGrp="1"/>
          </p:cNvSpPr>
          <p:nvPr>
            <p:ph type="body" sz="quarter" idx="15"/>
          </p:nvPr>
        </p:nvSpPr>
        <p:spPr>
          <a:xfrm>
            <a:off x="457199" y="395208"/>
            <a:ext cx="8229599" cy="402953"/>
          </a:xfrm>
        </p:spPr>
        <p:txBody>
          <a:bodyPr/>
          <a:lstStyle>
            <a:lvl1pPr marL="0" indent="0">
              <a:buFontTx/>
              <a:buNone/>
              <a:defRPr sz="2000" b="1">
                <a:solidFill>
                  <a:schemeClr val="accent1"/>
                </a:solidFill>
              </a:defRPr>
            </a:lvl1pPr>
          </a:lstStyle>
          <a:p>
            <a:pPr lvl="0"/>
            <a:r>
              <a:rPr lang="en-US"/>
              <a:t>Edit Master text styles</a:t>
            </a:r>
          </a:p>
        </p:txBody>
      </p:sp>
    </p:spTree>
    <p:extLst>
      <p:ext uri="{BB962C8B-B14F-4D97-AF65-F5344CB8AC3E}">
        <p14:creationId xmlns:p14="http://schemas.microsoft.com/office/powerpoint/2010/main" val="1540398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5" name="Slide Number Placeholder 4"/>
          <p:cNvSpPr>
            <a:spLocks noGrp="1"/>
          </p:cNvSpPr>
          <p:nvPr>
            <p:ph type="sldNum" sz="quarter" idx="12"/>
          </p:nvPr>
        </p:nvSpPr>
        <p:spPr/>
        <p:txBody>
          <a:bodyPr/>
          <a:lstStyle/>
          <a:p>
            <a:fld id="{1384FA50-8B36-4B06-A05C-1E58CBA999B5}" type="slidenum">
              <a:rPr lang="en-US" smtClean="0"/>
              <a:pPr/>
              <a:t>‹#›</a:t>
            </a:fld>
            <a:endParaRPr lang="en-US"/>
          </a:p>
        </p:txBody>
      </p:sp>
      <p:sp>
        <p:nvSpPr>
          <p:cNvPr id="7" name="Disclaimer"/>
          <p:cNvSpPr>
            <a:spLocks noGrp="1"/>
          </p:cNvSpPr>
          <p:nvPr>
            <p:ph type="body" sz="quarter" idx="14"/>
          </p:nvPr>
        </p:nvSpPr>
        <p:spPr>
          <a:xfrm>
            <a:off x="457199" y="6553200"/>
            <a:ext cx="4597879" cy="304800"/>
          </a:xfrm>
        </p:spPr>
        <p:txBody>
          <a:bodyPr anchor="ctr" anchorCtr="0"/>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marL="0" lvl="0" indent="0" algn="l" defTabSz="685800" rtl="0" eaLnBrk="1" latinLnBrk="0" hangingPunct="1">
              <a:lnSpc>
                <a:spcPct val="100000"/>
              </a:lnSpc>
              <a:spcBef>
                <a:spcPts val="0"/>
              </a:spcBef>
              <a:spcAft>
                <a:spcPts val="200"/>
              </a:spcAft>
              <a:buClr>
                <a:schemeClr val="tx2"/>
              </a:buClr>
              <a:buFontTx/>
              <a:buNone/>
            </a:pPr>
            <a:r>
              <a:rPr lang="en-US"/>
              <a:t>Edit Master text styles</a:t>
            </a:r>
          </a:p>
        </p:txBody>
      </p:sp>
      <p:sp>
        <p:nvSpPr>
          <p:cNvPr id="9"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10" name="Bottom banner - teal">
            <a:extLst>
              <a:ext uri="{FF2B5EF4-FFF2-40B4-BE49-F238E27FC236}">
                <a16:creationId xmlns:a16="http://schemas.microsoft.com/office/drawing/2014/main" xmlns="" id="{70EC8133-85F4-E247-A792-CC436125C777}"/>
              </a:ext>
            </a:extLst>
          </p:cNvPr>
          <p:cNvSpPr/>
          <p:nvPr userDrawn="1"/>
        </p:nvSpPr>
        <p:spPr>
          <a:xfrm>
            <a:off x="5300420" y="6556248"/>
            <a:ext cx="3386380" cy="301752"/>
          </a:xfrm>
          <a:prstGeom prst="rect">
            <a:avLst/>
          </a:prstGeom>
          <a:gradFill flip="none" rotWithShape="1">
            <a:gsLst>
              <a:gs pos="0">
                <a:schemeClr val="tx2"/>
              </a:gs>
              <a:gs pos="10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97841453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 footer bars">
    <p:spTree>
      <p:nvGrpSpPr>
        <p:cNvPr id="1" name=""/>
        <p:cNvGrpSpPr/>
        <p:nvPr/>
      </p:nvGrpSpPr>
      <p:grpSpPr>
        <a:xfrm>
          <a:off x="0" y="0"/>
          <a:ext cx="0" cy="0"/>
          <a:chOff x="0" y="0"/>
          <a:chExt cx="0" cy="0"/>
        </a:xfrm>
      </p:grpSpPr>
      <p:sp>
        <p:nvSpPr>
          <p:cNvPr id="5" name="Bottom banner - navy blue"/>
          <p:cNvSpPr/>
          <p:nvPr userDrawn="1"/>
        </p:nvSpPr>
        <p:spPr>
          <a:xfrm>
            <a:off x="8686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8" name="Bottom banner - teal"/>
          <p:cNvSpPr/>
          <p:nvPr userDrawn="1"/>
        </p:nvSpPr>
        <p:spPr>
          <a:xfrm>
            <a:off x="5300420" y="6556248"/>
            <a:ext cx="3386380" cy="3017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4" name="Slide Number Placeholder 3"/>
          <p:cNvSpPr>
            <a:spLocks noGrp="1"/>
          </p:cNvSpPr>
          <p:nvPr>
            <p:ph type="sldNum" sz="quarter" idx="12"/>
          </p:nvPr>
        </p:nvSpPr>
        <p:spPr/>
        <p:txBody>
          <a:bodyPr/>
          <a:lstStyle/>
          <a:p>
            <a:fld id="{1384FA50-8B36-4B06-A05C-1E58CBA999B5}" type="slidenum">
              <a:rPr lang="en-US" smtClean="0"/>
              <a:pPr/>
              <a:t>‹#›</a:t>
            </a:fld>
            <a:endParaRPr lang="en-US"/>
          </a:p>
        </p:txBody>
      </p:sp>
      <p:sp>
        <p:nvSpPr>
          <p:cNvPr id="6" name="Disclaimer"/>
          <p:cNvSpPr>
            <a:spLocks noGrp="1"/>
          </p:cNvSpPr>
          <p:nvPr>
            <p:ph type="body" sz="quarter" idx="14"/>
          </p:nvPr>
        </p:nvSpPr>
        <p:spPr>
          <a:xfrm>
            <a:off x="457199" y="6553200"/>
            <a:ext cx="4597879" cy="304800"/>
          </a:xfrm>
        </p:spPr>
        <p:txBody>
          <a:bodyPr anchor="ctr" anchorCtr="0"/>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marL="0" lvl="0" indent="0" algn="l" defTabSz="685800" rtl="0" eaLnBrk="1" latinLnBrk="0" hangingPunct="1">
              <a:lnSpc>
                <a:spcPct val="100000"/>
              </a:lnSpc>
              <a:spcBef>
                <a:spcPts val="0"/>
              </a:spcBef>
              <a:spcAft>
                <a:spcPts val="200"/>
              </a:spcAft>
              <a:buClr>
                <a:schemeClr val="tx2"/>
              </a:buClr>
              <a:buFontTx/>
              <a:buNone/>
            </a:pPr>
            <a:r>
              <a:rPr lang="en-US"/>
              <a:t>Edit Master text styles</a:t>
            </a:r>
          </a:p>
        </p:txBody>
      </p:sp>
      <p:sp>
        <p:nvSpPr>
          <p:cNvPr id="7"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Tree>
    <p:extLst>
      <p:ext uri="{BB962C8B-B14F-4D97-AF65-F5344CB8AC3E}">
        <p14:creationId xmlns:p14="http://schemas.microsoft.com/office/powerpoint/2010/main" val="149659953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id" hidden="1"/>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6" name="Slide Number Placeholder"/>
          <p:cNvSpPr>
            <a:spLocks noGrp="1"/>
          </p:cNvSpPr>
          <p:nvPr>
            <p:ph type="sldNum" sz="quarter" idx="4"/>
          </p:nvPr>
        </p:nvSpPr>
        <p:spPr>
          <a:xfrm>
            <a:off x="8686800" y="6553200"/>
            <a:ext cx="457200" cy="304800"/>
          </a:xfrm>
          <a:prstGeom prst="rect">
            <a:avLst/>
          </a:prstGeom>
        </p:spPr>
        <p:txBody>
          <a:bodyPr vert="horz" wrap="none" lIns="0" tIns="0" rIns="0" bIns="0" rtlCol="0" anchor="ctr"/>
          <a:lstStyle>
            <a:lvl1pPr algn="ctr">
              <a:defRPr sz="800" b="0">
                <a:solidFill>
                  <a:schemeClr val="bg1">
                    <a:lumMod val="75000"/>
                  </a:schemeClr>
                </a:solidFill>
              </a:defRPr>
            </a:lvl1pPr>
          </a:lstStyle>
          <a:p>
            <a:fld id="{1384FA50-8B36-4B06-A05C-1E58CBA999B5}" type="slidenum">
              <a:rPr lang="en-US" smtClean="0"/>
              <a:pPr/>
              <a:t>‹#›</a:t>
            </a:fld>
            <a:endParaRPr lang="en-US" dirty="0"/>
          </a:p>
        </p:txBody>
      </p:sp>
      <p:sp>
        <p:nvSpPr>
          <p:cNvPr id="4" name="Bottom banner - primary blue"/>
          <p:cNvSpPr/>
          <p:nvPr userDrawn="1"/>
        </p:nvSpPr>
        <p:spPr>
          <a:xfrm>
            <a:off x="0" y="6556248"/>
            <a:ext cx="9144000" cy="30175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3" name="Text Placeholder 2"/>
          <p:cNvSpPr>
            <a:spLocks noGrp="1"/>
          </p:cNvSpPr>
          <p:nvPr>
            <p:ph type="body" idx="1"/>
          </p:nvPr>
        </p:nvSpPr>
        <p:spPr>
          <a:xfrm>
            <a:off x="457200" y="1295400"/>
            <a:ext cx="8229600" cy="4914900"/>
          </a:xfrm>
          <a:prstGeom prst="rect">
            <a:avLst/>
          </a:prstGeom>
        </p:spPr>
        <p:txBody>
          <a:bodyPr vert="horz" wrap="square" lIns="0" tIns="0" rIns="0" bIns="0" rtlCol="0">
            <a:noAutofit/>
          </a:bodyPr>
          <a:lstStyle/>
          <a:p>
            <a:pPr lvl="0"/>
            <a:r>
              <a:rPr lang="en-US" dirty="0"/>
              <a:t>Edit Master text styles</a:t>
            </a:r>
          </a:p>
          <a:p>
            <a:pPr lvl="1"/>
            <a:r>
              <a:rPr lang="en-US" dirty="0"/>
              <a:t>Second level</a:t>
            </a:r>
          </a:p>
        </p:txBody>
      </p:sp>
      <p:sp>
        <p:nvSpPr>
          <p:cNvPr id="2" name="Title Placeholder 1"/>
          <p:cNvSpPr>
            <a:spLocks noGrp="1"/>
          </p:cNvSpPr>
          <p:nvPr>
            <p:ph type="title"/>
          </p:nvPr>
        </p:nvSpPr>
        <p:spPr>
          <a:xfrm>
            <a:off x="457200" y="411480"/>
            <a:ext cx="8229600" cy="876300"/>
          </a:xfrm>
          <a:prstGeom prst="rect">
            <a:avLst/>
          </a:prstGeom>
        </p:spPr>
        <p:txBody>
          <a:bodyPr vert="horz" lIns="0" tIns="0" rIns="0" bIns="0" rtlCol="0" anchor="t" anchorCtr="0">
            <a:noAutofit/>
          </a:bodyPr>
          <a:lstStyle/>
          <a:p>
            <a:r>
              <a:rPr lang="en-US" dirty="0"/>
              <a:t>Click to edit Master title style</a:t>
            </a:r>
          </a:p>
        </p:txBody>
      </p:sp>
    </p:spTree>
    <p:extLst>
      <p:ext uri="{BB962C8B-B14F-4D97-AF65-F5344CB8AC3E}">
        <p14:creationId xmlns:p14="http://schemas.microsoft.com/office/powerpoint/2010/main" val="3162951545"/>
      </p:ext>
    </p:extLst>
  </p:cSld>
  <p:clrMap bg1="lt1" tx1="dk1" bg2="lt2" tx2="dk2" accent1="accent1" accent2="accent2" accent3="accent3" accent4="accent4" accent5="accent5" accent6="accent6" hlink="hlink" folHlink="folHlink"/>
  <p:sldLayoutIdLst>
    <p:sldLayoutId id="2147483678" r:id="rId1"/>
    <p:sldLayoutId id="2147483715" r:id="rId2"/>
    <p:sldLayoutId id="2147483680" r:id="rId3"/>
    <p:sldLayoutId id="2147483716" r:id="rId4"/>
    <p:sldLayoutId id="2147483692" r:id="rId5"/>
    <p:sldLayoutId id="2147483698" r:id="rId6"/>
    <p:sldLayoutId id="2147483696" r:id="rId7"/>
    <p:sldLayoutId id="2147483699" r:id="rId8"/>
    <p:sldLayoutId id="2147483697" r:id="rId9"/>
    <p:sldLayoutId id="2147483695" r:id="rId10"/>
    <p:sldLayoutId id="2147483685" r:id="rId11"/>
    <p:sldLayoutId id="2147483719" r:id="rId12"/>
    <p:sldLayoutId id="2147483703" r:id="rId13"/>
    <p:sldLayoutId id="2147483705" r:id="rId14"/>
    <p:sldLayoutId id="2147483709" r:id="rId15"/>
    <p:sldLayoutId id="2147483717" r:id="rId16"/>
    <p:sldLayoutId id="2147483700" r:id="rId17"/>
    <p:sldLayoutId id="2147483706" r:id="rId18"/>
    <p:sldLayoutId id="2147483710" r:id="rId19"/>
    <p:sldLayoutId id="2147483713" r:id="rId20"/>
    <p:sldLayoutId id="2147483701" r:id="rId21"/>
    <p:sldLayoutId id="2147483707" r:id="rId22"/>
    <p:sldLayoutId id="2147483711" r:id="rId23"/>
    <p:sldLayoutId id="2147483714" r:id="rId24"/>
    <p:sldLayoutId id="2147483702" r:id="rId25"/>
    <p:sldLayoutId id="2147483708" r:id="rId26"/>
    <p:sldLayoutId id="2147483712" r:id="rId27"/>
    <p:sldLayoutId id="2147483718" r:id="rId28"/>
    <p:sldLayoutId id="2147483720" r:id="rId29"/>
  </p:sldLayoutIdLst>
  <p:hf hdr="0" ftr="0" dt="0"/>
  <p:txStyles>
    <p:titleStyle>
      <a:lvl1pPr algn="l" defTabSz="685800" rtl="0" eaLnBrk="1" latinLnBrk="0" hangingPunct="1">
        <a:lnSpc>
          <a:spcPct val="90000"/>
        </a:lnSpc>
        <a:spcBef>
          <a:spcPct val="0"/>
        </a:spcBef>
        <a:buNone/>
        <a:defRPr sz="3600" kern="600" baseline="0">
          <a:solidFill>
            <a:schemeClr val="tx2"/>
          </a:solidFill>
          <a:latin typeface="Arial Narrow" panose="020B0606020202030204" pitchFamily="34" charset="0"/>
          <a:ea typeface="+mj-ea"/>
          <a:cs typeface="+mj-cs"/>
        </a:defRPr>
      </a:lvl1pPr>
    </p:titleStyle>
    <p:bodyStyle>
      <a:lvl1pPr marL="228600" indent="-228600" algn="l" defTabSz="685800" rtl="0" eaLnBrk="1" latinLnBrk="0" hangingPunct="1">
        <a:lnSpc>
          <a:spcPct val="100000"/>
        </a:lnSpc>
        <a:spcBef>
          <a:spcPts val="600"/>
        </a:spcBef>
        <a:spcAft>
          <a:spcPts val="600"/>
        </a:spcAft>
        <a:buClr>
          <a:schemeClr val="tx2"/>
        </a:buClr>
        <a:buFont typeface="Arial" panose="020B0604020202020204" pitchFamily="34" charset="0"/>
        <a:buChar char="•"/>
        <a:defRPr sz="2000" kern="600" baseline="0">
          <a:solidFill>
            <a:schemeClr val="tx1"/>
          </a:solidFill>
          <a:latin typeface="+mn-lt"/>
          <a:ea typeface="+mn-ea"/>
          <a:cs typeface="+mn-cs"/>
        </a:defRPr>
      </a:lvl1pPr>
      <a:lvl2pPr marL="429768" indent="-182880" algn="l" defTabSz="685800" rtl="0" eaLnBrk="1" latinLnBrk="0" hangingPunct="1">
        <a:lnSpc>
          <a:spcPct val="100000"/>
        </a:lnSpc>
        <a:spcBef>
          <a:spcPts val="0"/>
        </a:spcBef>
        <a:spcAft>
          <a:spcPts val="600"/>
        </a:spcAft>
        <a:buClr>
          <a:schemeClr val="tx1"/>
        </a:buClr>
        <a:buFont typeface="Arial" panose="020B0604020202020204" pitchFamily="34" charset="0"/>
        <a:buChar char="–"/>
        <a:defRPr sz="1600" kern="6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guide id="4" orient="horz" pos="4128" userDrawn="1">
          <p15:clr>
            <a:srgbClr val="F26B43"/>
          </p15:clr>
        </p15:guide>
        <p15:guide id="5" orient="horz" pos="4080" userDrawn="1">
          <p15:clr>
            <a:srgbClr val="F26B43"/>
          </p15:clr>
        </p15:guide>
        <p15:guide id="6" pos="288" userDrawn="1">
          <p15:clr>
            <a:srgbClr val="F26B43"/>
          </p15:clr>
        </p15:guide>
        <p15:guide id="7" pos="5472" userDrawn="1">
          <p15:clr>
            <a:srgbClr val="F26B43"/>
          </p15:clr>
        </p15:guide>
        <p15:guide id="9" orient="horz" pos="1008" userDrawn="1">
          <p15:clr>
            <a:srgbClr val="F26B43"/>
          </p15:clr>
        </p15:guide>
        <p15:guide id="11" orient="horz" pos="816" userDrawn="1">
          <p15:clr>
            <a:srgbClr val="F26B43"/>
          </p15:clr>
        </p15:guide>
        <p15:guide id="12"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4.w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1051"/>
          <a:stretch/>
        </p:blipFill>
        <p:spPr>
          <a:xfrm>
            <a:off x="0" y="0"/>
            <a:ext cx="9144000" cy="4799914"/>
          </a:xfrm>
          <a:prstGeom prst="rect">
            <a:avLst/>
          </a:prstGeom>
        </p:spPr>
      </p:pic>
      <p:sp>
        <p:nvSpPr>
          <p:cNvPr id="3" name="Rectangle 2"/>
          <p:cNvSpPr/>
          <p:nvPr/>
        </p:nvSpPr>
        <p:spPr>
          <a:xfrm>
            <a:off x="2874173" y="4799914"/>
            <a:ext cx="6269828" cy="205808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
        <p:nvSpPr>
          <p:cNvPr id="4" name="Rectangle 3"/>
          <p:cNvSpPr/>
          <p:nvPr/>
        </p:nvSpPr>
        <p:spPr>
          <a:xfrm>
            <a:off x="2874173" y="4342714"/>
            <a:ext cx="6269828" cy="457200"/>
          </a:xfrm>
          <a:prstGeom prst="rect">
            <a:avLst/>
          </a:prstGeom>
          <a:solidFill>
            <a:schemeClr val="accent1">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
        <p:nvSpPr>
          <p:cNvPr id="5" name="Tagline"/>
          <p:cNvSpPr txBox="1">
            <a:spLocks noChangeArrowheads="1"/>
          </p:cNvSpPr>
          <p:nvPr/>
        </p:nvSpPr>
        <p:spPr bwMode="auto">
          <a:xfrm>
            <a:off x="3331372" y="6545193"/>
            <a:ext cx="554592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500" b="0" dirty="0">
                <a:solidFill>
                  <a:schemeClr val="bg1"/>
                </a:solidFill>
              </a:rPr>
              <a:t>Blue Cross and Blue Shield of Texas, a Division of Health Care Service Corporation, a Mutual Legal Reserve Company, an Independent Licensee of the Blue Cross and Blue Shield Association </a:t>
            </a:r>
          </a:p>
        </p:txBody>
      </p:sp>
      <p:sp>
        <p:nvSpPr>
          <p:cNvPr id="7" name="Rectangle 6"/>
          <p:cNvSpPr/>
          <p:nvPr/>
        </p:nvSpPr>
        <p:spPr>
          <a:xfrm>
            <a:off x="1" y="4342714"/>
            <a:ext cx="2874171" cy="457200"/>
          </a:xfrm>
          <a:prstGeom prst="rect">
            <a:avLst/>
          </a:prstGeom>
          <a:solidFill>
            <a:schemeClr val="accent2">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
        <p:nvSpPr>
          <p:cNvPr id="8" name="Rectangle 7"/>
          <p:cNvSpPr/>
          <p:nvPr/>
        </p:nvSpPr>
        <p:spPr>
          <a:xfrm>
            <a:off x="1" y="4571315"/>
            <a:ext cx="9144000" cy="228600"/>
          </a:xfrm>
          <a:prstGeom prst="rect">
            <a:avLst/>
          </a:prstGeom>
          <a:gradFill flip="none" rotWithShape="1">
            <a:gsLst>
              <a:gs pos="0">
                <a:schemeClr val="tx1">
                  <a:alpha val="17000"/>
                </a:schemeClr>
              </a:gs>
              <a:gs pos="100000">
                <a:schemeClr val="tx1">
                  <a:alpha val="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
        <p:nvSpPr>
          <p:cNvPr id="11" name="Item number"/>
          <p:cNvSpPr txBox="1"/>
          <p:nvPr/>
        </p:nvSpPr>
        <p:spPr>
          <a:xfrm>
            <a:off x="-586419" y="6553200"/>
            <a:ext cx="1961724" cy="301752"/>
          </a:xfrm>
          <a:prstGeom prst="rect">
            <a:avLst/>
          </a:prstGeom>
          <a:noFill/>
        </p:spPr>
        <p:txBody>
          <a:bodyPr wrap="square" lIns="0" tIns="0" rIns="0" bIns="0" rtlCol="0" anchor="ctr">
            <a:noAutofit/>
          </a:bodyPr>
          <a:lstStyle/>
          <a:p>
            <a:pPr>
              <a:spcAft>
                <a:spcPts val="600"/>
              </a:spcAft>
            </a:pPr>
            <a:r>
              <a:rPr lang="en-US" sz="500" b="0" dirty="0"/>
              <a:t>728519.0220</a:t>
            </a:r>
          </a:p>
        </p:txBody>
      </p:sp>
      <p:sp>
        <p:nvSpPr>
          <p:cNvPr id="12" name="Subhead">
            <a:extLst>
              <a:ext uri="{FF2B5EF4-FFF2-40B4-BE49-F238E27FC236}">
                <a16:creationId xmlns:a16="http://schemas.microsoft.com/office/drawing/2014/main" xmlns="" id="{CF71BB88-C2FC-40EB-AA23-1BF1362A3664}"/>
              </a:ext>
            </a:extLst>
          </p:cNvPr>
          <p:cNvSpPr txBox="1"/>
          <p:nvPr/>
        </p:nvSpPr>
        <p:spPr>
          <a:xfrm>
            <a:off x="4074289" y="2381515"/>
            <a:ext cx="4612512" cy="1107996"/>
          </a:xfrm>
          <a:prstGeom prst="rect">
            <a:avLst/>
          </a:prstGeom>
          <a:noFill/>
        </p:spPr>
        <p:txBody>
          <a:bodyPr wrap="square" lIns="0" tIns="0" rIns="0" bIns="0" rtlCol="0" anchor="t">
            <a:spAutoFit/>
          </a:bodyPr>
          <a:lstStyle/>
          <a:p>
            <a:pPr algn="r">
              <a:spcAft>
                <a:spcPts val="600"/>
              </a:spcAft>
            </a:pPr>
            <a:r>
              <a:rPr lang="en-US" sz="2400" dirty="0">
                <a:solidFill>
                  <a:schemeClr val="bg1"/>
                </a:solidFill>
              </a:rPr>
              <a:t>To do everything in our power to stand with our members </a:t>
            </a:r>
            <a:br>
              <a:rPr lang="en-US" sz="2400" dirty="0">
                <a:solidFill>
                  <a:schemeClr val="bg1"/>
                </a:solidFill>
              </a:rPr>
            </a:br>
            <a:r>
              <a:rPr lang="en-US" sz="2400" dirty="0">
                <a:solidFill>
                  <a:schemeClr val="bg1"/>
                </a:solidFill>
              </a:rPr>
              <a:t>in sickness and in health</a:t>
            </a:r>
            <a:r>
              <a:rPr lang="en-US" sz="1200" baseline="100000" dirty="0">
                <a:solidFill>
                  <a:schemeClr val="bg1"/>
                </a:solidFill>
              </a:rPr>
              <a:t>®</a:t>
            </a:r>
          </a:p>
        </p:txBody>
      </p:sp>
      <p:grpSp>
        <p:nvGrpSpPr>
          <p:cNvPr id="10" name="Group 9">
            <a:extLst>
              <a:ext uri="{FF2B5EF4-FFF2-40B4-BE49-F238E27FC236}">
                <a16:creationId xmlns:a16="http://schemas.microsoft.com/office/drawing/2014/main" xmlns="" id="{BC931317-6163-4121-9641-77EA1CBE4670}"/>
              </a:ext>
            </a:extLst>
          </p:cNvPr>
          <p:cNvGrpSpPr/>
          <p:nvPr/>
        </p:nvGrpSpPr>
        <p:grpSpPr>
          <a:xfrm>
            <a:off x="4571999" y="4799912"/>
            <a:ext cx="4136931" cy="1855531"/>
            <a:chOff x="4571999" y="4799912"/>
            <a:chExt cx="4136931" cy="1855531"/>
          </a:xfrm>
        </p:grpSpPr>
        <p:sp>
          <p:nvSpPr>
            <p:cNvPr id="9" name="Title 1"/>
            <p:cNvSpPr txBox="1">
              <a:spLocks/>
            </p:cNvSpPr>
            <p:nvPr/>
          </p:nvSpPr>
          <p:spPr>
            <a:xfrm>
              <a:off x="4571999" y="4799912"/>
              <a:ext cx="4009105" cy="1855531"/>
            </a:xfrm>
            <a:prstGeom prst="rect">
              <a:avLst/>
            </a:prstGeom>
          </p:spPr>
          <p:txBody>
            <a:bodyPr lIns="0" tIns="0" rIns="0" bIns="0" anchor="ctr" anchorCtr="0"/>
            <a:lstStyle>
              <a:lvl1pPr algn="l" defTabSz="685800" rtl="0" eaLnBrk="1" latinLnBrk="0" hangingPunct="1">
                <a:lnSpc>
                  <a:spcPct val="90000"/>
                </a:lnSpc>
                <a:spcBef>
                  <a:spcPct val="0"/>
                </a:spcBef>
                <a:buNone/>
                <a:defRPr sz="3200" b="1" kern="600" baseline="0">
                  <a:solidFill>
                    <a:schemeClr val="bg1"/>
                  </a:solidFill>
                  <a:latin typeface="Arial Narrow" panose="020B0606020202030204" pitchFamily="34" charset="0"/>
                  <a:ea typeface="+mj-ea"/>
                  <a:cs typeface="+mj-cs"/>
                </a:defRPr>
              </a:lvl1pPr>
            </a:lstStyle>
            <a:p>
              <a:pPr algn="r"/>
              <a:r>
                <a:rPr lang="en-US" sz="5400" b="0" dirty="0"/>
                <a:t>Seasons of Life</a:t>
              </a:r>
            </a:p>
          </p:txBody>
        </p:sp>
        <p:sp>
          <p:nvSpPr>
            <p:cNvPr id="6" name="TextBox 5">
              <a:extLst>
                <a:ext uri="{FF2B5EF4-FFF2-40B4-BE49-F238E27FC236}">
                  <a16:creationId xmlns:a16="http://schemas.microsoft.com/office/drawing/2014/main" xmlns="" id="{1CF0496D-1870-47E6-99C0-59BB4E891D09}"/>
                </a:ext>
              </a:extLst>
            </p:cNvPr>
            <p:cNvSpPr txBox="1"/>
            <p:nvPr/>
          </p:nvSpPr>
          <p:spPr>
            <a:xfrm>
              <a:off x="8369296" y="5415426"/>
              <a:ext cx="339634" cy="153888"/>
            </a:xfrm>
            <a:prstGeom prst="rect">
              <a:avLst/>
            </a:prstGeom>
            <a:noFill/>
          </p:spPr>
          <p:txBody>
            <a:bodyPr wrap="square" lIns="0" tIns="0" rIns="0" bIns="0" rtlCol="0">
              <a:spAutoFit/>
            </a:bodyPr>
            <a:lstStyle/>
            <a:p>
              <a:pPr algn="r">
                <a:spcAft>
                  <a:spcPts val="0"/>
                </a:spcAft>
              </a:pPr>
              <a:r>
                <a:rPr lang="en-US" sz="1000" b="0" dirty="0">
                  <a:solidFill>
                    <a:schemeClr val="bg1"/>
                  </a:solidFill>
                  <a:latin typeface="Arial Narrow" panose="020B0606020202030204" pitchFamily="34" charset="0"/>
                </a:rPr>
                <a:t>SM</a:t>
              </a:r>
            </a:p>
          </p:txBody>
        </p:sp>
      </p:grpSp>
      <p:pic>
        <p:nvPicPr>
          <p:cNvPr id="17" name="Picture 16">
            <a:extLst>
              <a:ext uri="{FF2B5EF4-FFF2-40B4-BE49-F238E27FC236}">
                <a16:creationId xmlns:a16="http://schemas.microsoft.com/office/drawing/2014/main" xmlns="" id="{B06827D6-0227-4292-8B95-D1BD99F3F5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896" y="5092652"/>
            <a:ext cx="1748381" cy="914400"/>
          </a:xfrm>
          <a:prstGeom prst="rect">
            <a:avLst/>
          </a:prstGeom>
        </p:spPr>
      </p:pic>
      <p:pic>
        <p:nvPicPr>
          <p:cNvPr id="14" name="Picture 13">
            <a:extLst>
              <a:ext uri="{FF2B5EF4-FFF2-40B4-BE49-F238E27FC236}">
                <a16:creationId xmlns:a16="http://schemas.microsoft.com/office/drawing/2014/main" xmlns="" id="{453DF27B-7DEB-4FE3-8C29-6B5253325C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793" y="6299791"/>
            <a:ext cx="1788586" cy="266126"/>
          </a:xfrm>
          <a:prstGeom prst="rect">
            <a:avLst/>
          </a:prstGeom>
        </p:spPr>
      </p:pic>
    </p:spTree>
    <p:extLst>
      <p:ext uri="{BB962C8B-B14F-4D97-AF65-F5344CB8AC3E}">
        <p14:creationId xmlns:p14="http://schemas.microsoft.com/office/powerpoint/2010/main" val="398667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0934738-6E3D-49E7-96D0-27453BDD311F}"/>
              </a:ext>
            </a:extLst>
          </p:cNvPr>
          <p:cNvSpPr>
            <a:spLocks noGrp="1"/>
          </p:cNvSpPr>
          <p:nvPr>
            <p:ph type="sldNum" sz="quarter" idx="12"/>
          </p:nvPr>
        </p:nvSpPr>
        <p:spPr/>
        <p:txBody>
          <a:bodyPr/>
          <a:lstStyle/>
          <a:p>
            <a:fld id="{2D55A223-BDE3-4662-BD05-6BDBDD27824A}" type="slidenum">
              <a:rPr lang="en-US" smtClean="0"/>
              <a:pPr/>
              <a:t>2</a:t>
            </a:fld>
            <a:endParaRPr lang="en-US" dirty="0"/>
          </a:p>
        </p:txBody>
      </p:sp>
      <p:sp>
        <p:nvSpPr>
          <p:cNvPr id="3" name="Text Placeholder 2" hidden="1">
            <a:extLst>
              <a:ext uri="{FF2B5EF4-FFF2-40B4-BE49-F238E27FC236}">
                <a16:creationId xmlns:a16="http://schemas.microsoft.com/office/drawing/2014/main" xmlns="" id="{980392E1-ED34-4DB3-8F15-E189B034525C}"/>
              </a:ext>
            </a:extLst>
          </p:cNvPr>
          <p:cNvSpPr>
            <a:spLocks noGrp="1"/>
          </p:cNvSpPr>
          <p:nvPr>
            <p:ph type="body" sz="quarter" idx="14"/>
          </p:nvPr>
        </p:nvSpPr>
        <p:spPr/>
        <p:txBody>
          <a:bodyPr/>
          <a:lstStyle/>
          <a:p>
            <a:endParaRPr lang="en-US"/>
          </a:p>
        </p:txBody>
      </p:sp>
      <p:sp>
        <p:nvSpPr>
          <p:cNvPr id="4" name="Text Placeholder 3" hidden="1">
            <a:extLst>
              <a:ext uri="{FF2B5EF4-FFF2-40B4-BE49-F238E27FC236}">
                <a16:creationId xmlns:a16="http://schemas.microsoft.com/office/drawing/2014/main" xmlns="" id="{AF712E2A-B991-428D-8BD6-A9CA525E8F58}"/>
              </a:ext>
            </a:extLst>
          </p:cNvPr>
          <p:cNvSpPr>
            <a:spLocks noGrp="1"/>
          </p:cNvSpPr>
          <p:nvPr>
            <p:ph type="body" sz="quarter" idx="13"/>
          </p:nvPr>
        </p:nvSpPr>
        <p:spPr/>
        <p:txBody>
          <a:bodyPr/>
          <a:lstStyle/>
          <a:p>
            <a:endParaRPr lang="en-US"/>
          </a:p>
        </p:txBody>
      </p:sp>
      <p:pic>
        <p:nvPicPr>
          <p:cNvPr id="9" name="Content Placeholder 8">
            <a:extLst>
              <a:ext uri="{FF2B5EF4-FFF2-40B4-BE49-F238E27FC236}">
                <a16:creationId xmlns:a16="http://schemas.microsoft.com/office/drawing/2014/main" xmlns="" id="{14D82DB5-7761-4235-8933-5FA980B37253}"/>
              </a:ext>
            </a:extLst>
          </p:cNvPr>
          <p:cNvPicPr>
            <a:picLocks noGrp="1" noChangeAspect="1"/>
          </p:cNvPicPr>
          <p:nvPr>
            <p:ph sz="quarter" idx="15"/>
          </p:nvPr>
        </p:nvPicPr>
        <p:blipFill rotWithShape="1">
          <a:blip r:embed="rId3" cstate="print">
            <a:extLst>
              <a:ext uri="{28A0092B-C50C-407E-A947-70E740481C1C}">
                <a14:useLocalDpi xmlns:a14="http://schemas.microsoft.com/office/drawing/2010/main" val="0"/>
              </a:ext>
            </a:extLst>
          </a:blip>
          <a:srcRect r="73978"/>
          <a:stretch/>
        </p:blipFill>
        <p:spPr>
          <a:xfrm>
            <a:off x="0" y="0"/>
            <a:ext cx="2684030" cy="6857999"/>
          </a:xfrm>
        </p:spPr>
      </p:pic>
      <p:sp>
        <p:nvSpPr>
          <p:cNvPr id="6" name="Content Placeholder 5">
            <a:extLst>
              <a:ext uri="{FF2B5EF4-FFF2-40B4-BE49-F238E27FC236}">
                <a16:creationId xmlns:a16="http://schemas.microsoft.com/office/drawing/2014/main" xmlns="" id="{6207D138-6E3A-46D5-8FD9-205D954D22E6}"/>
              </a:ext>
            </a:extLst>
          </p:cNvPr>
          <p:cNvSpPr>
            <a:spLocks noGrp="1"/>
          </p:cNvSpPr>
          <p:nvPr>
            <p:ph idx="1"/>
          </p:nvPr>
        </p:nvSpPr>
        <p:spPr>
          <a:xfrm>
            <a:off x="2869262" y="1600200"/>
            <a:ext cx="5817538" cy="4876800"/>
          </a:xfrm>
        </p:spPr>
        <p:txBody>
          <a:bodyPr anchor="ctr"/>
          <a:lstStyle/>
          <a:p>
            <a:pPr>
              <a:spcBef>
                <a:spcPts val="1200"/>
              </a:spcBef>
              <a:spcAft>
                <a:spcPts val="1800"/>
              </a:spcAft>
            </a:pPr>
            <a:r>
              <a:rPr lang="en-US" sz="1800" dirty="0"/>
              <a:t>Blue Cross and Blue Shield of Texas (BCBSTX) developed Seasons of Life to assist family members who have experienced the death of a loved one.</a:t>
            </a:r>
          </a:p>
          <a:p>
            <a:pPr>
              <a:spcBef>
                <a:spcPts val="1200"/>
              </a:spcBef>
              <a:spcAft>
                <a:spcPts val="1800"/>
              </a:spcAft>
            </a:pPr>
            <a:r>
              <a:rPr lang="en-US" sz="1800" dirty="0"/>
              <a:t>During this difficult time, we are here to help resolve health care financial issues, assist the member’s family with claims filing and determination of liabilities, and help them navigate the health insurance industry.</a:t>
            </a:r>
          </a:p>
          <a:p>
            <a:pPr>
              <a:spcBef>
                <a:spcPts val="1200"/>
              </a:spcBef>
              <a:spcAft>
                <a:spcPts val="1800"/>
              </a:spcAft>
            </a:pPr>
            <a:r>
              <a:rPr lang="en-US" sz="1800" dirty="0"/>
              <a:t>Services are provided by a compassionate and dedicated team of highly experienced Customer Advocates, ensuring the member’s family has help when they need it.</a:t>
            </a:r>
          </a:p>
        </p:txBody>
      </p:sp>
      <p:sp>
        <p:nvSpPr>
          <p:cNvPr id="7" name="Title 6">
            <a:extLst>
              <a:ext uri="{FF2B5EF4-FFF2-40B4-BE49-F238E27FC236}">
                <a16:creationId xmlns:a16="http://schemas.microsoft.com/office/drawing/2014/main" xmlns="" id="{1C2057DF-C8D3-46FA-80E1-E8AB1338EEB6}"/>
              </a:ext>
            </a:extLst>
          </p:cNvPr>
          <p:cNvSpPr>
            <a:spLocks noGrp="1"/>
          </p:cNvSpPr>
          <p:nvPr>
            <p:ph type="title"/>
          </p:nvPr>
        </p:nvSpPr>
        <p:spPr/>
        <p:txBody>
          <a:bodyPr/>
          <a:lstStyle/>
          <a:p>
            <a:r>
              <a:rPr lang="en-US" dirty="0"/>
              <a:t>More Than Health Care …</a:t>
            </a:r>
            <a:br>
              <a:rPr lang="en-US" dirty="0"/>
            </a:br>
            <a:r>
              <a:rPr lang="en-US" dirty="0"/>
              <a:t>Seasons of </a:t>
            </a:r>
            <a:r>
              <a:rPr lang="en-US" dirty="0" err="1"/>
              <a:t>Life</a:t>
            </a:r>
            <a:r>
              <a:rPr lang="en-US" sz="1800" cap="small" baseline="100000" dirty="0" err="1"/>
              <a:t>sm</a:t>
            </a:r>
            <a:r>
              <a:rPr lang="en-US" dirty="0"/>
              <a:t> Is Health</a:t>
            </a:r>
            <a:r>
              <a:rPr lang="en-US" i="1" dirty="0"/>
              <a:t> Caring</a:t>
            </a:r>
            <a:endParaRPr lang="en-US" dirty="0"/>
          </a:p>
        </p:txBody>
      </p:sp>
      <p:sp>
        <p:nvSpPr>
          <p:cNvPr id="10" name="Rectangle 9">
            <a:extLst>
              <a:ext uri="{FF2B5EF4-FFF2-40B4-BE49-F238E27FC236}">
                <a16:creationId xmlns:a16="http://schemas.microsoft.com/office/drawing/2014/main" xmlns="" id="{E6D3BA4D-FD6A-414B-A572-EBBD0A0FF288}"/>
              </a:ext>
            </a:extLst>
          </p:cNvPr>
          <p:cNvSpPr/>
          <p:nvPr/>
        </p:nvSpPr>
        <p:spPr>
          <a:xfrm>
            <a:off x="1" y="6553199"/>
            <a:ext cx="2684029" cy="304799"/>
          </a:xfrm>
          <a:prstGeom prst="rect">
            <a:avLst/>
          </a:prstGeom>
          <a:solidFill>
            <a:schemeClr val="accent2">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
        <p:nvSpPr>
          <p:cNvPr id="11" name="Rectangle 10">
            <a:extLst>
              <a:ext uri="{FF2B5EF4-FFF2-40B4-BE49-F238E27FC236}">
                <a16:creationId xmlns:a16="http://schemas.microsoft.com/office/drawing/2014/main" xmlns="" id="{B1F2FF0A-F26D-44C2-B223-BA6B4206F5C1}"/>
              </a:ext>
            </a:extLst>
          </p:cNvPr>
          <p:cNvSpPr/>
          <p:nvPr/>
        </p:nvSpPr>
        <p:spPr>
          <a:xfrm>
            <a:off x="1" y="6677890"/>
            <a:ext cx="2684029" cy="180109"/>
          </a:xfrm>
          <a:prstGeom prst="rect">
            <a:avLst/>
          </a:prstGeom>
          <a:gradFill flip="none" rotWithShape="1">
            <a:gsLst>
              <a:gs pos="0">
                <a:schemeClr val="tx1">
                  <a:alpha val="17000"/>
                </a:schemeClr>
              </a:gs>
              <a:gs pos="100000">
                <a:schemeClr val="tx1">
                  <a:alpha val="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Tree>
    <p:extLst>
      <p:ext uri="{BB962C8B-B14F-4D97-AF65-F5344CB8AC3E}">
        <p14:creationId xmlns:p14="http://schemas.microsoft.com/office/powerpoint/2010/main" val="81428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3BFA483-FD03-463B-89AC-922A5047AE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2058" b="42845"/>
          <a:stretch/>
        </p:blipFill>
        <p:spPr>
          <a:xfrm>
            <a:off x="0" y="3429000"/>
            <a:ext cx="9144000" cy="917822"/>
          </a:xfrm>
          <a:prstGeom prst="rect">
            <a:avLst/>
          </a:prstGeom>
        </p:spPr>
      </p:pic>
      <p:sp>
        <p:nvSpPr>
          <p:cNvPr id="10" name="Rectangle 9">
            <a:extLst>
              <a:ext uri="{FF2B5EF4-FFF2-40B4-BE49-F238E27FC236}">
                <a16:creationId xmlns:a16="http://schemas.microsoft.com/office/drawing/2014/main" xmlns="" id="{1DAB5E14-B13A-497F-8FD5-9614B758F9AD}"/>
              </a:ext>
            </a:extLst>
          </p:cNvPr>
          <p:cNvSpPr/>
          <p:nvPr/>
        </p:nvSpPr>
        <p:spPr>
          <a:xfrm>
            <a:off x="457199" y="1952417"/>
            <a:ext cx="228600" cy="2394405"/>
          </a:xfrm>
          <a:prstGeom prst="rect">
            <a:avLst/>
          </a:prstGeom>
          <a:solidFill>
            <a:schemeClr val="accent2">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
        <p:nvSpPr>
          <p:cNvPr id="2" name="Slide Number Placeholder 1">
            <a:extLst>
              <a:ext uri="{FF2B5EF4-FFF2-40B4-BE49-F238E27FC236}">
                <a16:creationId xmlns:a16="http://schemas.microsoft.com/office/drawing/2014/main" xmlns="" id="{955B6316-9FCB-47DB-97B1-1D7BD9A08377}"/>
              </a:ext>
            </a:extLst>
          </p:cNvPr>
          <p:cNvSpPr>
            <a:spLocks noGrp="1"/>
          </p:cNvSpPr>
          <p:nvPr>
            <p:ph type="sldNum" sz="quarter" idx="12"/>
          </p:nvPr>
        </p:nvSpPr>
        <p:spPr/>
        <p:txBody>
          <a:bodyPr/>
          <a:lstStyle/>
          <a:p>
            <a:fld id="{1384FA50-8B36-4B06-A05C-1E58CBA999B5}" type="slidenum">
              <a:rPr lang="en-US" smtClean="0"/>
              <a:pPr/>
              <a:t>3</a:t>
            </a:fld>
            <a:endParaRPr lang="en-US"/>
          </a:p>
        </p:txBody>
      </p:sp>
      <p:sp>
        <p:nvSpPr>
          <p:cNvPr id="3" name="Text Placeholder 2" hidden="1">
            <a:extLst>
              <a:ext uri="{FF2B5EF4-FFF2-40B4-BE49-F238E27FC236}">
                <a16:creationId xmlns:a16="http://schemas.microsoft.com/office/drawing/2014/main" xmlns="" id="{CA63110E-9FE5-4122-9D96-0CA081821DB3}"/>
              </a:ext>
            </a:extLst>
          </p:cNvPr>
          <p:cNvSpPr>
            <a:spLocks noGrp="1"/>
          </p:cNvSpPr>
          <p:nvPr>
            <p:ph type="body" sz="quarter" idx="14"/>
          </p:nvPr>
        </p:nvSpPr>
        <p:spPr/>
        <p:txBody>
          <a:bodyPr/>
          <a:lstStyle/>
          <a:p>
            <a:endParaRPr lang="en-US"/>
          </a:p>
        </p:txBody>
      </p:sp>
      <p:sp>
        <p:nvSpPr>
          <p:cNvPr id="4" name="Text Placeholder 3" hidden="1">
            <a:extLst>
              <a:ext uri="{FF2B5EF4-FFF2-40B4-BE49-F238E27FC236}">
                <a16:creationId xmlns:a16="http://schemas.microsoft.com/office/drawing/2014/main" xmlns="" id="{55002B0A-1C75-4B76-9568-1B88DA6F2FF2}"/>
              </a:ext>
            </a:extLst>
          </p:cNvPr>
          <p:cNvSpPr>
            <a:spLocks noGrp="1"/>
          </p:cNvSpPr>
          <p:nvPr>
            <p:ph type="body" sz="quarter" idx="13"/>
          </p:nvPr>
        </p:nvSpPr>
        <p:spPr/>
        <p:txBody>
          <a:bodyPr/>
          <a:lstStyle/>
          <a:p>
            <a:endParaRPr lang="en-US"/>
          </a:p>
        </p:txBody>
      </p:sp>
      <p:sp>
        <p:nvSpPr>
          <p:cNvPr id="5" name="Title 4">
            <a:extLst>
              <a:ext uri="{FF2B5EF4-FFF2-40B4-BE49-F238E27FC236}">
                <a16:creationId xmlns:a16="http://schemas.microsoft.com/office/drawing/2014/main" xmlns="" id="{4528ACDD-5BAA-4AFD-A9E5-D1ED06DA8241}"/>
              </a:ext>
            </a:extLst>
          </p:cNvPr>
          <p:cNvSpPr>
            <a:spLocks noGrp="1"/>
          </p:cNvSpPr>
          <p:nvPr>
            <p:ph type="title"/>
          </p:nvPr>
        </p:nvSpPr>
        <p:spPr/>
        <p:txBody>
          <a:bodyPr/>
          <a:lstStyle/>
          <a:p>
            <a:r>
              <a:rPr lang="en-US" dirty="0"/>
              <a:t>How Seasons of </a:t>
            </a:r>
            <a:r>
              <a:rPr lang="en-US" dirty="0" err="1"/>
              <a:t>Life</a:t>
            </a:r>
            <a:r>
              <a:rPr lang="en-US" sz="1800" cap="small" baseline="100000" dirty="0" err="1">
                <a:solidFill>
                  <a:srgbClr val="0080C7"/>
                </a:solidFill>
              </a:rPr>
              <a:t>sm</a:t>
            </a:r>
            <a:r>
              <a:rPr lang="en-US" dirty="0"/>
              <a:t> Works</a:t>
            </a:r>
          </a:p>
        </p:txBody>
      </p:sp>
      <p:sp>
        <p:nvSpPr>
          <p:cNvPr id="9" name="TextBox 8">
            <a:extLst>
              <a:ext uri="{FF2B5EF4-FFF2-40B4-BE49-F238E27FC236}">
                <a16:creationId xmlns:a16="http://schemas.microsoft.com/office/drawing/2014/main" xmlns="" id="{65BA8D30-A7E8-4F7A-88D3-81B6836D2925}"/>
              </a:ext>
            </a:extLst>
          </p:cNvPr>
          <p:cNvSpPr txBox="1"/>
          <p:nvPr/>
        </p:nvSpPr>
        <p:spPr>
          <a:xfrm>
            <a:off x="754523" y="1952417"/>
            <a:ext cx="2230724" cy="1400383"/>
          </a:xfrm>
          <a:prstGeom prst="rect">
            <a:avLst/>
          </a:prstGeom>
          <a:noFill/>
        </p:spPr>
        <p:txBody>
          <a:bodyPr wrap="square" lIns="0" tIns="0" rIns="0" bIns="0" rtlCol="0">
            <a:noAutofit/>
          </a:bodyPr>
          <a:lstStyle/>
          <a:p>
            <a:pPr lvl="0" fontAlgn="auto"/>
            <a:r>
              <a:rPr lang="en-US" sz="1300" b="0" dirty="0">
                <a:solidFill>
                  <a:srgbClr val="1E1E1E"/>
                </a:solidFill>
              </a:rPr>
              <a:t>Deceased members are identified through cancellation reports, </a:t>
            </a:r>
            <a:r>
              <a:rPr lang="en-US" sz="1300" b="0" spc="-30" dirty="0">
                <a:solidFill>
                  <a:srgbClr val="1E1E1E"/>
                </a:solidFill>
              </a:rPr>
              <a:t>medical management </a:t>
            </a:r>
            <a:r>
              <a:rPr lang="en-US" sz="1300" b="0" dirty="0">
                <a:solidFill>
                  <a:srgbClr val="1E1E1E"/>
                </a:solidFill>
              </a:rPr>
              <a:t>recommendations, Customer Service channels and other referrals.</a:t>
            </a:r>
            <a:endParaRPr lang="en-US" sz="1800" b="0" dirty="0"/>
          </a:p>
        </p:txBody>
      </p:sp>
      <p:sp>
        <p:nvSpPr>
          <p:cNvPr id="11" name="Rectangle 10">
            <a:extLst>
              <a:ext uri="{FF2B5EF4-FFF2-40B4-BE49-F238E27FC236}">
                <a16:creationId xmlns:a16="http://schemas.microsoft.com/office/drawing/2014/main" xmlns="" id="{65CAB6EC-4B56-46C4-B02A-0E63428D69C6}"/>
              </a:ext>
            </a:extLst>
          </p:cNvPr>
          <p:cNvSpPr/>
          <p:nvPr/>
        </p:nvSpPr>
        <p:spPr>
          <a:xfrm>
            <a:off x="3462617" y="1952417"/>
            <a:ext cx="228600" cy="2394405"/>
          </a:xfrm>
          <a:prstGeom prst="rect">
            <a:avLst/>
          </a:prstGeom>
          <a:solidFill>
            <a:schemeClr val="accent2">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
        <p:nvSpPr>
          <p:cNvPr id="12" name="Rectangle 11">
            <a:extLst>
              <a:ext uri="{FF2B5EF4-FFF2-40B4-BE49-F238E27FC236}">
                <a16:creationId xmlns:a16="http://schemas.microsoft.com/office/drawing/2014/main" xmlns="" id="{F60F8BE8-2DF9-4B71-85FE-8E8438737D87}"/>
              </a:ext>
            </a:extLst>
          </p:cNvPr>
          <p:cNvSpPr/>
          <p:nvPr/>
        </p:nvSpPr>
        <p:spPr>
          <a:xfrm>
            <a:off x="6468035" y="1952417"/>
            <a:ext cx="228600" cy="2394405"/>
          </a:xfrm>
          <a:prstGeom prst="rect">
            <a:avLst/>
          </a:prstGeom>
          <a:solidFill>
            <a:schemeClr val="accent2">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
        <p:nvSpPr>
          <p:cNvPr id="13" name="TextBox 12">
            <a:extLst>
              <a:ext uri="{FF2B5EF4-FFF2-40B4-BE49-F238E27FC236}">
                <a16:creationId xmlns:a16="http://schemas.microsoft.com/office/drawing/2014/main" xmlns="" id="{B2E53514-3C2B-4E2F-BF1E-755811BC4F20}"/>
              </a:ext>
            </a:extLst>
          </p:cNvPr>
          <p:cNvSpPr txBox="1"/>
          <p:nvPr/>
        </p:nvSpPr>
        <p:spPr>
          <a:xfrm>
            <a:off x="3774344" y="1952417"/>
            <a:ext cx="2429232" cy="1400383"/>
          </a:xfrm>
          <a:prstGeom prst="rect">
            <a:avLst/>
          </a:prstGeom>
          <a:noFill/>
        </p:spPr>
        <p:txBody>
          <a:bodyPr wrap="square" lIns="0" tIns="0" rIns="0" bIns="0" rtlCol="0">
            <a:noAutofit/>
          </a:bodyPr>
          <a:lstStyle/>
          <a:p>
            <a:pPr fontAlgn="auto"/>
            <a:r>
              <a:rPr lang="en-US" sz="1300" b="0" dirty="0"/>
              <a:t>A dedicated Customer Advocate identifies the appropriate surviving family member and sends a sympathy card along with a handwritten note offering assistance.</a:t>
            </a:r>
          </a:p>
        </p:txBody>
      </p:sp>
      <p:sp>
        <p:nvSpPr>
          <p:cNvPr id="14" name="TextBox 13">
            <a:extLst>
              <a:ext uri="{FF2B5EF4-FFF2-40B4-BE49-F238E27FC236}">
                <a16:creationId xmlns:a16="http://schemas.microsoft.com/office/drawing/2014/main" xmlns="" id="{353A237F-E7A9-4616-ABA2-57B2D8290AFD}"/>
              </a:ext>
            </a:extLst>
          </p:cNvPr>
          <p:cNvSpPr txBox="1"/>
          <p:nvPr/>
        </p:nvSpPr>
        <p:spPr>
          <a:xfrm>
            <a:off x="6779762" y="1952417"/>
            <a:ext cx="1907037" cy="1400383"/>
          </a:xfrm>
          <a:prstGeom prst="rect">
            <a:avLst/>
          </a:prstGeom>
          <a:noFill/>
        </p:spPr>
        <p:txBody>
          <a:bodyPr wrap="square" lIns="0" tIns="0" rIns="0" bIns="0" rtlCol="0">
            <a:noAutofit/>
          </a:bodyPr>
          <a:lstStyle/>
          <a:p>
            <a:pPr fontAlgn="auto"/>
            <a:r>
              <a:rPr lang="en-US" sz="1300" b="0" dirty="0"/>
              <a:t>The Customer Advocate serves as the single point of contact for the surviving family members for the next 12 months, resolving any other issues that may arise. </a:t>
            </a:r>
          </a:p>
        </p:txBody>
      </p:sp>
      <p:sp>
        <p:nvSpPr>
          <p:cNvPr id="20" name="Rectangle 19">
            <a:extLst>
              <a:ext uri="{FF2B5EF4-FFF2-40B4-BE49-F238E27FC236}">
                <a16:creationId xmlns:a16="http://schemas.microsoft.com/office/drawing/2014/main" xmlns="" id="{37FA223E-79D5-4E01-9BAC-4F6DCEE07EE4}"/>
              </a:ext>
            </a:extLst>
          </p:cNvPr>
          <p:cNvSpPr/>
          <p:nvPr/>
        </p:nvSpPr>
        <p:spPr>
          <a:xfrm>
            <a:off x="1959908" y="3429000"/>
            <a:ext cx="228600" cy="2394405"/>
          </a:xfrm>
          <a:prstGeom prst="rect">
            <a:avLst/>
          </a:prstGeom>
          <a:solidFill>
            <a:schemeClr val="accent2">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
        <p:nvSpPr>
          <p:cNvPr id="21" name="Rectangle 20">
            <a:extLst>
              <a:ext uri="{FF2B5EF4-FFF2-40B4-BE49-F238E27FC236}">
                <a16:creationId xmlns:a16="http://schemas.microsoft.com/office/drawing/2014/main" xmlns="" id="{F3075719-65F7-4DD2-ADB3-E54D28026912}"/>
              </a:ext>
            </a:extLst>
          </p:cNvPr>
          <p:cNvSpPr/>
          <p:nvPr/>
        </p:nvSpPr>
        <p:spPr>
          <a:xfrm>
            <a:off x="4965326" y="3429000"/>
            <a:ext cx="228600" cy="2394405"/>
          </a:xfrm>
          <a:prstGeom prst="rect">
            <a:avLst/>
          </a:prstGeom>
          <a:solidFill>
            <a:schemeClr val="accent2">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
        <p:nvSpPr>
          <p:cNvPr id="22" name="TextBox 21">
            <a:extLst>
              <a:ext uri="{FF2B5EF4-FFF2-40B4-BE49-F238E27FC236}">
                <a16:creationId xmlns:a16="http://schemas.microsoft.com/office/drawing/2014/main" xmlns="" id="{38B41F97-35E6-425A-80D2-66B3620FEEC9}"/>
              </a:ext>
            </a:extLst>
          </p:cNvPr>
          <p:cNvSpPr txBox="1"/>
          <p:nvPr/>
        </p:nvSpPr>
        <p:spPr>
          <a:xfrm>
            <a:off x="2244589" y="4486264"/>
            <a:ext cx="1798494" cy="1301282"/>
          </a:xfrm>
          <a:prstGeom prst="rect">
            <a:avLst/>
          </a:prstGeom>
          <a:noFill/>
        </p:spPr>
        <p:txBody>
          <a:bodyPr wrap="square" lIns="0" tIns="0" rIns="0" bIns="0" rtlCol="0" anchor="t">
            <a:noAutofit/>
          </a:bodyPr>
          <a:lstStyle/>
          <a:p>
            <a:pPr fontAlgn="auto"/>
            <a:r>
              <a:rPr lang="en-US" sz="1300" b="0" dirty="0"/>
              <a:t>Surviving family members are identified; the survivors may or may not be BCBSTX members.</a:t>
            </a:r>
          </a:p>
        </p:txBody>
      </p:sp>
      <p:sp>
        <p:nvSpPr>
          <p:cNvPr id="23" name="TextBox 22">
            <a:extLst>
              <a:ext uri="{FF2B5EF4-FFF2-40B4-BE49-F238E27FC236}">
                <a16:creationId xmlns:a16="http://schemas.microsoft.com/office/drawing/2014/main" xmlns="" id="{572A1A21-0E1A-4E90-A3C0-1730D44EF391}"/>
              </a:ext>
            </a:extLst>
          </p:cNvPr>
          <p:cNvSpPr txBox="1"/>
          <p:nvPr/>
        </p:nvSpPr>
        <p:spPr>
          <a:xfrm>
            <a:off x="5295763" y="4486264"/>
            <a:ext cx="2969695" cy="1301282"/>
          </a:xfrm>
          <a:prstGeom prst="rect">
            <a:avLst/>
          </a:prstGeom>
          <a:noFill/>
        </p:spPr>
        <p:txBody>
          <a:bodyPr wrap="square" lIns="0" tIns="0" rIns="0" bIns="0" rtlCol="0" anchor="t">
            <a:noAutofit/>
          </a:bodyPr>
          <a:lstStyle/>
          <a:p>
            <a:pPr fontAlgn="auto"/>
            <a:r>
              <a:rPr lang="en-US" sz="1300" b="0" dirty="0"/>
              <a:t>The Customer Advocate then completes a review of membership and all claims on file, resolving any upfront issues. This relieves the family of the burden </a:t>
            </a:r>
            <a:br>
              <a:rPr lang="en-US" sz="1300" b="0" dirty="0"/>
            </a:br>
            <a:r>
              <a:rPr lang="en-US" sz="1300" b="0" dirty="0"/>
              <a:t>of handling these issues later on.</a:t>
            </a:r>
          </a:p>
        </p:txBody>
      </p:sp>
    </p:spTree>
    <p:extLst>
      <p:ext uri="{BB962C8B-B14F-4D97-AF65-F5344CB8AC3E}">
        <p14:creationId xmlns:p14="http://schemas.microsoft.com/office/powerpoint/2010/main" val="192151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0934738-6E3D-49E7-96D0-27453BDD311F}"/>
              </a:ext>
            </a:extLst>
          </p:cNvPr>
          <p:cNvSpPr>
            <a:spLocks noGrp="1"/>
          </p:cNvSpPr>
          <p:nvPr>
            <p:ph type="sldNum" sz="quarter" idx="12"/>
          </p:nvPr>
        </p:nvSpPr>
        <p:spPr/>
        <p:txBody>
          <a:bodyPr/>
          <a:lstStyle/>
          <a:p>
            <a:fld id="{2D55A223-BDE3-4662-BD05-6BDBDD27824A}" type="slidenum">
              <a:rPr lang="en-US" smtClean="0"/>
              <a:pPr/>
              <a:t>4</a:t>
            </a:fld>
            <a:endParaRPr lang="en-US" dirty="0"/>
          </a:p>
        </p:txBody>
      </p:sp>
      <p:sp>
        <p:nvSpPr>
          <p:cNvPr id="3" name="Text Placeholder 2" hidden="1">
            <a:extLst>
              <a:ext uri="{FF2B5EF4-FFF2-40B4-BE49-F238E27FC236}">
                <a16:creationId xmlns:a16="http://schemas.microsoft.com/office/drawing/2014/main" xmlns="" id="{980392E1-ED34-4DB3-8F15-E189B034525C}"/>
              </a:ext>
            </a:extLst>
          </p:cNvPr>
          <p:cNvSpPr>
            <a:spLocks noGrp="1"/>
          </p:cNvSpPr>
          <p:nvPr>
            <p:ph type="body" sz="quarter" idx="14"/>
          </p:nvPr>
        </p:nvSpPr>
        <p:spPr/>
        <p:txBody>
          <a:bodyPr/>
          <a:lstStyle/>
          <a:p>
            <a:endParaRPr lang="en-US"/>
          </a:p>
        </p:txBody>
      </p:sp>
      <p:sp>
        <p:nvSpPr>
          <p:cNvPr id="4" name="Text Placeholder 3" hidden="1">
            <a:extLst>
              <a:ext uri="{FF2B5EF4-FFF2-40B4-BE49-F238E27FC236}">
                <a16:creationId xmlns:a16="http://schemas.microsoft.com/office/drawing/2014/main" xmlns="" id="{AF712E2A-B991-428D-8BD6-A9CA525E8F58}"/>
              </a:ext>
            </a:extLst>
          </p:cNvPr>
          <p:cNvSpPr>
            <a:spLocks noGrp="1"/>
          </p:cNvSpPr>
          <p:nvPr>
            <p:ph type="body" sz="quarter" idx="13"/>
          </p:nvPr>
        </p:nvSpPr>
        <p:spPr/>
        <p:txBody>
          <a:bodyPr/>
          <a:lstStyle/>
          <a:p>
            <a:endParaRPr lang="en-US"/>
          </a:p>
        </p:txBody>
      </p:sp>
      <p:pic>
        <p:nvPicPr>
          <p:cNvPr id="9" name="Content Placeholder 8">
            <a:extLst>
              <a:ext uri="{FF2B5EF4-FFF2-40B4-BE49-F238E27FC236}">
                <a16:creationId xmlns:a16="http://schemas.microsoft.com/office/drawing/2014/main" xmlns="" id="{14D82DB5-7761-4235-8933-5FA980B37253}"/>
              </a:ext>
            </a:extLst>
          </p:cNvPr>
          <p:cNvPicPr>
            <a:picLocks noGrp="1" noChangeAspect="1"/>
          </p:cNvPicPr>
          <p:nvPr>
            <p:ph sz="quarter" idx="15"/>
          </p:nvPr>
        </p:nvPicPr>
        <p:blipFill rotWithShape="1">
          <a:blip r:embed="rId3" cstate="print">
            <a:extLst>
              <a:ext uri="{28A0092B-C50C-407E-A947-70E740481C1C}">
                <a14:useLocalDpi xmlns:a14="http://schemas.microsoft.com/office/drawing/2010/main" val="0"/>
              </a:ext>
            </a:extLst>
          </a:blip>
          <a:srcRect r="73978"/>
          <a:stretch/>
        </p:blipFill>
        <p:spPr>
          <a:xfrm>
            <a:off x="0" y="0"/>
            <a:ext cx="2684030" cy="6857999"/>
          </a:xfrm>
        </p:spPr>
      </p:pic>
      <p:sp>
        <p:nvSpPr>
          <p:cNvPr id="6" name="Content Placeholder 5">
            <a:extLst>
              <a:ext uri="{FF2B5EF4-FFF2-40B4-BE49-F238E27FC236}">
                <a16:creationId xmlns:a16="http://schemas.microsoft.com/office/drawing/2014/main" xmlns="" id="{6207D138-6E3A-46D5-8FD9-205D954D22E6}"/>
              </a:ext>
            </a:extLst>
          </p:cNvPr>
          <p:cNvSpPr>
            <a:spLocks noGrp="1"/>
          </p:cNvSpPr>
          <p:nvPr>
            <p:ph idx="1"/>
          </p:nvPr>
        </p:nvSpPr>
        <p:spPr>
          <a:xfrm>
            <a:off x="3028079" y="1295400"/>
            <a:ext cx="5658721" cy="4876800"/>
          </a:xfrm>
        </p:spPr>
        <p:txBody>
          <a:bodyPr/>
          <a:lstStyle/>
          <a:p>
            <a:pPr marL="0" lvl="0" indent="0" defTabSz="914400">
              <a:spcBef>
                <a:spcPts val="0"/>
              </a:spcBef>
              <a:spcAft>
                <a:spcPts val="2400"/>
              </a:spcAft>
              <a:buClrTx/>
              <a:buNone/>
            </a:pPr>
            <a:r>
              <a:rPr lang="en-US" sz="1600" kern="1200" dirty="0">
                <a:solidFill>
                  <a:prstClr val="black"/>
                </a:solidFill>
              </a:rPr>
              <a:t>“You know, I was worried about that bill and claim at first, but then when you started working on it for me, I knew you were </a:t>
            </a:r>
            <a:br>
              <a:rPr lang="en-US" sz="1600" kern="1200" dirty="0">
                <a:solidFill>
                  <a:prstClr val="black"/>
                </a:solidFill>
              </a:rPr>
            </a:br>
            <a:r>
              <a:rPr lang="en-US" sz="1600" kern="1200" dirty="0">
                <a:solidFill>
                  <a:prstClr val="black"/>
                </a:solidFill>
              </a:rPr>
              <a:t>my ace in the hole. Thank you.”</a:t>
            </a:r>
          </a:p>
          <a:p>
            <a:pPr marL="0" indent="0" defTabSz="914400">
              <a:spcBef>
                <a:spcPts val="0"/>
              </a:spcBef>
              <a:spcAft>
                <a:spcPts val="2400"/>
              </a:spcAft>
              <a:buClrTx/>
              <a:buNone/>
            </a:pPr>
            <a:r>
              <a:rPr lang="en-US" sz="1600" dirty="0"/>
              <a:t>“I’m emotionally blown away with this intervention!”</a:t>
            </a:r>
          </a:p>
          <a:p>
            <a:pPr marL="0" indent="0" defTabSz="914400">
              <a:spcBef>
                <a:spcPts val="0"/>
              </a:spcBef>
              <a:spcAft>
                <a:spcPts val="2400"/>
              </a:spcAft>
              <a:buClrTx/>
              <a:buNone/>
            </a:pPr>
            <a:r>
              <a:rPr lang="en-US" sz="1600" dirty="0"/>
              <a:t>“I am ever indebted to you for your concern and compassion after my spouse’s death. I was overcome that you would give your time to me when I really needed just that.”</a:t>
            </a:r>
          </a:p>
          <a:p>
            <a:pPr marL="0" indent="0" defTabSz="914400">
              <a:spcBef>
                <a:spcPts val="0"/>
              </a:spcBef>
              <a:spcAft>
                <a:spcPts val="2400"/>
              </a:spcAft>
              <a:buClrTx/>
              <a:buNone/>
            </a:pPr>
            <a:r>
              <a:rPr lang="en-US" sz="1600" dirty="0"/>
              <a:t>“I want to tell you the card you sent really touched me. When I have thought about Blue Cross in the past, I’ve always thought they were just a great big company and we were just a number with claims coming in to be processed. But your card was very personal, and it really touched me. It really meant a lot to me.”</a:t>
            </a:r>
          </a:p>
          <a:p>
            <a:pPr marL="0" indent="0" defTabSz="914400">
              <a:spcBef>
                <a:spcPts val="0"/>
              </a:spcBef>
              <a:spcAft>
                <a:spcPts val="2400"/>
              </a:spcAft>
              <a:buClrTx/>
              <a:buNone/>
            </a:pPr>
            <a:r>
              <a:rPr lang="en-US" sz="1600" dirty="0"/>
              <a:t>“I haven’t laughed in a long time until you called today. </a:t>
            </a:r>
            <a:br>
              <a:rPr lang="en-US" sz="1600" dirty="0"/>
            </a:br>
            <a:r>
              <a:rPr lang="en-US" sz="1600" dirty="0"/>
              <a:t>Thank you.”</a:t>
            </a:r>
            <a:endParaRPr lang="en-US" sz="1600" kern="1200" dirty="0">
              <a:solidFill>
                <a:prstClr val="black"/>
              </a:solidFill>
            </a:endParaRPr>
          </a:p>
        </p:txBody>
      </p:sp>
      <p:sp>
        <p:nvSpPr>
          <p:cNvPr id="7" name="Title 6">
            <a:extLst>
              <a:ext uri="{FF2B5EF4-FFF2-40B4-BE49-F238E27FC236}">
                <a16:creationId xmlns:a16="http://schemas.microsoft.com/office/drawing/2014/main" xmlns="" id="{1C2057DF-C8D3-46FA-80E1-E8AB1338EEB6}"/>
              </a:ext>
            </a:extLst>
          </p:cNvPr>
          <p:cNvSpPr>
            <a:spLocks noGrp="1"/>
          </p:cNvSpPr>
          <p:nvPr>
            <p:ph type="title"/>
          </p:nvPr>
        </p:nvSpPr>
        <p:spPr>
          <a:xfrm>
            <a:off x="3028079" y="411480"/>
            <a:ext cx="5658721" cy="883920"/>
          </a:xfrm>
        </p:spPr>
        <p:txBody>
          <a:bodyPr/>
          <a:lstStyle/>
          <a:p>
            <a:r>
              <a:rPr lang="en-US" dirty="0"/>
              <a:t>What We Heard</a:t>
            </a:r>
          </a:p>
        </p:txBody>
      </p:sp>
      <p:sp>
        <p:nvSpPr>
          <p:cNvPr id="10" name="Rectangle 9">
            <a:extLst>
              <a:ext uri="{FF2B5EF4-FFF2-40B4-BE49-F238E27FC236}">
                <a16:creationId xmlns:a16="http://schemas.microsoft.com/office/drawing/2014/main" xmlns="" id="{E6D3BA4D-FD6A-414B-A572-EBBD0A0FF288}"/>
              </a:ext>
            </a:extLst>
          </p:cNvPr>
          <p:cNvSpPr/>
          <p:nvPr/>
        </p:nvSpPr>
        <p:spPr>
          <a:xfrm>
            <a:off x="1" y="6553199"/>
            <a:ext cx="2684029" cy="304799"/>
          </a:xfrm>
          <a:prstGeom prst="rect">
            <a:avLst/>
          </a:prstGeom>
          <a:solidFill>
            <a:schemeClr val="accent2">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
        <p:nvSpPr>
          <p:cNvPr id="11" name="Rectangle 10">
            <a:extLst>
              <a:ext uri="{FF2B5EF4-FFF2-40B4-BE49-F238E27FC236}">
                <a16:creationId xmlns:a16="http://schemas.microsoft.com/office/drawing/2014/main" xmlns="" id="{B1F2FF0A-F26D-44C2-B223-BA6B4206F5C1}"/>
              </a:ext>
            </a:extLst>
          </p:cNvPr>
          <p:cNvSpPr/>
          <p:nvPr/>
        </p:nvSpPr>
        <p:spPr>
          <a:xfrm>
            <a:off x="1" y="6677890"/>
            <a:ext cx="2684029" cy="180109"/>
          </a:xfrm>
          <a:prstGeom prst="rect">
            <a:avLst/>
          </a:prstGeom>
          <a:gradFill flip="none" rotWithShape="1">
            <a:gsLst>
              <a:gs pos="0">
                <a:schemeClr val="tx1">
                  <a:alpha val="17000"/>
                </a:schemeClr>
              </a:gs>
              <a:gs pos="100000">
                <a:schemeClr val="tx1">
                  <a:alpha val="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Tree>
    <p:extLst>
      <p:ext uri="{BB962C8B-B14F-4D97-AF65-F5344CB8AC3E}">
        <p14:creationId xmlns:p14="http://schemas.microsoft.com/office/powerpoint/2010/main" val="108341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xmlns="" id="{EFBDB095-C91C-4D18-B5F2-01D06EAF5A72}"/>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1349"/>
          <a:stretch/>
        </p:blipFill>
        <p:spPr>
          <a:xfrm>
            <a:off x="0" y="0"/>
            <a:ext cx="9144000" cy="6858000"/>
          </a:xfrm>
        </p:spPr>
      </p:pic>
      <p:sp>
        <p:nvSpPr>
          <p:cNvPr id="3" name="Title 2">
            <a:extLst>
              <a:ext uri="{FF2B5EF4-FFF2-40B4-BE49-F238E27FC236}">
                <a16:creationId xmlns:a16="http://schemas.microsoft.com/office/drawing/2014/main" xmlns="" id="{08549B71-4C20-423D-9744-60F2700B4C8B}"/>
              </a:ext>
            </a:extLst>
          </p:cNvPr>
          <p:cNvSpPr>
            <a:spLocks noGrp="1"/>
          </p:cNvSpPr>
          <p:nvPr>
            <p:ph type="title"/>
          </p:nvPr>
        </p:nvSpPr>
        <p:spPr>
          <a:xfrm>
            <a:off x="2874173" y="1915611"/>
            <a:ext cx="5812628" cy="3825432"/>
          </a:xfrm>
        </p:spPr>
        <p:txBody>
          <a:bodyPr/>
          <a:lstStyle/>
          <a:p>
            <a:pPr algn="l">
              <a:lnSpc>
                <a:spcPct val="95000"/>
              </a:lnSpc>
            </a:pPr>
            <a:r>
              <a:rPr lang="en-US" sz="6600" dirty="0"/>
              <a:t>Seasons of Life</a:t>
            </a:r>
            <a:r>
              <a:rPr lang="en-US" sz="2200" cap="small" baseline="100000" dirty="0"/>
              <a:t/>
            </a:r>
            <a:br>
              <a:rPr lang="en-US" sz="2200" cap="small" baseline="100000" dirty="0"/>
            </a:br>
            <a:r>
              <a:rPr lang="en-US" sz="2400" dirty="0"/>
              <a:t/>
            </a:r>
            <a:br>
              <a:rPr lang="en-US" sz="2400" dirty="0"/>
            </a:br>
            <a:r>
              <a:rPr lang="en-US" sz="2400" dirty="0">
                <a:latin typeface="+mn-lt"/>
              </a:rPr>
              <a:t>Here to help family members </a:t>
            </a:r>
            <a:br>
              <a:rPr lang="en-US" sz="2400" dirty="0">
                <a:latin typeface="+mn-lt"/>
              </a:rPr>
            </a:br>
            <a:r>
              <a:rPr lang="en-US" sz="2400" dirty="0">
                <a:latin typeface="+mn-lt"/>
              </a:rPr>
              <a:t>during a difficult time</a:t>
            </a:r>
            <a:endParaRPr lang="en-US" sz="2400" dirty="0"/>
          </a:p>
        </p:txBody>
      </p:sp>
      <p:sp>
        <p:nvSpPr>
          <p:cNvPr id="8" name="Rectangle 7">
            <a:extLst>
              <a:ext uri="{FF2B5EF4-FFF2-40B4-BE49-F238E27FC236}">
                <a16:creationId xmlns:a16="http://schemas.microsoft.com/office/drawing/2014/main" xmlns="" id="{A5E59B95-BAFD-44B2-A258-C7FC9243EEDE}"/>
              </a:ext>
            </a:extLst>
          </p:cNvPr>
          <p:cNvSpPr/>
          <p:nvPr/>
        </p:nvSpPr>
        <p:spPr>
          <a:xfrm>
            <a:off x="1" y="6629400"/>
            <a:ext cx="9144000" cy="228600"/>
          </a:xfrm>
          <a:prstGeom prst="rect">
            <a:avLst/>
          </a:prstGeom>
          <a:gradFill flip="none" rotWithShape="1">
            <a:gsLst>
              <a:gs pos="0">
                <a:schemeClr val="tx1">
                  <a:alpha val="17000"/>
                </a:schemeClr>
              </a:gs>
              <a:gs pos="100000">
                <a:schemeClr val="tx1">
                  <a:alpha val="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
        <p:nvSpPr>
          <p:cNvPr id="13" name="Rectangle 12">
            <a:extLst>
              <a:ext uri="{FF2B5EF4-FFF2-40B4-BE49-F238E27FC236}">
                <a16:creationId xmlns:a16="http://schemas.microsoft.com/office/drawing/2014/main" xmlns="" id="{E6160D9A-38AD-4D97-9799-CD2F1C7A98A0}"/>
              </a:ext>
            </a:extLst>
          </p:cNvPr>
          <p:cNvSpPr/>
          <p:nvPr/>
        </p:nvSpPr>
        <p:spPr>
          <a:xfrm>
            <a:off x="8686800" y="0"/>
            <a:ext cx="457200" cy="6858000"/>
          </a:xfrm>
          <a:prstGeom prst="rect">
            <a:avLst/>
          </a:prstGeom>
          <a:solidFill>
            <a:schemeClr val="accent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
        <p:nvSpPr>
          <p:cNvPr id="4" name="Slide Number Placeholder 3">
            <a:extLst>
              <a:ext uri="{FF2B5EF4-FFF2-40B4-BE49-F238E27FC236}">
                <a16:creationId xmlns:a16="http://schemas.microsoft.com/office/drawing/2014/main" xmlns="" id="{D8BB7876-B9DF-48A2-960C-56BF7CAD75D7}"/>
              </a:ext>
            </a:extLst>
          </p:cNvPr>
          <p:cNvSpPr>
            <a:spLocks noGrp="1"/>
          </p:cNvSpPr>
          <p:nvPr>
            <p:ph type="sldNum" sz="quarter" idx="12"/>
          </p:nvPr>
        </p:nvSpPr>
        <p:spPr/>
        <p:txBody>
          <a:bodyPr/>
          <a:lstStyle/>
          <a:p>
            <a:fld id="{1384FA50-8B36-4B06-A05C-1E58CBA999B5}" type="slidenum">
              <a:rPr lang="en-US" smtClean="0"/>
              <a:pPr/>
              <a:t>5</a:t>
            </a:fld>
            <a:endParaRPr lang="en-US" dirty="0"/>
          </a:p>
        </p:txBody>
      </p:sp>
      <p:sp>
        <p:nvSpPr>
          <p:cNvPr id="7" name="TextBox 6">
            <a:extLst>
              <a:ext uri="{FF2B5EF4-FFF2-40B4-BE49-F238E27FC236}">
                <a16:creationId xmlns:a16="http://schemas.microsoft.com/office/drawing/2014/main" xmlns="" id="{466BD01E-9F48-421C-ADCE-6B57D7C702D5}"/>
              </a:ext>
            </a:extLst>
          </p:cNvPr>
          <p:cNvSpPr txBox="1"/>
          <p:nvPr/>
        </p:nvSpPr>
        <p:spPr>
          <a:xfrm>
            <a:off x="7609970" y="2967115"/>
            <a:ext cx="339634" cy="153888"/>
          </a:xfrm>
          <a:prstGeom prst="rect">
            <a:avLst/>
          </a:prstGeom>
          <a:noFill/>
        </p:spPr>
        <p:txBody>
          <a:bodyPr wrap="square" lIns="0" tIns="0" rIns="0" bIns="0" rtlCol="0">
            <a:spAutoFit/>
          </a:bodyPr>
          <a:lstStyle/>
          <a:p>
            <a:pPr>
              <a:spcAft>
                <a:spcPts val="0"/>
              </a:spcAft>
            </a:pPr>
            <a:r>
              <a:rPr lang="en-US" sz="1000" b="0" dirty="0">
                <a:solidFill>
                  <a:schemeClr val="bg1"/>
                </a:solidFill>
                <a:latin typeface="Arial Narrow" panose="020B0606020202030204" pitchFamily="34" charset="0"/>
              </a:rPr>
              <a:t>SM</a:t>
            </a:r>
          </a:p>
        </p:txBody>
      </p:sp>
    </p:spTree>
    <p:extLst>
      <p:ext uri="{BB962C8B-B14F-4D97-AF65-F5344CB8AC3E}">
        <p14:creationId xmlns:p14="http://schemas.microsoft.com/office/powerpoint/2010/main" val="251450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EMI_Color_Scheme">
      <a:dk1>
        <a:srgbClr val="1E1E1E"/>
      </a:dk1>
      <a:lt1>
        <a:srgbClr val="FFFFFF"/>
      </a:lt1>
      <a:dk2>
        <a:srgbClr val="0080C7"/>
      </a:dk2>
      <a:lt2>
        <a:srgbClr val="B4C2CC"/>
      </a:lt2>
      <a:accent1>
        <a:srgbClr val="005587"/>
      </a:accent1>
      <a:accent2>
        <a:srgbClr val="1FBFC9"/>
      </a:accent2>
      <a:accent3>
        <a:srgbClr val="A2DF56"/>
      </a:accent3>
      <a:accent4>
        <a:srgbClr val="4CA05A"/>
      </a:accent4>
      <a:accent5>
        <a:srgbClr val="FFD362"/>
      </a:accent5>
      <a:accent6>
        <a:srgbClr val="FF7200"/>
      </a:accent6>
      <a:hlink>
        <a:srgbClr val="004F77"/>
      </a:hlink>
      <a:folHlink>
        <a:srgbClr val="0080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effectLst/>
      </a:spPr>
      <a:bodyPr tIns="91440" bIns="9144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spcAft>
            <a:spcPts val="600"/>
          </a:spcAft>
          <a:defRPr sz="1800" b="0" dirty="0" smtClean="0"/>
        </a:defPPr>
      </a:lstStyle>
    </a:txDef>
  </a:objectDefaults>
  <a:extraClrSchemeLst/>
  <a:extLst>
    <a:ext uri="{05A4C25C-085E-4340-85A3-A5531E510DB2}">
      <thm15:themeFamily xmlns:thm15="http://schemas.microsoft.com/office/thememl/2012/main" xmlns="" name="Presentation1" id="{7845C304-E05B-4505-BCC2-9750455035FB}" vid="{B2629C5D-0EC7-4F9A-A76D-767DC7AC710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412</TotalTime>
  <Words>310</Words>
  <Application>Microsoft Office PowerPoint</Application>
  <PresentationFormat>On-screen Show (4:3)</PresentationFormat>
  <Paragraphs>32</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More Than Health Care … Seasons of Lifesm Is Health Caring</vt:lpstr>
      <vt:lpstr>How Seasons of Lifesm Works</vt:lpstr>
      <vt:lpstr>What We Heard</vt:lpstr>
      <vt:lpstr>Seasons of Life  Here to help family members  during a difficult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Seasons of Life</dc:title>
  <dc:creator>EMI Presentations</dc:creator>
  <cp:lastModifiedBy>HCSC User</cp:lastModifiedBy>
  <cp:revision>48</cp:revision>
  <dcterms:created xsi:type="dcterms:W3CDTF">2017-09-05T21:14:13Z</dcterms:created>
  <dcterms:modified xsi:type="dcterms:W3CDTF">2020-06-26T17:46:50Z</dcterms:modified>
</cp:coreProperties>
</file>