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2918400" cy="219456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6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764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E7B63-53C5-678A-3F77-276397826FAA}" v="5" dt="2025-09-04T20:05:48.070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60" autoAdjust="0"/>
    <p:restoredTop sz="94676" autoAdjust="0"/>
  </p:normalViewPr>
  <p:slideViewPr>
    <p:cSldViewPr>
      <p:cViewPr varScale="1">
        <p:scale>
          <a:sx n="20" d="100"/>
          <a:sy n="20" d="100"/>
        </p:scale>
        <p:origin x="1648" y="6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70" y="-90"/>
      </p:cViewPr>
      <p:guideLst>
        <p:guide orient="horz" pos="2926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6CDD7-09B6-4BB3-9069-2B95837CCCB2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163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9BA33-46DD-4DE6-9BEC-D9D96B7B7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40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A8FA6-A0F0-7340-8BBC-42259316CE2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162050"/>
            <a:ext cx="47021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9A55D-DE25-A342-B125-EA8537BD0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3312-DD40-BEBA-5D93-6AE0657BE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C3144A-E876-E3FA-3DE8-5FC6347E7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2B1F2-6826-7A8B-3BD4-4F18BE23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C7BEA-920E-CB95-3DEE-ABC4D55A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D0B83-42C9-6F54-9169-3F4CD7335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5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DF6F-9F16-12D5-697A-6C3D66D5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C807A-95C9-0C9E-B8AD-0884A4AA3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34690-D883-A941-B214-EF280AF9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0F58F-7B25-052B-222A-6C0F1D37D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11BDB-FC88-6A6D-3F48-C154C97B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58759E-BDF0-2D2C-0D37-2BEDA69CE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585A1-2AFD-0425-4455-B10A60914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F6C64-76A9-48F1-E3F5-1FF44846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2BD12-62DE-B8B2-BCCC-E38AAC9C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C587A-DD90-F436-8376-7F142A645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93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2369760" y="0"/>
            <a:ext cx="548640" cy="21945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-2" y="0"/>
            <a:ext cx="548640" cy="21945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32918400" cy="2743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19202400"/>
            <a:ext cx="32918400" cy="2743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200" y="21677939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72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E0AB3-3747-EF96-BA9B-10B5BFF69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E89C1-54E0-3824-0117-58BC80D72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EA76-0CDB-5BAA-CEA2-1D8F4F7B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ACCE6-6C91-7C2F-A58E-39BB71EAF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4AFE4-FC46-7506-895E-0EC2BEAF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4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18762-45B6-F953-B625-610CC48B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8"/>
          </a:xfr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8C834-43B1-DE1F-EAB7-45A069CD0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8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8C497-C045-0E61-1635-D03AF44A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74402-E000-9679-933A-4A4E7E3B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FEBBC-0191-2968-FBF1-FCF4DC35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0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0445-E409-83ED-7D4D-FCFE8810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5480-0F7C-8FA6-6455-E0BA7BD24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3F7A8-EA24-835E-9C2B-F032B4801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1FB0F-0C8C-8E63-F362-DE697563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0B9F8-386D-DB8A-C9D8-B3D1F2AC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A17CE-BCBD-2F81-2E33-115DD6B65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76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3830D-A0BA-A1D1-D027-DC5FA0E3A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8" y="1168401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AF47E-781D-D532-E757-3FA82F9CC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7429" y="5379722"/>
            <a:ext cx="13926025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6ED9F-52AF-102E-9375-DDDEC6E26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7429" y="8016240"/>
            <a:ext cx="1392602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FA0F8-80F7-6F09-60DA-EA7884B9A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4940" y="5379722"/>
            <a:ext cx="13994608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1240D-8D1E-9695-A9EB-419DEA390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48F6D-3E0B-0C3A-F620-A00C5AF1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84E36-0592-2C72-BFC1-C7796805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FF2191-DD21-0D63-DB50-1311DD2A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9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2C8F4-1DF6-104A-8F89-E6988EF92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6A61F-AE1B-8E7B-4C89-4C87B40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5433E-8DD7-7231-A602-2CFB259E9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3B8BA7-9BBF-4B24-BF0E-029115C0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CBAA5-22D6-2A6D-95DC-0716D42A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B92EF0-71C4-DED0-87E7-EFFBEC066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5B6EE-8B68-09D5-A3EE-F4B6DED3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6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C886-F9BB-0113-3A64-F85915FA0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9A1AC-34BD-61ED-72B1-5CCF52915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E3AC0-0361-C59B-9F94-0236A0D24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E5E40-975E-538F-2948-31F2331A2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AE77-40A6-15A1-A41C-488567A7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D7504-9A67-7446-92F5-7D924B6A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247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7B10A-7ED1-A08B-88E4-54960B15B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A609F-4AD4-AE2F-5358-6CE5A9DFB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1FD94-C8BD-1FD7-5142-767E4CE61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069C-035B-B5F3-069E-859878C87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75AC1-9EAA-FF9A-BD3F-F5224B8F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CD382-E25F-42BB-D173-B0F0E6549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0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351A-A681-3AA2-362A-D14F5F9B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168401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49DA6-C56C-FA0A-EA90-927A6D774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3A0A7-772E-25AF-7081-06443C921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230B6-74C5-63FF-F760-2F3B3F27B6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F6BA-C2F7-AB9F-D0C7-3AB706256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3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  <p:sldLayoutId id="2147484483" r:id="rId12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A4FDFB-5A43-C381-2475-414EDDBCA055}"/>
              </a:ext>
            </a:extLst>
          </p:cNvPr>
          <p:cNvGrpSpPr>
            <a:grpSpLocks noChangeAspect="1"/>
          </p:cNvGrpSpPr>
          <p:nvPr/>
        </p:nvGrpSpPr>
        <p:grpSpPr>
          <a:xfrm>
            <a:off x="1040674" y="3201334"/>
            <a:ext cx="9890760" cy="1180858"/>
            <a:chOff x="1066800" y="3124200"/>
            <a:chExt cx="9890760" cy="869317"/>
          </a:xfrm>
        </p:grpSpPr>
        <p:sp>
          <p:nvSpPr>
            <p:cNvPr id="10" name="Text Box 189"/>
            <p:cNvSpPr txBox="1">
              <a:spLocks noChangeAspect="1"/>
            </p:cNvSpPr>
            <p:nvPr/>
          </p:nvSpPr>
          <p:spPr bwMode="auto">
            <a:xfrm>
              <a:off x="1082040" y="3576011"/>
              <a:ext cx="9875520" cy="41750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457200" lvl="1" indent="0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1066800" y="3124200"/>
              <a:ext cx="9890760" cy="48600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PROJECT GOALS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A2F527-C231-957F-5619-15506B015A66}"/>
              </a:ext>
            </a:extLst>
          </p:cNvPr>
          <p:cNvGrpSpPr>
            <a:grpSpLocks/>
          </p:cNvGrpSpPr>
          <p:nvPr/>
        </p:nvGrpSpPr>
        <p:grpSpPr>
          <a:xfrm>
            <a:off x="11464294" y="3184090"/>
            <a:ext cx="10424160" cy="17399049"/>
            <a:chOff x="11464294" y="3184090"/>
            <a:chExt cx="10424160" cy="17399049"/>
          </a:xfrm>
        </p:grpSpPr>
        <p:sp>
          <p:nvSpPr>
            <p:cNvPr id="13" name="Text Box 192"/>
            <p:cNvSpPr txBox="1">
              <a:spLocks noChangeAspect="1"/>
            </p:cNvSpPr>
            <p:nvPr/>
          </p:nvSpPr>
          <p:spPr bwMode="auto">
            <a:xfrm>
              <a:off x="11464294" y="3888518"/>
              <a:ext cx="10424160" cy="1669462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457200" lvl="1" indent="0">
                <a:spcAft>
                  <a:spcPts val="600"/>
                </a:spcAft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(Please choose between some or all of the categories to share accomplishments from this specific ESP project) </a:t>
              </a:r>
            </a:p>
            <a:p>
              <a:pPr marL="457200" lvl="1" indent="0">
                <a:spcAft>
                  <a:spcPts val="600"/>
                </a:spcAft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Institutional Identity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Culture Change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Leadership &amp; Governance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Strategic Alignment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Stakeholder Engagement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Data Infrastructure &amp; Agency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Sustainable Resources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Assessment &amp; Continuous Improvement</a:t>
              </a: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lvl="1" indent="0"/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lvl="1" indent="0"/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11464294" y="3184090"/>
              <a:ext cx="10424160" cy="6774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 ACCOMPLISHMENTS TO DATE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34A9D2B-5685-F7AD-B2D5-AFBB8492A18E}"/>
              </a:ext>
            </a:extLst>
          </p:cNvPr>
          <p:cNvGrpSpPr>
            <a:grpSpLocks noChangeAspect="1"/>
          </p:cNvGrpSpPr>
          <p:nvPr/>
        </p:nvGrpSpPr>
        <p:grpSpPr>
          <a:xfrm>
            <a:off x="22215892" y="3208122"/>
            <a:ext cx="9875570" cy="1139654"/>
            <a:chOff x="22463760" y="3189908"/>
            <a:chExt cx="9875570" cy="930976"/>
          </a:xfrm>
        </p:grpSpPr>
        <p:sp>
          <p:nvSpPr>
            <p:cNvPr id="12" name="Text Box 191"/>
            <p:cNvSpPr txBox="1">
              <a:spLocks noChangeAspect="1"/>
            </p:cNvSpPr>
            <p:nvPr/>
          </p:nvSpPr>
          <p:spPr bwMode="auto">
            <a:xfrm>
              <a:off x="22463760" y="3657600"/>
              <a:ext cx="9875520" cy="4632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charset="0"/>
                <a:buChar char="•"/>
              </a:pPr>
              <a:endParaRPr lang="en-US" sz="2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22463760" y="3189908"/>
              <a:ext cx="9875570" cy="46769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LESSONS LEARNED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48A67BC-B898-C4D8-DCE4-1DB9DCAA037D}"/>
              </a:ext>
            </a:extLst>
          </p:cNvPr>
          <p:cNvGrpSpPr>
            <a:grpSpLocks noChangeAspect="1"/>
          </p:cNvGrpSpPr>
          <p:nvPr/>
        </p:nvGrpSpPr>
        <p:grpSpPr>
          <a:xfrm>
            <a:off x="1055914" y="14173200"/>
            <a:ext cx="9890760" cy="1192272"/>
            <a:chOff x="1055914" y="12043301"/>
            <a:chExt cx="9890760" cy="1475291"/>
          </a:xfrm>
        </p:grpSpPr>
        <p:sp>
          <p:nvSpPr>
            <p:cNvPr id="11" name="Text Box 190"/>
            <p:cNvSpPr txBox="1">
              <a:spLocks noChangeAspect="1"/>
            </p:cNvSpPr>
            <p:nvPr/>
          </p:nvSpPr>
          <p:spPr bwMode="auto">
            <a:xfrm>
              <a:off x="1055914" y="12816839"/>
              <a:ext cx="9875520" cy="70175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1055914" y="12043301"/>
              <a:ext cx="9890760" cy="7780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METRICS AND DATA</a:t>
              </a:r>
            </a:p>
          </p:txBody>
        </p:sp>
      </p:grpSp>
      <p:sp>
        <p:nvSpPr>
          <p:cNvPr id="4" name="Text Box 122"/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 bwMode="auto">
          <a:xfrm>
            <a:off x="6743700" y="466033"/>
            <a:ext cx="19431000" cy="2218041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  <a:effectLst/>
        </p:spPr>
        <p:txBody>
          <a:bodyPr wrap="square" lIns="97942" tIns="244855" rIns="97942" bIns="244855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b="1" dirty="0">
                <a:latin typeface="+mn-lt"/>
              </a:rPr>
              <a:t>The University of Texas at X</a:t>
            </a:r>
          </a:p>
          <a:p>
            <a:pPr algn="ctr" eaLnBrk="1" hangingPunct="1"/>
            <a:endParaRPr lang="en-US" sz="2800" b="1" dirty="0">
              <a:latin typeface="+mn-lt"/>
            </a:endParaRPr>
          </a:p>
          <a:p>
            <a:pPr algn="ctr" eaLnBrk="1" hangingPunct="1"/>
            <a:r>
              <a:rPr lang="en-US" sz="3600" b="1" dirty="0">
                <a:latin typeface="+mn-lt"/>
              </a:rPr>
              <a:t>Phase X Project: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EDEB1D2-3C67-DBEF-9CB2-4BEA7AD7854F}"/>
              </a:ext>
            </a:extLst>
          </p:cNvPr>
          <p:cNvGrpSpPr>
            <a:grpSpLocks noChangeAspect="1"/>
          </p:cNvGrpSpPr>
          <p:nvPr/>
        </p:nvGrpSpPr>
        <p:grpSpPr>
          <a:xfrm>
            <a:off x="1033984" y="7842363"/>
            <a:ext cx="9875557" cy="1056192"/>
            <a:chOff x="1033925" y="7849192"/>
            <a:chExt cx="9899548" cy="616376"/>
          </a:xfrm>
        </p:grpSpPr>
        <p:sp>
          <p:nvSpPr>
            <p:cNvPr id="21" name="Text Box 189">
              <a:extLst>
                <a:ext uri="{FF2B5EF4-FFF2-40B4-BE49-F238E27FC236}">
                  <a16:creationId xmlns:a16="http://schemas.microsoft.com/office/drawing/2014/main" id="{6D49BC2F-6C75-3632-145F-6523C696E382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033925" y="8134601"/>
              <a:ext cx="9899548" cy="33096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AC36AD5-B486-C434-111B-89437F918A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3925" y="7849192"/>
              <a:ext cx="9899511" cy="3096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TEAM MEMBERS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82D08E4-8E8E-E880-4D14-9A6CA76CB147}"/>
              </a:ext>
            </a:extLst>
          </p:cNvPr>
          <p:cNvGrpSpPr>
            <a:grpSpLocks noChangeAspect="1"/>
          </p:cNvGrpSpPr>
          <p:nvPr/>
        </p:nvGrpSpPr>
        <p:grpSpPr>
          <a:xfrm>
            <a:off x="22195110" y="13200424"/>
            <a:ext cx="9875520" cy="1210937"/>
            <a:chOff x="1055914" y="12043302"/>
            <a:chExt cx="9875520" cy="1454946"/>
          </a:xfrm>
        </p:grpSpPr>
        <p:sp>
          <p:nvSpPr>
            <p:cNvPr id="19" name="Text Box 190">
              <a:extLst>
                <a:ext uri="{FF2B5EF4-FFF2-40B4-BE49-F238E27FC236}">
                  <a16:creationId xmlns:a16="http://schemas.microsoft.com/office/drawing/2014/main" id="{551E04CC-64EA-37FD-A1B5-F1FBB13CEB5B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055914" y="12816840"/>
              <a:ext cx="9875520" cy="6814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454D45C-C596-DCC0-C530-98650888CF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5914" y="12043302"/>
              <a:ext cx="9875520" cy="77683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OUTPUTS AND OUTCOMES IN ACTION PLAN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3BFBFA3-1A9D-7A81-1A71-A2ED77F03392}"/>
              </a:ext>
            </a:extLst>
          </p:cNvPr>
          <p:cNvSpPr txBox="1"/>
          <p:nvPr/>
        </p:nvSpPr>
        <p:spPr>
          <a:xfrm>
            <a:off x="26174700" y="908617"/>
            <a:ext cx="5022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Insert Logo</a:t>
            </a:r>
          </a:p>
        </p:txBody>
      </p:sp>
      <p:pic>
        <p:nvPicPr>
          <p:cNvPr id="6" name="Picture 5" descr="A close up of a logo&#10;&#10;AI-generated content may be incorrect.">
            <a:extLst>
              <a:ext uri="{FF2B5EF4-FFF2-40B4-BE49-F238E27FC236}">
                <a16:creationId xmlns:a16="http://schemas.microsoft.com/office/drawing/2014/main" id="{06F839C3-981F-3D95-A2B5-488917ADF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41" y="735524"/>
            <a:ext cx="11348674" cy="194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15D35725017446AC5BF451A277C2F7" ma:contentTypeVersion="12" ma:contentTypeDescription="Create a new document." ma:contentTypeScope="" ma:versionID="9b414fadf923456a8e299351ac17cd5f">
  <xsd:schema xmlns:xsd="http://www.w3.org/2001/XMLSchema" xmlns:xs="http://www.w3.org/2001/XMLSchema" xmlns:p="http://schemas.microsoft.com/office/2006/metadata/properties" xmlns:ns2="789761b2-8f08-4bcc-9acf-1fb85be6f2a9" xmlns:ns3="b77d7b96-a94e-42a1-a155-c47dba376fda" targetNamespace="http://schemas.microsoft.com/office/2006/metadata/properties" ma:root="true" ma:fieldsID="32adf40c4d26613742ee3a3ea991bce1" ns2:_="" ns3:_="">
    <xsd:import namespace="789761b2-8f08-4bcc-9acf-1fb85be6f2a9"/>
    <xsd:import namespace="b77d7b96-a94e-42a1-a155-c47dba376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761b2-8f08-4bcc-9acf-1fb85be6f2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ed3806f-b6ab-496c-883f-16d5fb25bd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d7b96-a94e-42a1-a155-c47dba376f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4766683-e53c-4e7c-b971-5795101e7e81}" ma:internalName="TaxCatchAll" ma:showField="CatchAllData" ma:web="b77d7b96-a94e-42a1-a155-c47dba376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9761b2-8f08-4bcc-9acf-1fb85be6f2a9">
      <Terms xmlns="http://schemas.microsoft.com/office/infopath/2007/PartnerControls"/>
    </lcf76f155ced4ddcb4097134ff3c332f>
    <TaxCatchAll xmlns="b77d7b96-a94e-42a1-a155-c47dba376fda" xsi:nil="true"/>
  </documentManagement>
</p:properties>
</file>

<file path=customXml/itemProps1.xml><?xml version="1.0" encoding="utf-8"?>
<ds:datastoreItem xmlns:ds="http://schemas.openxmlformats.org/officeDocument/2006/customXml" ds:itemID="{B6FAF18E-307F-4CCF-A517-D3CFD6806500}"/>
</file>

<file path=customXml/itemProps2.xml><?xml version="1.0" encoding="utf-8"?>
<ds:datastoreItem xmlns:ds="http://schemas.openxmlformats.org/officeDocument/2006/customXml" ds:itemID="{DAEEFFC0-D3A0-4BE3-A8F6-3EA52A225F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8003E9-A614-4B92-AA04-0CD65E281626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70c41e09-ee29-4911-92ec-b7859e29ce06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0abc897-9431-442f-8057-3520bca194aa"/>
    <ds:schemaRef ds:uri="http://purl.org/dc/dcmitype/"/>
    <ds:schemaRef ds:uri="789761b2-8f08-4bcc-9acf-1fb85be6f2a9"/>
    <ds:schemaRef ds:uri="b77d7b96-a94e-42a1-a155-c47dba376fd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3790</TotalTime>
  <Words>71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Larson</dc:creator>
  <dc:description>Quality poster printing
www.genigraphics.com
1-800-790-4001</dc:description>
  <cp:lastModifiedBy>Griffis, Jennifer</cp:lastModifiedBy>
  <cp:revision>262</cp:revision>
  <cp:lastPrinted>2013-02-12T02:21:55Z</cp:lastPrinted>
  <dcterms:created xsi:type="dcterms:W3CDTF">2013-02-10T21:14:48Z</dcterms:created>
  <dcterms:modified xsi:type="dcterms:W3CDTF">2025-11-11T17:35:37Z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0x010100C215D35725017446AC5BF451A277C2F7</vt:lpwstr>
  </property>
  <property fmtid="{D5CDD505-2E9C-101B-9397-08002B2CF9AE}" pid="3" name="MediaServiceImageTags">
    <vt:lpwstr/>
  </property>
  <property fmtid="{D5CDD505-2E9C-101B-9397-08002B2CF9AE}" pid="4" name="Order">
    <vt:r8>2945000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