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256" r:id="rId5"/>
    <p:sldId id="257" r:id="rId6"/>
    <p:sldId id="260" r:id="rId7"/>
    <p:sldId id="263" r:id="rId8"/>
    <p:sldId id="262" r:id="rId9"/>
    <p:sldId id="264" r:id="rId10"/>
    <p:sldId id="266" r:id="rId11"/>
    <p:sldId id="265" r:id="rId12"/>
    <p:sldId id="267" r:id="rId13"/>
    <p:sldId id="268" r:id="rId14"/>
    <p:sldId id="261" r:id="rId15"/>
    <p:sldId id="270" r:id="rId16"/>
    <p:sldId id="271" r:id="rId17"/>
    <p:sldId id="272" r:id="rId18"/>
    <p:sldId id="275" r:id="rId19"/>
    <p:sldId id="276" r:id="rId20"/>
    <p:sldId id="273" r:id="rId21"/>
    <p:sldId id="274" r:id="rId22"/>
    <p:sldId id="277" r:id="rId23"/>
    <p:sldId id="278" r:id="rId24"/>
    <p:sldId id="279" r:id="rId25"/>
    <p:sldId id="280" r:id="rId26"/>
    <p:sldId id="281" r:id="rId27"/>
    <p:sldId id="282" r:id="rId28"/>
    <p:sldId id="283" r:id="rId29"/>
    <p:sldId id="284" r:id="rId30"/>
    <p:sldId id="285" r:id="rId31"/>
    <p:sldId id="288" r:id="rId32"/>
    <p:sldId id="289" r:id="rId33"/>
    <p:sldId id="286" r:id="rId34"/>
    <p:sldId id="287" r:id="rId3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B0C"/>
    <a:srgbClr val="00376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77EB4-68BF-486B-840B-0D3615410437}" v="37" dt="2024-10-17T14:15:16.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732"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Weston" userId="14825147-afe7-4675-947c-aa04abf70173" providerId="ADAL" clId="{E1A77EB4-68BF-486B-840B-0D3615410437}"/>
    <pc:docChg chg="undo custSel addSld delSld modSld sldOrd">
      <pc:chgData name="Rose, Weston" userId="14825147-afe7-4675-947c-aa04abf70173" providerId="ADAL" clId="{E1A77EB4-68BF-486B-840B-0D3615410437}" dt="2024-10-25T19:24:26.676" v="19287" actId="20577"/>
      <pc:docMkLst>
        <pc:docMk/>
      </pc:docMkLst>
      <pc:sldChg chg="addSp delSp modSp mod ord">
        <pc:chgData name="Rose, Weston" userId="14825147-afe7-4675-947c-aa04abf70173" providerId="ADAL" clId="{E1A77EB4-68BF-486B-840B-0D3615410437}" dt="2024-10-25T19:04:00.678" v="19099" actId="20577"/>
        <pc:sldMkLst>
          <pc:docMk/>
          <pc:sldMk cId="3703246362" sldId="257"/>
        </pc:sldMkLst>
        <pc:spChg chg="mod">
          <ac:chgData name="Rose, Weston" userId="14825147-afe7-4675-947c-aa04abf70173" providerId="ADAL" clId="{E1A77EB4-68BF-486B-840B-0D3615410437}" dt="2024-10-14T17:46:14.281" v="838" actId="20577"/>
          <ac:spMkLst>
            <pc:docMk/>
            <pc:sldMk cId="3703246362" sldId="257"/>
            <ac:spMk id="2" creationId="{00000000-0000-0000-0000-000000000000}"/>
          </ac:spMkLst>
        </pc:spChg>
        <pc:spChg chg="del">
          <ac:chgData name="Rose, Weston" userId="14825147-afe7-4675-947c-aa04abf70173" providerId="ADAL" clId="{E1A77EB4-68BF-486B-840B-0D3615410437}" dt="2024-10-14T17:46:18.877" v="839" actId="478"/>
          <ac:spMkLst>
            <pc:docMk/>
            <pc:sldMk cId="3703246362" sldId="257"/>
            <ac:spMk id="3" creationId="{00000000-0000-0000-0000-000000000000}"/>
          </ac:spMkLst>
        </pc:spChg>
        <pc:spChg chg="add mod">
          <ac:chgData name="Rose, Weston" userId="14825147-afe7-4675-947c-aa04abf70173" providerId="ADAL" clId="{E1A77EB4-68BF-486B-840B-0D3615410437}" dt="2024-10-25T19:04:00.678" v="19099" actId="20577"/>
          <ac:spMkLst>
            <pc:docMk/>
            <pc:sldMk cId="3703246362" sldId="257"/>
            <ac:spMk id="5" creationId="{506EF561-30BB-ABA9-4A32-BFEB9F7EC255}"/>
          </ac:spMkLst>
        </pc:spChg>
      </pc:sldChg>
      <pc:sldChg chg="addSp delSp modSp del mod">
        <pc:chgData name="Rose, Weston" userId="14825147-afe7-4675-947c-aa04abf70173" providerId="ADAL" clId="{E1A77EB4-68BF-486B-840B-0D3615410437}" dt="2024-10-17T15:43:40.213" v="19094" actId="47"/>
        <pc:sldMkLst>
          <pc:docMk/>
          <pc:sldMk cId="308288345" sldId="259"/>
        </pc:sldMkLst>
        <pc:spChg chg="mod">
          <ac:chgData name="Rose, Weston" userId="14825147-afe7-4675-947c-aa04abf70173" providerId="ADAL" clId="{E1A77EB4-68BF-486B-840B-0D3615410437}" dt="2024-10-16T20:23:57.152" v="13579" actId="26606"/>
          <ac:spMkLst>
            <pc:docMk/>
            <pc:sldMk cId="308288345" sldId="259"/>
            <ac:spMk id="2" creationId="{00000000-0000-0000-0000-000000000000}"/>
          </ac:spMkLst>
        </pc:spChg>
        <pc:spChg chg="mod">
          <ac:chgData name="Rose, Weston" userId="14825147-afe7-4675-947c-aa04abf70173" providerId="ADAL" clId="{E1A77EB4-68BF-486B-840B-0D3615410437}" dt="2024-10-16T20:23:57.152" v="13579" actId="26606"/>
          <ac:spMkLst>
            <pc:docMk/>
            <pc:sldMk cId="308288345" sldId="259"/>
            <ac:spMk id="3" creationId="{03A5FDAB-7586-48CD-8F23-C48F8BB98ED1}"/>
          </ac:spMkLst>
        </pc:spChg>
        <pc:spChg chg="del">
          <ac:chgData name="Rose, Weston" userId="14825147-afe7-4675-947c-aa04abf70173" providerId="ADAL" clId="{E1A77EB4-68BF-486B-840B-0D3615410437}" dt="2024-10-16T20:23:53.942" v="13578" actId="931"/>
          <ac:spMkLst>
            <pc:docMk/>
            <pc:sldMk cId="308288345" sldId="259"/>
            <ac:spMk id="4" creationId="{2B28D8DE-C5DB-A6A0-541C-689F1FA2CE4E}"/>
          </ac:spMkLst>
        </pc:spChg>
        <pc:picChg chg="add mod">
          <ac:chgData name="Rose, Weston" userId="14825147-afe7-4675-947c-aa04abf70173" providerId="ADAL" clId="{E1A77EB4-68BF-486B-840B-0D3615410437}" dt="2024-10-16T20:24:07.167" v="13581" actId="207"/>
          <ac:picMkLst>
            <pc:docMk/>
            <pc:sldMk cId="308288345" sldId="259"/>
            <ac:picMk id="6" creationId="{60D12DE3-23CF-CE08-7D84-304F2902CCDE}"/>
          </ac:picMkLst>
        </pc:picChg>
      </pc:sldChg>
      <pc:sldChg chg="addSp delSp modSp new mod">
        <pc:chgData name="Rose, Weston" userId="14825147-afe7-4675-947c-aa04abf70173" providerId="ADAL" clId="{E1A77EB4-68BF-486B-840B-0D3615410437}" dt="2024-10-25T19:04:10.516" v="19116" actId="20577"/>
        <pc:sldMkLst>
          <pc:docMk/>
          <pc:sldMk cId="2222776544" sldId="260"/>
        </pc:sldMkLst>
        <pc:spChg chg="mod">
          <ac:chgData name="Rose, Weston" userId="14825147-afe7-4675-947c-aa04abf70173" providerId="ADAL" clId="{E1A77EB4-68BF-486B-840B-0D3615410437}" dt="2024-10-14T17:24:47.556" v="19" actId="20577"/>
          <ac:spMkLst>
            <pc:docMk/>
            <pc:sldMk cId="2222776544" sldId="260"/>
            <ac:spMk id="2" creationId="{8F371FEC-ECC5-0605-BD56-4C95B18D334C}"/>
          </ac:spMkLst>
        </pc:spChg>
        <pc:spChg chg="mod">
          <ac:chgData name="Rose, Weston" userId="14825147-afe7-4675-947c-aa04abf70173" providerId="ADAL" clId="{E1A77EB4-68BF-486B-840B-0D3615410437}" dt="2024-10-25T19:04:10.516" v="19116" actId="20577"/>
          <ac:spMkLst>
            <pc:docMk/>
            <pc:sldMk cId="2222776544" sldId="260"/>
            <ac:spMk id="3" creationId="{BF104867-915C-874B-3E55-93C6951D7BB7}"/>
          </ac:spMkLst>
        </pc:spChg>
        <pc:spChg chg="del mod">
          <ac:chgData name="Rose, Weston" userId="14825147-afe7-4675-947c-aa04abf70173" providerId="ADAL" clId="{E1A77EB4-68BF-486B-840B-0D3615410437}" dt="2024-10-14T17:35:00.167" v="816" actId="931"/>
          <ac:spMkLst>
            <pc:docMk/>
            <pc:sldMk cId="2222776544" sldId="260"/>
            <ac:spMk id="4" creationId="{07B62E3B-7A8C-5B66-3484-2E176480A532}"/>
          </ac:spMkLst>
        </pc:spChg>
        <pc:spChg chg="add del mod">
          <ac:chgData name="Rose, Weston" userId="14825147-afe7-4675-947c-aa04abf70173" providerId="ADAL" clId="{E1A77EB4-68BF-486B-840B-0D3615410437}" dt="2024-10-14T20:24:53.964" v="3794" actId="478"/>
          <ac:spMkLst>
            <pc:docMk/>
            <pc:sldMk cId="2222776544" sldId="260"/>
            <ac:spMk id="9" creationId="{B1EF24D0-D15F-6124-954E-BC5841DC9068}"/>
          </ac:spMkLst>
        </pc:spChg>
        <pc:picChg chg="add del mod">
          <ac:chgData name="Rose, Weston" userId="14825147-afe7-4675-947c-aa04abf70173" providerId="ADAL" clId="{E1A77EB4-68BF-486B-840B-0D3615410437}" dt="2024-10-14T20:24:50.928" v="3793" actId="478"/>
          <ac:picMkLst>
            <pc:docMk/>
            <pc:sldMk cId="2222776544" sldId="260"/>
            <ac:picMk id="7" creationId="{5070D4D6-0A6E-F002-7634-50F2C10F220A}"/>
          </ac:picMkLst>
        </pc:picChg>
      </pc:sldChg>
      <pc:sldChg chg="addSp delSp modSp new mod">
        <pc:chgData name="Rose, Weston" userId="14825147-afe7-4675-947c-aa04abf70173" providerId="ADAL" clId="{E1A77EB4-68BF-486B-840B-0D3615410437}" dt="2024-10-14T18:04:59.917" v="1228" actId="20577"/>
        <pc:sldMkLst>
          <pc:docMk/>
          <pc:sldMk cId="3174200684" sldId="261"/>
        </pc:sldMkLst>
        <pc:spChg chg="mod">
          <ac:chgData name="Rose, Weston" userId="14825147-afe7-4675-947c-aa04abf70173" providerId="ADAL" clId="{E1A77EB4-68BF-486B-840B-0D3615410437}" dt="2024-10-14T18:01:12.754" v="1087" actId="20577"/>
          <ac:spMkLst>
            <pc:docMk/>
            <pc:sldMk cId="3174200684" sldId="261"/>
            <ac:spMk id="2" creationId="{F43C971E-7225-E725-5EC3-3AB003CAB914}"/>
          </ac:spMkLst>
        </pc:spChg>
        <pc:spChg chg="del">
          <ac:chgData name="Rose, Weston" userId="14825147-afe7-4675-947c-aa04abf70173" providerId="ADAL" clId="{E1A77EB4-68BF-486B-840B-0D3615410437}" dt="2024-10-14T17:53:10.787" v="890" actId="3680"/>
          <ac:spMkLst>
            <pc:docMk/>
            <pc:sldMk cId="3174200684" sldId="261"/>
            <ac:spMk id="3" creationId="{6612232B-BE43-F085-D0E2-BF368115780E}"/>
          </ac:spMkLst>
        </pc:spChg>
        <pc:graphicFrameChg chg="add mod ord modGraphic">
          <ac:chgData name="Rose, Weston" userId="14825147-afe7-4675-947c-aa04abf70173" providerId="ADAL" clId="{E1A77EB4-68BF-486B-840B-0D3615410437}" dt="2024-10-14T18:04:59.917" v="1228" actId="20577"/>
          <ac:graphicFrameMkLst>
            <pc:docMk/>
            <pc:sldMk cId="3174200684" sldId="261"/>
            <ac:graphicFrameMk id="5" creationId="{B95A8AA1-3E6A-197F-AF9D-048346D56AFB}"/>
          </ac:graphicFrameMkLst>
        </pc:graphicFrameChg>
      </pc:sldChg>
      <pc:sldChg chg="addSp modSp new mod ord chgLayout">
        <pc:chgData name="Rose, Weston" userId="14825147-afe7-4675-947c-aa04abf70173" providerId="ADAL" clId="{E1A77EB4-68BF-486B-840B-0D3615410437}" dt="2024-10-16T18:04:58.221" v="10725" actId="20577"/>
        <pc:sldMkLst>
          <pc:docMk/>
          <pc:sldMk cId="3616201272" sldId="262"/>
        </pc:sldMkLst>
        <pc:spChg chg="mod">
          <ac:chgData name="Rose, Weston" userId="14825147-afe7-4675-947c-aa04abf70173" providerId="ADAL" clId="{E1A77EB4-68BF-486B-840B-0D3615410437}" dt="2024-10-14T19:39:40.991" v="2689" actId="26606"/>
          <ac:spMkLst>
            <pc:docMk/>
            <pc:sldMk cId="3616201272" sldId="262"/>
            <ac:spMk id="2" creationId="{9DE7F9D2-31CB-68AE-D4C2-14C26DF955A3}"/>
          </ac:spMkLst>
        </pc:spChg>
        <pc:spChg chg="mod">
          <ac:chgData name="Rose, Weston" userId="14825147-afe7-4675-947c-aa04abf70173" providerId="ADAL" clId="{E1A77EB4-68BF-486B-840B-0D3615410437}" dt="2024-10-16T18:04:58.221" v="10725" actId="20577"/>
          <ac:spMkLst>
            <pc:docMk/>
            <pc:sldMk cId="3616201272" sldId="262"/>
            <ac:spMk id="3" creationId="{69EFF8BE-A63E-AEE0-1565-64DED4DC7406}"/>
          </ac:spMkLst>
        </pc:spChg>
        <pc:spChg chg="mod ord">
          <ac:chgData name="Rose, Weston" userId="14825147-afe7-4675-947c-aa04abf70173" providerId="ADAL" clId="{E1A77EB4-68BF-486B-840B-0D3615410437}" dt="2024-10-14T19:39:40.991" v="2689" actId="26606"/>
          <ac:spMkLst>
            <pc:docMk/>
            <pc:sldMk cId="3616201272" sldId="262"/>
            <ac:spMk id="4" creationId="{983B87D5-48EC-5C46-C1FF-27F4B54CB65F}"/>
          </ac:spMkLst>
        </pc:spChg>
        <pc:picChg chg="add mod">
          <ac:chgData name="Rose, Weston" userId="14825147-afe7-4675-947c-aa04abf70173" providerId="ADAL" clId="{E1A77EB4-68BF-486B-840B-0D3615410437}" dt="2024-10-14T19:39:47.537" v="2691" actId="207"/>
          <ac:picMkLst>
            <pc:docMk/>
            <pc:sldMk cId="3616201272" sldId="262"/>
            <ac:picMk id="6" creationId="{5FA2AC7C-22BD-1B9E-00BB-845DA2E646AA}"/>
          </ac:picMkLst>
        </pc:picChg>
      </pc:sldChg>
      <pc:sldChg chg="modSp new mod ord">
        <pc:chgData name="Rose, Weston" userId="14825147-afe7-4675-947c-aa04abf70173" providerId="ADAL" clId="{E1A77EB4-68BF-486B-840B-0D3615410437}" dt="2024-10-25T19:05:00.781" v="19117" actId="33524"/>
        <pc:sldMkLst>
          <pc:docMk/>
          <pc:sldMk cId="1507091370" sldId="263"/>
        </pc:sldMkLst>
        <pc:spChg chg="mod">
          <ac:chgData name="Rose, Weston" userId="14825147-afe7-4675-947c-aa04abf70173" providerId="ADAL" clId="{E1A77EB4-68BF-486B-840B-0D3615410437}" dt="2024-10-14T18:14:29.563" v="1795" actId="20577"/>
          <ac:spMkLst>
            <pc:docMk/>
            <pc:sldMk cId="1507091370" sldId="263"/>
            <ac:spMk id="2" creationId="{6593B6A1-FB2A-DF3D-D7F4-1F3D9C274C33}"/>
          </ac:spMkLst>
        </pc:spChg>
        <pc:spChg chg="mod">
          <ac:chgData name="Rose, Weston" userId="14825147-afe7-4675-947c-aa04abf70173" providerId="ADAL" clId="{E1A77EB4-68BF-486B-840B-0D3615410437}" dt="2024-10-25T19:05:00.781" v="19117" actId="33524"/>
          <ac:spMkLst>
            <pc:docMk/>
            <pc:sldMk cId="1507091370" sldId="263"/>
            <ac:spMk id="3" creationId="{98D6DCC9-4585-4E87-3AF0-7C55CFD1AD7B}"/>
          </ac:spMkLst>
        </pc:spChg>
      </pc:sldChg>
      <pc:sldChg chg="addSp delSp modSp new mod">
        <pc:chgData name="Rose, Weston" userId="14825147-afe7-4675-947c-aa04abf70173" providerId="ADAL" clId="{E1A77EB4-68BF-486B-840B-0D3615410437}" dt="2024-10-16T18:05:29.959" v="10737" actId="20577"/>
        <pc:sldMkLst>
          <pc:docMk/>
          <pc:sldMk cId="929524696" sldId="264"/>
        </pc:sldMkLst>
        <pc:spChg chg="mod">
          <ac:chgData name="Rose, Weston" userId="14825147-afe7-4675-947c-aa04abf70173" providerId="ADAL" clId="{E1A77EB4-68BF-486B-840B-0D3615410437}" dt="2024-10-14T18:23:00.027" v="2455" actId="20577"/>
          <ac:spMkLst>
            <pc:docMk/>
            <pc:sldMk cId="929524696" sldId="264"/>
            <ac:spMk id="2" creationId="{B15158CE-BE16-62AD-5CD4-18F37C6B4C3A}"/>
          </ac:spMkLst>
        </pc:spChg>
        <pc:spChg chg="del">
          <ac:chgData name="Rose, Weston" userId="14825147-afe7-4675-947c-aa04abf70173" providerId="ADAL" clId="{E1A77EB4-68BF-486B-840B-0D3615410437}" dt="2024-10-14T18:16:29.612" v="1855" actId="26606"/>
          <ac:spMkLst>
            <pc:docMk/>
            <pc:sldMk cId="929524696" sldId="264"/>
            <ac:spMk id="3" creationId="{743BDB1C-15AA-EA99-756F-8A078169BE8F}"/>
          </ac:spMkLst>
        </pc:spChg>
        <pc:spChg chg="del">
          <ac:chgData name="Rose, Weston" userId="14825147-afe7-4675-947c-aa04abf70173" providerId="ADAL" clId="{E1A77EB4-68BF-486B-840B-0D3615410437}" dt="2024-10-14T18:16:26.367" v="1854" actId="931"/>
          <ac:spMkLst>
            <pc:docMk/>
            <pc:sldMk cId="929524696" sldId="264"/>
            <ac:spMk id="4" creationId="{CA29A21F-616C-EAB5-958E-3455894CDE2F}"/>
          </ac:spMkLst>
        </pc:spChg>
        <pc:spChg chg="mod">
          <ac:chgData name="Rose, Weston" userId="14825147-afe7-4675-947c-aa04abf70173" providerId="ADAL" clId="{E1A77EB4-68BF-486B-840B-0D3615410437}" dt="2024-10-14T18:16:29.612" v="1855" actId="26606"/>
          <ac:spMkLst>
            <pc:docMk/>
            <pc:sldMk cId="929524696" sldId="264"/>
            <ac:spMk id="5" creationId="{A1526814-4A47-5E20-C5C2-D8066F2E208A}"/>
          </ac:spMkLst>
        </pc:spChg>
        <pc:spChg chg="add mod">
          <ac:chgData name="Rose, Weston" userId="14825147-afe7-4675-947c-aa04abf70173" providerId="ADAL" clId="{E1A77EB4-68BF-486B-840B-0D3615410437}" dt="2024-10-16T18:05:29.959" v="10737" actId="20577"/>
          <ac:spMkLst>
            <pc:docMk/>
            <pc:sldMk cId="929524696" sldId="264"/>
            <ac:spMk id="12" creationId="{EDCB68D2-7225-D861-D9F8-E651A4418618}"/>
          </ac:spMkLst>
        </pc:spChg>
        <pc:picChg chg="add mod">
          <ac:chgData name="Rose, Weston" userId="14825147-afe7-4675-947c-aa04abf70173" providerId="ADAL" clId="{E1A77EB4-68BF-486B-840B-0D3615410437}" dt="2024-10-14T20:11:24.407" v="3094" actId="14826"/>
          <ac:picMkLst>
            <pc:docMk/>
            <pc:sldMk cId="929524696" sldId="264"/>
            <ac:picMk id="7" creationId="{4543EFAF-38B9-AA60-FF0D-5D40BDAC1B5A}"/>
          </ac:picMkLst>
        </pc:picChg>
      </pc:sldChg>
      <pc:sldChg chg="new del">
        <pc:chgData name="Rose, Weston" userId="14825147-afe7-4675-947c-aa04abf70173" providerId="ADAL" clId="{E1A77EB4-68BF-486B-840B-0D3615410437}" dt="2024-10-14T18:15:08.621" v="1797" actId="47"/>
        <pc:sldMkLst>
          <pc:docMk/>
          <pc:sldMk cId="3689912866" sldId="264"/>
        </pc:sldMkLst>
      </pc:sldChg>
      <pc:sldChg chg="addSp delSp modSp add mod ord">
        <pc:chgData name="Rose, Weston" userId="14825147-afe7-4675-947c-aa04abf70173" providerId="ADAL" clId="{E1A77EB4-68BF-486B-840B-0D3615410437}" dt="2024-10-14T20:28:15.177" v="3917" actId="20577"/>
        <pc:sldMkLst>
          <pc:docMk/>
          <pc:sldMk cId="2555046907" sldId="265"/>
        </pc:sldMkLst>
        <pc:spChg chg="mod">
          <ac:chgData name="Rose, Weston" userId="14825147-afe7-4675-947c-aa04abf70173" providerId="ADAL" clId="{E1A77EB4-68BF-486B-840B-0D3615410437}" dt="2024-10-14T20:05:04.766" v="2951" actId="20577"/>
          <ac:spMkLst>
            <pc:docMk/>
            <pc:sldMk cId="2555046907" sldId="265"/>
            <ac:spMk id="2" creationId="{9DE7F9D2-31CB-68AE-D4C2-14C26DF955A3}"/>
          </ac:spMkLst>
        </pc:spChg>
        <pc:spChg chg="mod">
          <ac:chgData name="Rose, Weston" userId="14825147-afe7-4675-947c-aa04abf70173" providerId="ADAL" clId="{E1A77EB4-68BF-486B-840B-0D3615410437}" dt="2024-10-14T20:28:15.177" v="3917" actId="20577"/>
          <ac:spMkLst>
            <pc:docMk/>
            <pc:sldMk cId="2555046907" sldId="265"/>
            <ac:spMk id="3" creationId="{69EFF8BE-A63E-AEE0-1565-64DED4DC7406}"/>
          </ac:spMkLst>
        </pc:spChg>
        <pc:picChg chg="mod">
          <ac:chgData name="Rose, Weston" userId="14825147-afe7-4675-947c-aa04abf70173" providerId="ADAL" clId="{E1A77EB4-68BF-486B-840B-0D3615410437}" dt="2024-10-14T20:07:29.683" v="2956" actId="26606"/>
          <ac:picMkLst>
            <pc:docMk/>
            <pc:sldMk cId="2555046907" sldId="265"/>
            <ac:picMk id="6" creationId="{5FA2AC7C-22BD-1B9E-00BB-845DA2E646AA}"/>
          </ac:picMkLst>
        </pc:picChg>
        <pc:picChg chg="add del mod">
          <ac:chgData name="Rose, Weston" userId="14825147-afe7-4675-947c-aa04abf70173" providerId="ADAL" clId="{E1A77EB4-68BF-486B-840B-0D3615410437}" dt="2024-10-14T20:07:02.986" v="2953" actId="478"/>
          <ac:picMkLst>
            <pc:docMk/>
            <pc:sldMk cId="2555046907" sldId="265"/>
            <ac:picMk id="7" creationId="{6A89FBDC-3364-C696-2BE7-2E46C4CC9E4C}"/>
          </ac:picMkLst>
        </pc:picChg>
      </pc:sldChg>
      <pc:sldChg chg="modSp add mod ord">
        <pc:chgData name="Rose, Weston" userId="14825147-afe7-4675-947c-aa04abf70173" providerId="ADAL" clId="{E1A77EB4-68BF-486B-840B-0D3615410437}" dt="2024-10-14T20:19:39.422" v="3719" actId="20577"/>
        <pc:sldMkLst>
          <pc:docMk/>
          <pc:sldMk cId="849854425" sldId="266"/>
        </pc:sldMkLst>
        <pc:spChg chg="mod">
          <ac:chgData name="Rose, Weston" userId="14825147-afe7-4675-947c-aa04abf70173" providerId="ADAL" clId="{E1A77EB4-68BF-486B-840B-0D3615410437}" dt="2024-10-14T20:13:46.985" v="3198" actId="20577"/>
          <ac:spMkLst>
            <pc:docMk/>
            <pc:sldMk cId="849854425" sldId="266"/>
            <ac:spMk id="2" creationId="{6593B6A1-FB2A-DF3D-D7F4-1F3D9C274C33}"/>
          </ac:spMkLst>
        </pc:spChg>
        <pc:spChg chg="mod">
          <ac:chgData name="Rose, Weston" userId="14825147-afe7-4675-947c-aa04abf70173" providerId="ADAL" clId="{E1A77EB4-68BF-486B-840B-0D3615410437}" dt="2024-10-14T20:19:39.422" v="3719" actId="20577"/>
          <ac:spMkLst>
            <pc:docMk/>
            <pc:sldMk cId="849854425" sldId="266"/>
            <ac:spMk id="3" creationId="{98D6DCC9-4585-4E87-3AF0-7C55CFD1AD7B}"/>
          </ac:spMkLst>
        </pc:spChg>
      </pc:sldChg>
      <pc:sldChg chg="modSp add mod ord">
        <pc:chgData name="Rose, Weston" userId="14825147-afe7-4675-947c-aa04abf70173" providerId="ADAL" clId="{E1A77EB4-68BF-486B-840B-0D3615410437}" dt="2024-10-16T18:05:58.105" v="10749" actId="20577"/>
        <pc:sldMkLst>
          <pc:docMk/>
          <pc:sldMk cId="416656788" sldId="267"/>
        </pc:sldMkLst>
        <pc:spChg chg="mod">
          <ac:chgData name="Rose, Weston" userId="14825147-afe7-4675-947c-aa04abf70173" providerId="ADAL" clId="{E1A77EB4-68BF-486B-840B-0D3615410437}" dt="2024-10-14T20:37:21.354" v="4060" actId="20577"/>
          <ac:spMkLst>
            <pc:docMk/>
            <pc:sldMk cId="416656788" sldId="267"/>
            <ac:spMk id="2" creationId="{B15158CE-BE16-62AD-5CD4-18F37C6B4C3A}"/>
          </ac:spMkLst>
        </pc:spChg>
        <pc:spChg chg="mod">
          <ac:chgData name="Rose, Weston" userId="14825147-afe7-4675-947c-aa04abf70173" providerId="ADAL" clId="{E1A77EB4-68BF-486B-840B-0D3615410437}" dt="2024-10-16T18:05:58.105" v="10749" actId="20577"/>
          <ac:spMkLst>
            <pc:docMk/>
            <pc:sldMk cId="416656788" sldId="267"/>
            <ac:spMk id="12" creationId="{EDCB68D2-7225-D861-D9F8-E651A4418618}"/>
          </ac:spMkLst>
        </pc:spChg>
        <pc:picChg chg="mod">
          <ac:chgData name="Rose, Weston" userId="14825147-afe7-4675-947c-aa04abf70173" providerId="ADAL" clId="{E1A77EB4-68BF-486B-840B-0D3615410437}" dt="2024-10-14T20:36:19.806" v="4038" actId="26606"/>
          <ac:picMkLst>
            <pc:docMk/>
            <pc:sldMk cId="416656788" sldId="267"/>
            <ac:picMk id="7" creationId="{4543EFAF-38B9-AA60-FF0D-5D40BDAC1B5A}"/>
          </ac:picMkLst>
        </pc:picChg>
      </pc:sldChg>
      <pc:sldChg chg="add del ord">
        <pc:chgData name="Rose, Weston" userId="14825147-afe7-4675-947c-aa04abf70173" providerId="ADAL" clId="{E1A77EB4-68BF-486B-840B-0D3615410437}" dt="2024-10-14T20:26:16.838" v="3800" actId="47"/>
        <pc:sldMkLst>
          <pc:docMk/>
          <pc:sldMk cId="4247803067" sldId="267"/>
        </pc:sldMkLst>
      </pc:sldChg>
      <pc:sldChg chg="modSp new mod">
        <pc:chgData name="Rose, Weston" userId="14825147-afe7-4675-947c-aa04abf70173" providerId="ADAL" clId="{E1A77EB4-68BF-486B-840B-0D3615410437}" dt="2024-10-14T20:40:37.772" v="4177" actId="20577"/>
        <pc:sldMkLst>
          <pc:docMk/>
          <pc:sldMk cId="1492182366" sldId="268"/>
        </pc:sldMkLst>
        <pc:spChg chg="mod">
          <ac:chgData name="Rose, Weston" userId="14825147-afe7-4675-947c-aa04abf70173" providerId="ADAL" clId="{E1A77EB4-68BF-486B-840B-0D3615410437}" dt="2024-10-14T20:38:27.358" v="4103" actId="20577"/>
          <ac:spMkLst>
            <pc:docMk/>
            <pc:sldMk cId="1492182366" sldId="268"/>
            <ac:spMk id="2" creationId="{08C1885E-ED21-B892-EEB6-4EFC6D4B9F2E}"/>
          </ac:spMkLst>
        </pc:spChg>
        <pc:spChg chg="mod">
          <ac:chgData name="Rose, Weston" userId="14825147-afe7-4675-947c-aa04abf70173" providerId="ADAL" clId="{E1A77EB4-68BF-486B-840B-0D3615410437}" dt="2024-10-14T20:40:37.772" v="4177" actId="20577"/>
          <ac:spMkLst>
            <pc:docMk/>
            <pc:sldMk cId="1492182366" sldId="268"/>
            <ac:spMk id="3" creationId="{C9FD57F1-992C-DAF1-473C-33DE4AC7A2B5}"/>
          </ac:spMkLst>
        </pc:spChg>
      </pc:sldChg>
      <pc:sldChg chg="modSp add del mod ord">
        <pc:chgData name="Rose, Weston" userId="14825147-afe7-4675-947c-aa04abf70173" providerId="ADAL" clId="{E1A77EB4-68BF-486B-840B-0D3615410437}" dt="2024-10-15T14:51:49.943" v="9045" actId="2696"/>
        <pc:sldMkLst>
          <pc:docMk/>
          <pc:sldMk cId="569736215" sldId="269"/>
        </pc:sldMkLst>
        <pc:spChg chg="mod">
          <ac:chgData name="Rose, Weston" userId="14825147-afe7-4675-947c-aa04abf70173" providerId="ADAL" clId="{E1A77EB4-68BF-486B-840B-0D3615410437}" dt="2024-10-15T13:08:29.542" v="4192" actId="20577"/>
          <ac:spMkLst>
            <pc:docMk/>
            <pc:sldMk cId="569736215" sldId="269"/>
            <ac:spMk id="2" creationId="{08C1885E-ED21-B892-EEB6-4EFC6D4B9F2E}"/>
          </ac:spMkLst>
        </pc:spChg>
        <pc:spChg chg="mod">
          <ac:chgData name="Rose, Weston" userId="14825147-afe7-4675-947c-aa04abf70173" providerId="ADAL" clId="{E1A77EB4-68BF-486B-840B-0D3615410437}" dt="2024-10-15T13:08:40.993" v="4212" actId="20577"/>
          <ac:spMkLst>
            <pc:docMk/>
            <pc:sldMk cId="569736215" sldId="269"/>
            <ac:spMk id="3" creationId="{C9FD57F1-992C-DAF1-473C-33DE4AC7A2B5}"/>
          </ac:spMkLst>
        </pc:spChg>
      </pc:sldChg>
      <pc:sldChg chg="add del">
        <pc:chgData name="Rose, Weston" userId="14825147-afe7-4675-947c-aa04abf70173" providerId="ADAL" clId="{E1A77EB4-68BF-486B-840B-0D3615410437}" dt="2024-10-15T13:26:36.077" v="4214" actId="2890"/>
        <pc:sldMkLst>
          <pc:docMk/>
          <pc:sldMk cId="1644576022" sldId="270"/>
        </pc:sldMkLst>
      </pc:sldChg>
      <pc:sldChg chg="modSp add mod ord">
        <pc:chgData name="Rose, Weston" userId="14825147-afe7-4675-947c-aa04abf70173" providerId="ADAL" clId="{E1A77EB4-68BF-486B-840B-0D3615410437}" dt="2024-10-17T15:43:14.514" v="19093" actId="113"/>
        <pc:sldMkLst>
          <pc:docMk/>
          <pc:sldMk cId="2051138996" sldId="270"/>
        </pc:sldMkLst>
        <pc:spChg chg="mod">
          <ac:chgData name="Rose, Weston" userId="14825147-afe7-4675-947c-aa04abf70173" providerId="ADAL" clId="{E1A77EB4-68BF-486B-840B-0D3615410437}" dt="2024-10-15T13:58:13.357" v="5157" actId="20577"/>
          <ac:spMkLst>
            <pc:docMk/>
            <pc:sldMk cId="2051138996" sldId="270"/>
            <ac:spMk id="2" creationId="{B15158CE-BE16-62AD-5CD4-18F37C6B4C3A}"/>
          </ac:spMkLst>
        </pc:spChg>
        <pc:spChg chg="mod">
          <ac:chgData name="Rose, Weston" userId="14825147-afe7-4675-947c-aa04abf70173" providerId="ADAL" clId="{E1A77EB4-68BF-486B-840B-0D3615410437}" dt="2024-10-17T15:43:14.514" v="19093" actId="113"/>
          <ac:spMkLst>
            <pc:docMk/>
            <pc:sldMk cId="2051138996" sldId="270"/>
            <ac:spMk id="12" creationId="{EDCB68D2-7225-D861-D9F8-E651A4418618}"/>
          </ac:spMkLst>
        </pc:spChg>
        <pc:picChg chg="mod">
          <ac:chgData name="Rose, Weston" userId="14825147-afe7-4675-947c-aa04abf70173" providerId="ADAL" clId="{E1A77EB4-68BF-486B-840B-0D3615410437}" dt="2024-10-15T14:15:56.852" v="5882" actId="1076"/>
          <ac:picMkLst>
            <pc:docMk/>
            <pc:sldMk cId="2051138996" sldId="270"/>
            <ac:picMk id="7" creationId="{4543EFAF-38B9-AA60-FF0D-5D40BDAC1B5A}"/>
          </ac:picMkLst>
        </pc:picChg>
      </pc:sldChg>
      <pc:sldChg chg="modSp add mod">
        <pc:chgData name="Rose, Weston" userId="14825147-afe7-4675-947c-aa04abf70173" providerId="ADAL" clId="{E1A77EB4-68BF-486B-840B-0D3615410437}" dt="2024-10-25T19:10:54.355" v="19122" actId="20577"/>
        <pc:sldMkLst>
          <pc:docMk/>
          <pc:sldMk cId="3344047847" sldId="271"/>
        </pc:sldMkLst>
        <pc:spChg chg="mod">
          <ac:chgData name="Rose, Weston" userId="14825147-afe7-4675-947c-aa04abf70173" providerId="ADAL" clId="{E1A77EB4-68BF-486B-840B-0D3615410437}" dt="2024-10-15T14:16:28.703" v="5896" actId="20577"/>
          <ac:spMkLst>
            <pc:docMk/>
            <pc:sldMk cId="3344047847" sldId="271"/>
            <ac:spMk id="2" creationId="{B15158CE-BE16-62AD-5CD4-18F37C6B4C3A}"/>
          </ac:spMkLst>
        </pc:spChg>
        <pc:spChg chg="mod">
          <ac:chgData name="Rose, Weston" userId="14825147-afe7-4675-947c-aa04abf70173" providerId="ADAL" clId="{E1A77EB4-68BF-486B-840B-0D3615410437}" dt="2024-10-25T19:10:54.355" v="19122" actId="20577"/>
          <ac:spMkLst>
            <pc:docMk/>
            <pc:sldMk cId="3344047847" sldId="271"/>
            <ac:spMk id="12" creationId="{EDCB68D2-7225-D861-D9F8-E651A4418618}"/>
          </ac:spMkLst>
        </pc:spChg>
        <pc:picChg chg="mod">
          <ac:chgData name="Rose, Weston" userId="14825147-afe7-4675-947c-aa04abf70173" providerId="ADAL" clId="{E1A77EB4-68BF-486B-840B-0D3615410437}" dt="2024-10-15T16:01:41.328" v="9135" actId="1076"/>
          <ac:picMkLst>
            <pc:docMk/>
            <pc:sldMk cId="3344047847" sldId="271"/>
            <ac:picMk id="7" creationId="{4543EFAF-38B9-AA60-FF0D-5D40BDAC1B5A}"/>
          </ac:picMkLst>
        </pc:picChg>
      </pc:sldChg>
      <pc:sldChg chg="modSp add mod">
        <pc:chgData name="Rose, Weston" userId="14825147-afe7-4675-947c-aa04abf70173" providerId="ADAL" clId="{E1A77EB4-68BF-486B-840B-0D3615410437}" dt="2024-10-25T19:14:33.878" v="19124" actId="33524"/>
        <pc:sldMkLst>
          <pc:docMk/>
          <pc:sldMk cId="7048607" sldId="272"/>
        </pc:sldMkLst>
        <pc:spChg chg="mod">
          <ac:chgData name="Rose, Weston" userId="14825147-afe7-4675-947c-aa04abf70173" providerId="ADAL" clId="{E1A77EB4-68BF-486B-840B-0D3615410437}" dt="2024-10-25T19:14:33.878" v="19124" actId="33524"/>
          <ac:spMkLst>
            <pc:docMk/>
            <pc:sldMk cId="7048607" sldId="272"/>
            <ac:spMk id="3" creationId="{95B09545-353B-6F93-35DF-715DC08EAB8E}"/>
          </ac:spMkLst>
        </pc:spChg>
      </pc:sldChg>
      <pc:sldChg chg="modSp add mod">
        <pc:chgData name="Rose, Weston" userId="14825147-afe7-4675-947c-aa04abf70173" providerId="ADAL" clId="{E1A77EB4-68BF-486B-840B-0D3615410437}" dt="2024-10-15T16:16:29.929" v="9727" actId="6549"/>
        <pc:sldMkLst>
          <pc:docMk/>
          <pc:sldMk cId="2862110927" sldId="273"/>
        </pc:sldMkLst>
        <pc:spChg chg="mod">
          <ac:chgData name="Rose, Weston" userId="14825147-afe7-4675-947c-aa04abf70173" providerId="ADAL" clId="{E1A77EB4-68BF-486B-840B-0D3615410437}" dt="2024-10-15T16:13:43.638" v="9724" actId="20577"/>
          <ac:spMkLst>
            <pc:docMk/>
            <pc:sldMk cId="2862110927" sldId="273"/>
            <ac:spMk id="2" creationId="{C1185FE3-DB21-1355-96D6-039066DB0039}"/>
          </ac:spMkLst>
        </pc:spChg>
        <pc:spChg chg="mod">
          <ac:chgData name="Rose, Weston" userId="14825147-afe7-4675-947c-aa04abf70173" providerId="ADAL" clId="{E1A77EB4-68BF-486B-840B-0D3615410437}" dt="2024-10-15T16:16:29.929" v="9727" actId="6549"/>
          <ac:spMkLst>
            <pc:docMk/>
            <pc:sldMk cId="2862110927" sldId="273"/>
            <ac:spMk id="3" creationId="{95B09545-353B-6F93-35DF-715DC08EAB8E}"/>
          </ac:spMkLst>
        </pc:spChg>
      </pc:sldChg>
      <pc:sldChg chg="add">
        <pc:chgData name="Rose, Weston" userId="14825147-afe7-4675-947c-aa04abf70173" providerId="ADAL" clId="{E1A77EB4-68BF-486B-840B-0D3615410437}" dt="2024-10-15T16:25:54.758" v="10615"/>
        <pc:sldMkLst>
          <pc:docMk/>
          <pc:sldMk cId="4257137656" sldId="274"/>
        </pc:sldMkLst>
      </pc:sldChg>
      <pc:sldChg chg="modSp add mod">
        <pc:chgData name="Rose, Weston" userId="14825147-afe7-4675-947c-aa04abf70173" providerId="ADAL" clId="{E1A77EB4-68BF-486B-840B-0D3615410437}" dt="2024-10-25T19:16:42.072" v="19169" actId="20577"/>
        <pc:sldMkLst>
          <pc:docMk/>
          <pc:sldMk cId="3257698733" sldId="275"/>
        </pc:sldMkLst>
        <pc:spChg chg="mod">
          <ac:chgData name="Rose, Weston" userId="14825147-afe7-4675-947c-aa04abf70173" providerId="ADAL" clId="{E1A77EB4-68BF-486B-840B-0D3615410437}" dt="2024-10-25T19:15:30.655" v="19132" actId="20577"/>
          <ac:spMkLst>
            <pc:docMk/>
            <pc:sldMk cId="3257698733" sldId="275"/>
            <ac:spMk id="2" creationId="{C1185FE3-DB21-1355-96D6-039066DB0039}"/>
          </ac:spMkLst>
        </pc:spChg>
        <pc:spChg chg="mod">
          <ac:chgData name="Rose, Weston" userId="14825147-afe7-4675-947c-aa04abf70173" providerId="ADAL" clId="{E1A77EB4-68BF-486B-840B-0D3615410437}" dt="2024-10-25T19:16:42.072" v="19169" actId="20577"/>
          <ac:spMkLst>
            <pc:docMk/>
            <pc:sldMk cId="3257698733" sldId="275"/>
            <ac:spMk id="11" creationId="{57D193F2-850C-77F7-E1CF-767439B01CE7}"/>
          </ac:spMkLst>
        </pc:spChg>
        <pc:picChg chg="mod">
          <ac:chgData name="Rose, Weston" userId="14825147-afe7-4675-947c-aa04abf70173" providerId="ADAL" clId="{E1A77EB4-68BF-486B-840B-0D3615410437}" dt="2024-10-16T18:34:02.641" v="12842" actId="1076"/>
          <ac:picMkLst>
            <pc:docMk/>
            <pc:sldMk cId="3257698733" sldId="275"/>
            <ac:picMk id="6" creationId="{CBCB27F2-A3A8-46C2-F857-B6B49C121FA0}"/>
          </ac:picMkLst>
        </pc:picChg>
      </pc:sldChg>
      <pc:sldChg chg="modSp add mod">
        <pc:chgData name="Rose, Weston" userId="14825147-afe7-4675-947c-aa04abf70173" providerId="ADAL" clId="{E1A77EB4-68BF-486B-840B-0D3615410437}" dt="2024-10-25T19:17:40.205" v="19186" actId="20577"/>
        <pc:sldMkLst>
          <pc:docMk/>
          <pc:sldMk cId="2541120035" sldId="276"/>
        </pc:sldMkLst>
        <pc:spChg chg="mod">
          <ac:chgData name="Rose, Weston" userId="14825147-afe7-4675-947c-aa04abf70173" providerId="ADAL" clId="{E1A77EB4-68BF-486B-840B-0D3615410437}" dt="2024-10-25T19:17:40.205" v="19186" actId="20577"/>
          <ac:spMkLst>
            <pc:docMk/>
            <pc:sldMk cId="2541120035" sldId="276"/>
            <ac:spMk id="2" creationId="{C1185FE3-DB21-1355-96D6-039066DB0039}"/>
          </ac:spMkLst>
        </pc:spChg>
        <pc:spChg chg="mod">
          <ac:chgData name="Rose, Weston" userId="14825147-afe7-4675-947c-aa04abf70173" providerId="ADAL" clId="{E1A77EB4-68BF-486B-840B-0D3615410437}" dt="2024-10-25T19:17:30.891" v="19178" actId="20577"/>
          <ac:spMkLst>
            <pc:docMk/>
            <pc:sldMk cId="2541120035" sldId="276"/>
            <ac:spMk id="11" creationId="{57D193F2-850C-77F7-E1CF-767439B01CE7}"/>
          </ac:spMkLst>
        </pc:spChg>
      </pc:sldChg>
      <pc:sldChg chg="add del">
        <pc:chgData name="Rose, Weston" userId="14825147-afe7-4675-947c-aa04abf70173" providerId="ADAL" clId="{E1A77EB4-68BF-486B-840B-0D3615410437}" dt="2024-10-16T19:44:05.377" v="12843" actId="2696"/>
        <pc:sldMkLst>
          <pc:docMk/>
          <pc:sldMk cId="1677636546" sldId="277"/>
        </pc:sldMkLst>
      </pc:sldChg>
      <pc:sldChg chg="add del">
        <pc:chgData name="Rose, Weston" userId="14825147-afe7-4675-947c-aa04abf70173" providerId="ADAL" clId="{E1A77EB4-68BF-486B-840B-0D3615410437}" dt="2024-10-16T20:24:44.749" v="13582" actId="2696"/>
        <pc:sldMkLst>
          <pc:docMk/>
          <pc:sldMk cId="1923064961" sldId="277"/>
        </pc:sldMkLst>
      </pc:sldChg>
      <pc:sldChg chg="addSp delSp modSp add mod">
        <pc:chgData name="Rose, Weston" userId="14825147-afe7-4675-947c-aa04abf70173" providerId="ADAL" clId="{E1A77EB4-68BF-486B-840B-0D3615410437}" dt="2024-10-16T20:27:52.170" v="13639" actId="20577"/>
        <pc:sldMkLst>
          <pc:docMk/>
          <pc:sldMk cId="4015864104" sldId="277"/>
        </pc:sldMkLst>
        <pc:spChg chg="mod">
          <ac:chgData name="Rose, Weston" userId="14825147-afe7-4675-947c-aa04abf70173" providerId="ADAL" clId="{E1A77EB4-68BF-486B-840B-0D3615410437}" dt="2024-10-16T20:27:52.170" v="13639" actId="20577"/>
          <ac:spMkLst>
            <pc:docMk/>
            <pc:sldMk cId="4015864104" sldId="277"/>
            <ac:spMk id="2" creationId="{C1185FE3-DB21-1355-96D6-039066DB0039}"/>
          </ac:spMkLst>
        </pc:spChg>
        <pc:spChg chg="mod ord">
          <ac:chgData name="Rose, Weston" userId="14825147-afe7-4675-947c-aa04abf70173" providerId="ADAL" clId="{E1A77EB4-68BF-486B-840B-0D3615410437}" dt="2024-10-16T20:26:54.617" v="13619" actId="26606"/>
          <ac:spMkLst>
            <pc:docMk/>
            <pc:sldMk cId="4015864104" sldId="277"/>
            <ac:spMk id="4" creationId="{D9A77F45-657A-2C92-6338-BDF8EA1AADE7}"/>
          </ac:spMkLst>
        </pc:spChg>
        <pc:picChg chg="add mod">
          <ac:chgData name="Rose, Weston" userId="14825147-afe7-4675-947c-aa04abf70173" providerId="ADAL" clId="{E1A77EB4-68BF-486B-840B-0D3615410437}" dt="2024-10-16T20:26:56.261" v="13621" actId="962"/>
          <ac:picMkLst>
            <pc:docMk/>
            <pc:sldMk cId="4015864104" sldId="277"/>
            <ac:picMk id="5" creationId="{0A6BE1B1-BCF6-C912-DF19-F81D98E627F6}"/>
          </ac:picMkLst>
        </pc:picChg>
        <pc:picChg chg="del">
          <ac:chgData name="Rose, Weston" userId="14825147-afe7-4675-947c-aa04abf70173" providerId="ADAL" clId="{E1A77EB4-68BF-486B-840B-0D3615410437}" dt="2024-10-16T20:26:50.919" v="13617" actId="478"/>
          <ac:picMkLst>
            <pc:docMk/>
            <pc:sldMk cId="4015864104" sldId="277"/>
            <ac:picMk id="6" creationId="{C6F2388C-AFBB-F875-96F0-3CB25CF972CF}"/>
          </ac:picMkLst>
        </pc:picChg>
      </pc:sldChg>
      <pc:sldChg chg="addSp delSp modSp add mod">
        <pc:chgData name="Rose, Weston" userId="14825147-afe7-4675-947c-aa04abf70173" providerId="ADAL" clId="{E1A77EB4-68BF-486B-840B-0D3615410437}" dt="2024-10-17T15:36:12.131" v="19092" actId="20577"/>
        <pc:sldMkLst>
          <pc:docMk/>
          <pc:sldMk cId="2277095304" sldId="278"/>
        </pc:sldMkLst>
        <pc:spChg chg="mod">
          <ac:chgData name="Rose, Weston" userId="14825147-afe7-4675-947c-aa04abf70173" providerId="ADAL" clId="{E1A77EB4-68BF-486B-840B-0D3615410437}" dt="2024-10-17T15:36:12.131" v="19092" actId="20577"/>
          <ac:spMkLst>
            <pc:docMk/>
            <pc:sldMk cId="2277095304" sldId="278"/>
            <ac:spMk id="2" creationId="{C1185FE3-DB21-1355-96D6-039066DB0039}"/>
          </ac:spMkLst>
        </pc:spChg>
        <pc:spChg chg="ord">
          <ac:chgData name="Rose, Weston" userId="14825147-afe7-4675-947c-aa04abf70173" providerId="ADAL" clId="{E1A77EB4-68BF-486B-840B-0D3615410437}" dt="2024-10-16T20:29:57.043" v="13643" actId="26606"/>
          <ac:spMkLst>
            <pc:docMk/>
            <pc:sldMk cId="2277095304" sldId="278"/>
            <ac:spMk id="4" creationId="{D9A77F45-657A-2C92-6338-BDF8EA1AADE7}"/>
          </ac:spMkLst>
        </pc:spChg>
        <pc:picChg chg="del">
          <ac:chgData name="Rose, Weston" userId="14825147-afe7-4675-947c-aa04abf70173" providerId="ADAL" clId="{E1A77EB4-68BF-486B-840B-0D3615410437}" dt="2024-10-16T20:29:52.895" v="13641" actId="478"/>
          <ac:picMkLst>
            <pc:docMk/>
            <pc:sldMk cId="2277095304" sldId="278"/>
            <ac:picMk id="5" creationId="{0A6BE1B1-BCF6-C912-DF19-F81D98E627F6}"/>
          </ac:picMkLst>
        </pc:picChg>
        <pc:picChg chg="add mod">
          <ac:chgData name="Rose, Weston" userId="14825147-afe7-4675-947c-aa04abf70173" providerId="ADAL" clId="{E1A77EB4-68BF-486B-840B-0D3615410437}" dt="2024-10-16T20:30:05.792" v="13649" actId="14100"/>
          <ac:picMkLst>
            <pc:docMk/>
            <pc:sldMk cId="2277095304" sldId="278"/>
            <ac:picMk id="6" creationId="{6C0A1474-D276-BC3B-A063-98AF0DD1725C}"/>
          </ac:picMkLst>
        </pc:picChg>
      </pc:sldChg>
      <pc:sldChg chg="addSp modSp new mod ord">
        <pc:chgData name="Rose, Weston" userId="14825147-afe7-4675-947c-aa04abf70173" providerId="ADAL" clId="{E1A77EB4-68BF-486B-840B-0D3615410437}" dt="2024-10-17T13:19:39.284" v="13674" actId="20577"/>
        <pc:sldMkLst>
          <pc:docMk/>
          <pc:sldMk cId="3353419716" sldId="279"/>
        </pc:sldMkLst>
        <pc:spChg chg="add mod">
          <ac:chgData name="Rose, Weston" userId="14825147-afe7-4675-947c-aa04abf70173" providerId="ADAL" clId="{E1A77EB4-68BF-486B-840B-0D3615410437}" dt="2024-10-17T13:19:39.284" v="13674" actId="20577"/>
          <ac:spMkLst>
            <pc:docMk/>
            <pc:sldMk cId="3353419716" sldId="279"/>
            <ac:spMk id="3" creationId="{C041304E-4E1F-35F1-D251-70CD8224B036}"/>
          </ac:spMkLst>
        </pc:spChg>
      </pc:sldChg>
      <pc:sldChg chg="addSp modSp add mod ord">
        <pc:chgData name="Rose, Weston" userId="14825147-afe7-4675-947c-aa04abf70173" providerId="ADAL" clId="{E1A77EB4-68BF-486B-840B-0D3615410437}" dt="2024-10-17T13:23:20.407" v="13808" actId="1076"/>
        <pc:sldMkLst>
          <pc:docMk/>
          <pc:sldMk cId="1768541002" sldId="280"/>
        </pc:sldMkLst>
        <pc:spChg chg="mod">
          <ac:chgData name="Rose, Weston" userId="14825147-afe7-4675-947c-aa04abf70173" providerId="ADAL" clId="{E1A77EB4-68BF-486B-840B-0D3615410437}" dt="2024-10-17T13:20:11.132" v="13691" actId="20577"/>
          <ac:spMkLst>
            <pc:docMk/>
            <pc:sldMk cId="1768541002" sldId="280"/>
            <ac:spMk id="2" creationId="{C1185FE3-DB21-1355-96D6-039066DB0039}"/>
          </ac:spMkLst>
        </pc:spChg>
        <pc:spChg chg="mod">
          <ac:chgData name="Rose, Weston" userId="14825147-afe7-4675-947c-aa04abf70173" providerId="ADAL" clId="{E1A77EB4-68BF-486B-840B-0D3615410437}" dt="2024-10-17T13:21:07.261" v="13785" actId="20577"/>
          <ac:spMkLst>
            <pc:docMk/>
            <pc:sldMk cId="1768541002" sldId="280"/>
            <ac:spMk id="3" creationId="{95B09545-353B-6F93-35DF-715DC08EAB8E}"/>
          </ac:spMkLst>
        </pc:spChg>
        <pc:spChg chg="add mod">
          <ac:chgData name="Rose, Weston" userId="14825147-afe7-4675-947c-aa04abf70173" providerId="ADAL" clId="{E1A77EB4-68BF-486B-840B-0D3615410437}" dt="2024-10-17T13:23:20.407" v="13808" actId="1076"/>
          <ac:spMkLst>
            <pc:docMk/>
            <pc:sldMk cId="1768541002" sldId="280"/>
            <ac:spMk id="5" creationId="{BB677B23-30E0-05D5-5E3F-CCB8A96CEF0A}"/>
          </ac:spMkLst>
        </pc:spChg>
        <pc:spChg chg="add mod">
          <ac:chgData name="Rose, Weston" userId="14825147-afe7-4675-947c-aa04abf70173" providerId="ADAL" clId="{E1A77EB4-68BF-486B-840B-0D3615410437}" dt="2024-10-17T13:23:20.407" v="13808" actId="1076"/>
          <ac:spMkLst>
            <pc:docMk/>
            <pc:sldMk cId="1768541002" sldId="280"/>
            <ac:spMk id="6" creationId="{148AB273-4C26-2B48-C20E-2E2176ACC5D2}"/>
          </ac:spMkLst>
        </pc:spChg>
      </pc:sldChg>
      <pc:sldChg chg="add del">
        <pc:chgData name="Rose, Weston" userId="14825147-afe7-4675-947c-aa04abf70173" providerId="ADAL" clId="{E1A77EB4-68BF-486B-840B-0D3615410437}" dt="2024-10-17T13:23:22.248" v="13809" actId="47"/>
        <pc:sldMkLst>
          <pc:docMk/>
          <pc:sldMk cId="1679833" sldId="281"/>
        </pc:sldMkLst>
      </pc:sldChg>
      <pc:sldChg chg="modSp add mod">
        <pc:chgData name="Rose, Weston" userId="14825147-afe7-4675-947c-aa04abf70173" providerId="ADAL" clId="{E1A77EB4-68BF-486B-840B-0D3615410437}" dt="2024-10-17T13:41:20.765" v="15441" actId="207"/>
        <pc:sldMkLst>
          <pc:docMk/>
          <pc:sldMk cId="3674483087" sldId="281"/>
        </pc:sldMkLst>
        <pc:spChg chg="mod">
          <ac:chgData name="Rose, Weston" userId="14825147-afe7-4675-947c-aa04abf70173" providerId="ADAL" clId="{E1A77EB4-68BF-486B-840B-0D3615410437}" dt="2024-10-17T13:30:13.206" v="14419" actId="20577"/>
          <ac:spMkLst>
            <pc:docMk/>
            <pc:sldMk cId="3674483087" sldId="281"/>
            <ac:spMk id="3" creationId="{95B09545-353B-6F93-35DF-715DC08EAB8E}"/>
          </ac:spMkLst>
        </pc:spChg>
        <pc:spChg chg="mod">
          <ac:chgData name="Rose, Weston" userId="14825147-afe7-4675-947c-aa04abf70173" providerId="ADAL" clId="{E1A77EB4-68BF-486B-840B-0D3615410437}" dt="2024-10-17T13:30:21.029" v="14420" actId="1076"/>
          <ac:spMkLst>
            <pc:docMk/>
            <pc:sldMk cId="3674483087" sldId="281"/>
            <ac:spMk id="5" creationId="{BB677B23-30E0-05D5-5E3F-CCB8A96CEF0A}"/>
          </ac:spMkLst>
        </pc:spChg>
        <pc:spChg chg="mod">
          <ac:chgData name="Rose, Weston" userId="14825147-afe7-4675-947c-aa04abf70173" providerId="ADAL" clId="{E1A77EB4-68BF-486B-840B-0D3615410437}" dt="2024-10-17T13:41:20.765" v="15441" actId="207"/>
          <ac:spMkLst>
            <pc:docMk/>
            <pc:sldMk cId="3674483087" sldId="281"/>
            <ac:spMk id="6" creationId="{148AB273-4C26-2B48-C20E-2E2176ACC5D2}"/>
          </ac:spMkLst>
        </pc:spChg>
      </pc:sldChg>
      <pc:sldChg chg="modSp add mod ord">
        <pc:chgData name="Rose, Weston" userId="14825147-afe7-4675-947c-aa04abf70173" providerId="ADAL" clId="{E1A77EB4-68BF-486B-840B-0D3615410437}" dt="2024-10-17T13:31:17.709" v="14543" actId="20577"/>
        <pc:sldMkLst>
          <pc:docMk/>
          <pc:sldMk cId="4176686712" sldId="282"/>
        </pc:sldMkLst>
        <pc:spChg chg="mod">
          <ac:chgData name="Rose, Weston" userId="14825147-afe7-4675-947c-aa04abf70173" providerId="ADAL" clId="{E1A77EB4-68BF-486B-840B-0D3615410437}" dt="2024-10-17T13:30:38.782" v="14424" actId="20577"/>
          <ac:spMkLst>
            <pc:docMk/>
            <pc:sldMk cId="4176686712" sldId="282"/>
            <ac:spMk id="2" creationId="{C1185FE3-DB21-1355-96D6-039066DB0039}"/>
          </ac:spMkLst>
        </pc:spChg>
        <pc:spChg chg="mod">
          <ac:chgData name="Rose, Weston" userId="14825147-afe7-4675-947c-aa04abf70173" providerId="ADAL" clId="{E1A77EB4-68BF-486B-840B-0D3615410437}" dt="2024-10-17T13:31:17.709" v="14543" actId="20577"/>
          <ac:spMkLst>
            <pc:docMk/>
            <pc:sldMk cId="4176686712" sldId="282"/>
            <ac:spMk id="3" creationId="{95B09545-353B-6F93-35DF-715DC08EAB8E}"/>
          </ac:spMkLst>
        </pc:spChg>
      </pc:sldChg>
      <pc:sldChg chg="modSp add mod ord">
        <pc:chgData name="Rose, Weston" userId="14825147-afe7-4675-947c-aa04abf70173" providerId="ADAL" clId="{E1A77EB4-68BF-486B-840B-0D3615410437}" dt="2024-10-25T19:21:46.302" v="19273" actId="20577"/>
        <pc:sldMkLst>
          <pc:docMk/>
          <pc:sldMk cId="1697100004" sldId="283"/>
        </pc:sldMkLst>
        <pc:spChg chg="mod">
          <ac:chgData name="Rose, Weston" userId="14825147-afe7-4675-947c-aa04abf70173" providerId="ADAL" clId="{E1A77EB4-68BF-486B-840B-0D3615410437}" dt="2024-10-17T13:31:33.573" v="14547" actId="20577"/>
          <ac:spMkLst>
            <pc:docMk/>
            <pc:sldMk cId="1697100004" sldId="283"/>
            <ac:spMk id="2" creationId="{C1185FE3-DB21-1355-96D6-039066DB0039}"/>
          </ac:spMkLst>
        </pc:spChg>
        <pc:spChg chg="mod">
          <ac:chgData name="Rose, Weston" userId="14825147-afe7-4675-947c-aa04abf70173" providerId="ADAL" clId="{E1A77EB4-68BF-486B-840B-0D3615410437}" dt="2024-10-25T19:21:46.302" v="19273" actId="20577"/>
          <ac:spMkLst>
            <pc:docMk/>
            <pc:sldMk cId="1697100004" sldId="283"/>
            <ac:spMk id="3" creationId="{95B09545-353B-6F93-35DF-715DC08EAB8E}"/>
          </ac:spMkLst>
        </pc:spChg>
        <pc:spChg chg="mod">
          <ac:chgData name="Rose, Weston" userId="14825147-afe7-4675-947c-aa04abf70173" providerId="ADAL" clId="{E1A77EB4-68BF-486B-840B-0D3615410437}" dt="2024-10-17T13:41:28.305" v="15442" actId="207"/>
          <ac:spMkLst>
            <pc:docMk/>
            <pc:sldMk cId="1697100004" sldId="283"/>
            <ac:spMk id="6" creationId="{148AB273-4C26-2B48-C20E-2E2176ACC5D2}"/>
          </ac:spMkLst>
        </pc:spChg>
      </pc:sldChg>
      <pc:sldChg chg="modSp add mod ord">
        <pc:chgData name="Rose, Weston" userId="14825147-afe7-4675-947c-aa04abf70173" providerId="ADAL" clId="{E1A77EB4-68BF-486B-840B-0D3615410437}" dt="2024-10-17T13:38:45.956" v="15429" actId="1076"/>
        <pc:sldMkLst>
          <pc:docMk/>
          <pc:sldMk cId="2959016536" sldId="284"/>
        </pc:sldMkLst>
        <pc:spChg chg="mod">
          <ac:chgData name="Rose, Weston" userId="14825147-afe7-4675-947c-aa04abf70173" providerId="ADAL" clId="{E1A77EB4-68BF-486B-840B-0D3615410437}" dt="2024-10-17T13:36:56.621" v="15067" actId="20577"/>
          <ac:spMkLst>
            <pc:docMk/>
            <pc:sldMk cId="2959016536" sldId="284"/>
            <ac:spMk id="2" creationId="{C1185FE3-DB21-1355-96D6-039066DB0039}"/>
          </ac:spMkLst>
        </pc:spChg>
        <pc:spChg chg="mod">
          <ac:chgData name="Rose, Weston" userId="14825147-afe7-4675-947c-aa04abf70173" providerId="ADAL" clId="{E1A77EB4-68BF-486B-840B-0D3615410437}" dt="2024-10-17T13:38:39.750" v="15428" actId="20577"/>
          <ac:spMkLst>
            <pc:docMk/>
            <pc:sldMk cId="2959016536" sldId="284"/>
            <ac:spMk id="3" creationId="{95B09545-353B-6F93-35DF-715DC08EAB8E}"/>
          </ac:spMkLst>
        </pc:spChg>
        <pc:spChg chg="mod">
          <ac:chgData name="Rose, Weston" userId="14825147-afe7-4675-947c-aa04abf70173" providerId="ADAL" clId="{E1A77EB4-68BF-486B-840B-0D3615410437}" dt="2024-10-17T13:38:45.956" v="15429" actId="1076"/>
          <ac:spMkLst>
            <pc:docMk/>
            <pc:sldMk cId="2959016536" sldId="284"/>
            <ac:spMk id="5" creationId="{BB677B23-30E0-05D5-5E3F-CCB8A96CEF0A}"/>
          </ac:spMkLst>
        </pc:spChg>
        <pc:spChg chg="mod">
          <ac:chgData name="Rose, Weston" userId="14825147-afe7-4675-947c-aa04abf70173" providerId="ADAL" clId="{E1A77EB4-68BF-486B-840B-0D3615410437}" dt="2024-10-17T13:38:45.956" v="15429" actId="1076"/>
          <ac:spMkLst>
            <pc:docMk/>
            <pc:sldMk cId="2959016536" sldId="284"/>
            <ac:spMk id="6" creationId="{148AB273-4C26-2B48-C20E-2E2176ACC5D2}"/>
          </ac:spMkLst>
        </pc:spChg>
      </pc:sldChg>
      <pc:sldChg chg="modSp add mod ord">
        <pc:chgData name="Rose, Weston" userId="14825147-afe7-4675-947c-aa04abf70173" providerId="ADAL" clId="{E1A77EB4-68BF-486B-840B-0D3615410437}" dt="2024-10-17T13:46:12.271" v="16056" actId="20577"/>
        <pc:sldMkLst>
          <pc:docMk/>
          <pc:sldMk cId="565490487" sldId="285"/>
        </pc:sldMkLst>
        <pc:spChg chg="mod">
          <ac:chgData name="Rose, Weston" userId="14825147-afe7-4675-947c-aa04abf70173" providerId="ADAL" clId="{E1A77EB4-68BF-486B-840B-0D3615410437}" dt="2024-10-17T13:39:08.941" v="15433" actId="20577"/>
          <ac:spMkLst>
            <pc:docMk/>
            <pc:sldMk cId="565490487" sldId="285"/>
            <ac:spMk id="2" creationId="{C1185FE3-DB21-1355-96D6-039066DB0039}"/>
          </ac:spMkLst>
        </pc:spChg>
        <pc:spChg chg="mod">
          <ac:chgData name="Rose, Weston" userId="14825147-afe7-4675-947c-aa04abf70173" providerId="ADAL" clId="{E1A77EB4-68BF-486B-840B-0D3615410437}" dt="2024-10-17T13:46:12.271" v="16056" actId="20577"/>
          <ac:spMkLst>
            <pc:docMk/>
            <pc:sldMk cId="565490487" sldId="285"/>
            <ac:spMk id="3" creationId="{95B09545-353B-6F93-35DF-715DC08EAB8E}"/>
          </ac:spMkLst>
        </pc:spChg>
        <pc:spChg chg="mod">
          <ac:chgData name="Rose, Weston" userId="14825147-afe7-4675-947c-aa04abf70173" providerId="ADAL" clId="{E1A77EB4-68BF-486B-840B-0D3615410437}" dt="2024-10-17T13:42:53.126" v="15629" actId="1076"/>
          <ac:spMkLst>
            <pc:docMk/>
            <pc:sldMk cId="565490487" sldId="285"/>
            <ac:spMk id="5" creationId="{BB677B23-30E0-05D5-5E3F-CCB8A96CEF0A}"/>
          </ac:spMkLst>
        </pc:spChg>
        <pc:spChg chg="mod">
          <ac:chgData name="Rose, Weston" userId="14825147-afe7-4675-947c-aa04abf70173" providerId="ADAL" clId="{E1A77EB4-68BF-486B-840B-0D3615410437}" dt="2024-10-17T13:42:53.126" v="15629" actId="1076"/>
          <ac:spMkLst>
            <pc:docMk/>
            <pc:sldMk cId="565490487" sldId="285"/>
            <ac:spMk id="6" creationId="{148AB273-4C26-2B48-C20E-2E2176ACC5D2}"/>
          </ac:spMkLst>
        </pc:spChg>
      </pc:sldChg>
      <pc:sldChg chg="delSp modSp add mod ord">
        <pc:chgData name="Rose, Weston" userId="14825147-afe7-4675-947c-aa04abf70173" providerId="ADAL" clId="{E1A77EB4-68BF-486B-840B-0D3615410437}" dt="2024-10-17T13:56:40.327" v="17188" actId="20577"/>
        <pc:sldMkLst>
          <pc:docMk/>
          <pc:sldMk cId="187762040" sldId="286"/>
        </pc:sldMkLst>
        <pc:spChg chg="mod">
          <ac:chgData name="Rose, Weston" userId="14825147-afe7-4675-947c-aa04abf70173" providerId="ADAL" clId="{E1A77EB4-68BF-486B-840B-0D3615410437}" dt="2024-10-17T13:56:40.327" v="17188" actId="20577"/>
          <ac:spMkLst>
            <pc:docMk/>
            <pc:sldMk cId="187762040" sldId="286"/>
            <ac:spMk id="2" creationId="{C1185FE3-DB21-1355-96D6-039066DB0039}"/>
          </ac:spMkLst>
        </pc:spChg>
        <pc:spChg chg="mod">
          <ac:chgData name="Rose, Weston" userId="14825147-afe7-4675-947c-aa04abf70173" providerId="ADAL" clId="{E1A77EB4-68BF-486B-840B-0D3615410437}" dt="2024-10-17T13:48:00.261" v="16258" actId="20577"/>
          <ac:spMkLst>
            <pc:docMk/>
            <pc:sldMk cId="187762040" sldId="286"/>
            <ac:spMk id="3" creationId="{95B09545-353B-6F93-35DF-715DC08EAB8E}"/>
          </ac:spMkLst>
        </pc:spChg>
        <pc:spChg chg="del">
          <ac:chgData name="Rose, Weston" userId="14825147-afe7-4675-947c-aa04abf70173" providerId="ADAL" clId="{E1A77EB4-68BF-486B-840B-0D3615410437}" dt="2024-10-17T13:47:04.123" v="16061" actId="478"/>
          <ac:spMkLst>
            <pc:docMk/>
            <pc:sldMk cId="187762040" sldId="286"/>
            <ac:spMk id="5" creationId="{BB677B23-30E0-05D5-5E3F-CCB8A96CEF0A}"/>
          </ac:spMkLst>
        </pc:spChg>
        <pc:spChg chg="del">
          <ac:chgData name="Rose, Weston" userId="14825147-afe7-4675-947c-aa04abf70173" providerId="ADAL" clId="{E1A77EB4-68BF-486B-840B-0D3615410437}" dt="2024-10-17T13:47:05.503" v="16062" actId="478"/>
          <ac:spMkLst>
            <pc:docMk/>
            <pc:sldMk cId="187762040" sldId="286"/>
            <ac:spMk id="6" creationId="{148AB273-4C26-2B48-C20E-2E2176ACC5D2}"/>
          </ac:spMkLst>
        </pc:spChg>
      </pc:sldChg>
      <pc:sldChg chg="modSp add mod">
        <pc:chgData name="Rose, Weston" userId="14825147-afe7-4675-947c-aa04abf70173" providerId="ADAL" clId="{E1A77EB4-68BF-486B-840B-0D3615410437}" dt="2024-10-25T19:24:26.676" v="19287" actId="20577"/>
        <pc:sldMkLst>
          <pc:docMk/>
          <pc:sldMk cId="1055676044" sldId="287"/>
        </pc:sldMkLst>
        <pc:spChg chg="mod">
          <ac:chgData name="Rose, Weston" userId="14825147-afe7-4675-947c-aa04abf70173" providerId="ADAL" clId="{E1A77EB4-68BF-486B-840B-0D3615410437}" dt="2024-10-17T13:56:44.285" v="17189" actId="20577"/>
          <ac:spMkLst>
            <pc:docMk/>
            <pc:sldMk cId="1055676044" sldId="287"/>
            <ac:spMk id="2" creationId="{C1185FE3-DB21-1355-96D6-039066DB0039}"/>
          </ac:spMkLst>
        </pc:spChg>
        <pc:spChg chg="mod">
          <ac:chgData name="Rose, Weston" userId="14825147-afe7-4675-947c-aa04abf70173" providerId="ADAL" clId="{E1A77EB4-68BF-486B-840B-0D3615410437}" dt="2024-10-25T19:24:26.676" v="19287" actId="20577"/>
          <ac:spMkLst>
            <pc:docMk/>
            <pc:sldMk cId="1055676044" sldId="287"/>
            <ac:spMk id="3" creationId="{95B09545-353B-6F93-35DF-715DC08EAB8E}"/>
          </ac:spMkLst>
        </pc:spChg>
      </pc:sldChg>
      <pc:sldChg chg="modSp add mod ord">
        <pc:chgData name="Rose, Weston" userId="14825147-afe7-4675-947c-aa04abf70173" providerId="ADAL" clId="{E1A77EB4-68BF-486B-840B-0D3615410437}" dt="2024-10-25T19:23:12.886" v="19274"/>
        <pc:sldMkLst>
          <pc:docMk/>
          <pc:sldMk cId="1290813930" sldId="288"/>
        </pc:sldMkLst>
        <pc:spChg chg="mod">
          <ac:chgData name="Rose, Weston" userId="14825147-afe7-4675-947c-aa04abf70173" providerId="ADAL" clId="{E1A77EB4-68BF-486B-840B-0D3615410437}" dt="2024-10-17T13:56:36.705" v="17187" actId="20577"/>
          <ac:spMkLst>
            <pc:docMk/>
            <pc:sldMk cId="1290813930" sldId="288"/>
            <ac:spMk id="2" creationId="{C1185FE3-DB21-1355-96D6-039066DB0039}"/>
          </ac:spMkLst>
        </pc:spChg>
        <pc:spChg chg="mod">
          <ac:chgData name="Rose, Weston" userId="14825147-afe7-4675-947c-aa04abf70173" providerId="ADAL" clId="{E1A77EB4-68BF-486B-840B-0D3615410437}" dt="2024-10-25T19:23:12.886" v="19274"/>
          <ac:spMkLst>
            <pc:docMk/>
            <pc:sldMk cId="1290813930" sldId="288"/>
            <ac:spMk id="3" creationId="{95B09545-353B-6F93-35DF-715DC08EAB8E}"/>
          </ac:spMkLst>
        </pc:spChg>
      </pc:sldChg>
      <pc:sldChg chg="modSp add mod">
        <pc:chgData name="Rose, Weston" userId="14825147-afe7-4675-947c-aa04abf70173" providerId="ADAL" clId="{E1A77EB4-68BF-486B-840B-0D3615410437}" dt="2024-10-17T14:00:29.847" v="17562" actId="207"/>
        <pc:sldMkLst>
          <pc:docMk/>
          <pc:sldMk cId="4156116163" sldId="289"/>
        </pc:sldMkLst>
        <pc:spChg chg="mod">
          <ac:chgData name="Rose, Weston" userId="14825147-afe7-4675-947c-aa04abf70173" providerId="ADAL" clId="{E1A77EB4-68BF-486B-840B-0D3615410437}" dt="2024-10-17T14:00:06.418" v="17559" actId="20577"/>
          <ac:spMkLst>
            <pc:docMk/>
            <pc:sldMk cId="4156116163" sldId="289"/>
            <ac:spMk id="3" creationId="{95B09545-353B-6F93-35DF-715DC08EAB8E}"/>
          </ac:spMkLst>
        </pc:spChg>
        <pc:spChg chg="mod">
          <ac:chgData name="Rose, Weston" userId="14825147-afe7-4675-947c-aa04abf70173" providerId="ADAL" clId="{E1A77EB4-68BF-486B-840B-0D3615410437}" dt="2024-10-17T14:00:29.847" v="17562" actId="207"/>
          <ac:spMkLst>
            <pc:docMk/>
            <pc:sldMk cId="4156116163" sldId="289"/>
            <ac:spMk id="6" creationId="{148AB273-4C26-2B48-C20E-2E2176ACC5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74F0418-B49E-470D-8779-F6319EB481E2}" type="datetimeFigureOut">
              <a:rPr lang="en-US" smtClean="0"/>
              <a:t>10/25/2024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E0ED436-C3B7-45BC-9377-FF0C25C591A7}" type="slidenum">
              <a:rPr lang="en-US" smtClean="0"/>
              <a:t>‹#›</a:t>
            </a:fld>
            <a:endParaRPr lang="en-US"/>
          </a:p>
        </p:txBody>
      </p:sp>
    </p:spTree>
    <p:extLst>
      <p:ext uri="{BB962C8B-B14F-4D97-AF65-F5344CB8AC3E}">
        <p14:creationId xmlns:p14="http://schemas.microsoft.com/office/powerpoint/2010/main" val="78120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685800" y="3181350"/>
            <a:ext cx="7772400" cy="990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685800" y="2419350"/>
            <a:ext cx="7772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200425571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12031"/>
            <a:ext cx="7010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1066800" y="3181350"/>
            <a:ext cx="7010400" cy="838200"/>
          </a:xfrm>
        </p:spPr>
        <p:txBody>
          <a:bodyPr>
            <a:no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1066800" y="2419350"/>
            <a:ext cx="7010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199460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38200"/>
          </a:xfrm>
        </p:spPr>
        <p:txBody>
          <a:bodyPr>
            <a:normAutofit/>
          </a:bodyPr>
          <a:lstStyle>
            <a:lvl1pPr>
              <a:lnSpc>
                <a:spcPts val="3200"/>
              </a:lnSpc>
              <a:defRPr sz="2800">
                <a:solidFill>
                  <a:schemeClr val="bg2"/>
                </a:solidFill>
              </a:defRPr>
            </a:lvl1pPr>
          </a:lstStyle>
          <a:p>
            <a:r>
              <a:rPr lang="en-US" dirty="0"/>
              <a:t>Click to edit Master title</a:t>
            </a:r>
          </a:p>
        </p:txBody>
      </p:sp>
      <p:sp>
        <p:nvSpPr>
          <p:cNvPr id="3" name="Content Placeholder 2"/>
          <p:cNvSpPr>
            <a:spLocks noGrp="1"/>
          </p:cNvSpPr>
          <p:nvPr>
            <p:ph idx="1"/>
          </p:nvPr>
        </p:nvSpPr>
        <p:spPr>
          <a:xfrm>
            <a:off x="457200" y="1123950"/>
            <a:ext cx="8229600" cy="3276600"/>
          </a:xfrm>
        </p:spPr>
        <p:txBody>
          <a:bodyPr>
            <a:normAutofit/>
          </a:bodyPr>
          <a:lstStyle>
            <a:lvl1pPr>
              <a:defRPr sz="2400">
                <a:solidFill>
                  <a:schemeClr val="bg1">
                    <a:lumMod val="75000"/>
                    <a:lumOff val="25000"/>
                  </a:schemeClr>
                </a:solidFill>
              </a:defRPr>
            </a:lvl1pPr>
            <a:lvl2pPr>
              <a:defRPr sz="2000">
                <a:solidFill>
                  <a:schemeClr val="bg1">
                    <a:lumMod val="75000"/>
                    <a:lumOff val="25000"/>
                  </a:schemeClr>
                </a:solidFill>
              </a:defRPr>
            </a:lvl2pPr>
            <a:lvl3pPr>
              <a:defRPr sz="1800">
                <a:solidFill>
                  <a:schemeClr val="bg1">
                    <a:lumMod val="75000"/>
                    <a:lumOff val="25000"/>
                  </a:schemeClr>
                </a:solidFill>
              </a:defRPr>
            </a:lvl3pPr>
            <a:lvl4pPr>
              <a:defRPr sz="1600">
                <a:solidFill>
                  <a:schemeClr val="bg1">
                    <a:lumMod val="75000"/>
                    <a:lumOff val="25000"/>
                  </a:schemeClr>
                </a:solidFill>
              </a:defRPr>
            </a:lvl4pPr>
            <a:lvl5pPr>
              <a:defRPr sz="1600">
                <a:solidFill>
                  <a:schemeClr val="bg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bg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6550884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Horziton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86150"/>
            <a:ext cx="8077200" cy="425054"/>
          </a:xfrm>
        </p:spPr>
        <p:txBody>
          <a:bodyPr anchor="b">
            <a:no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457200" y="285750"/>
            <a:ext cx="8077199" cy="30861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3911203"/>
            <a:ext cx="8077200" cy="413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0030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352550"/>
            <a:ext cx="2819400" cy="1219200"/>
          </a:xfrm>
        </p:spPr>
        <p:txBody>
          <a:bodyPr anchor="b">
            <a:noAutofit/>
          </a:bodyPr>
          <a:lstStyle>
            <a:lvl1pPr algn="l">
              <a:lnSpc>
                <a:spcPct val="100000"/>
              </a:lnSpc>
              <a:defRPr sz="1800" b="1"/>
            </a:lvl1pPr>
          </a:lstStyle>
          <a:p>
            <a:r>
              <a:rPr lang="en-US" dirty="0"/>
              <a:t>Click to edit Master title style</a:t>
            </a:r>
          </a:p>
        </p:txBody>
      </p:sp>
      <p:sp>
        <p:nvSpPr>
          <p:cNvPr id="3" name="Picture Placeholder 2"/>
          <p:cNvSpPr>
            <a:spLocks noGrp="1"/>
          </p:cNvSpPr>
          <p:nvPr>
            <p:ph type="pic" idx="1"/>
          </p:nvPr>
        </p:nvSpPr>
        <p:spPr>
          <a:xfrm>
            <a:off x="3429000" y="285750"/>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2724150"/>
            <a:ext cx="2819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30970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91891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86674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2422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21026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84715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B27773-07AE-45F9-1E4B-D879CCE7466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Placeholder 1"/>
          <p:cNvSpPr>
            <a:spLocks noGrp="1"/>
          </p:cNvSpPr>
          <p:nvPr>
            <p:ph type="title"/>
          </p:nvPr>
        </p:nvSpPr>
        <p:spPr>
          <a:xfrm>
            <a:off x="457200" y="209550"/>
            <a:ext cx="8229600" cy="8382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123950"/>
            <a:ext cx="8229600"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latin typeface="Arial" pitchFamily="34" charset="0"/>
                <a:cs typeface="Arial" pitchFamily="34" charset="0"/>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262904993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7" r:id="rId4"/>
    <p:sldLayoutId id="2147483658" r:id="rId5"/>
    <p:sldLayoutId id="2147483652" r:id="rId6"/>
    <p:sldLayoutId id="2147483654" r:id="rId7"/>
    <p:sldLayoutId id="2147483656" r:id="rId8"/>
    <p:sldLayoutId id="2147483655" r:id="rId9"/>
  </p:sldLayoutIdLst>
  <p:hf hdr="0" ftr="0" dt="0"/>
  <p:txStyles>
    <p:titleStyle>
      <a:lvl1pPr algn="l" defTabSz="914400" rtl="0" eaLnBrk="1" latinLnBrk="0" hangingPunct="1">
        <a:lnSpc>
          <a:spcPts val="3200"/>
        </a:lnSpc>
        <a:spcBef>
          <a:spcPct val="0"/>
        </a:spcBef>
        <a:buNone/>
        <a:defRPr sz="28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wrose@utsystem.ed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atutes.capitol.texas.gov/Docs/ED/htm/ED.61.htm#61.0225" TargetMode="External"/><Relationship Id="rId2" Type="http://schemas.openxmlformats.org/officeDocument/2006/relationships/hyperlink" Target="https://statutes.capitol.texas.gov/docs/ED/htm/ED.51.htm" TargetMode="Externa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highered.texas.gov/about/board-commissioner/non-voting-student-representative/" TargetMode="External"/><Relationship Id="rId2" Type="http://schemas.openxmlformats.org/officeDocument/2006/relationships/hyperlink" Target="https://www.utsystem.edu/offices/academic-affairs/student-support-recognition/student-representation/ut-system-student-regent-selection-process" TargetMode="External"/><Relationship Id="rId1" Type="http://schemas.openxmlformats.org/officeDocument/2006/relationships/slideLayout" Target="../slideLayouts/slideLayout3.xml"/><Relationship Id="rId4" Type="http://schemas.openxmlformats.org/officeDocument/2006/relationships/hyperlink" Target="https://www.utsystem.edu/board-of-regents/meetings/meetings-archive/2020-prese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highered.texas.gov/about/non-voting-student-rep-on-certain-advisory-committee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tatutes.capitol.texas.gov/Docs/ED/htm/ED.61.htm#61.0225" TargetMode="External"/><Relationship Id="rId2" Type="http://schemas.openxmlformats.org/officeDocument/2006/relationships/hyperlink" Target="https://statutes.capitol.texas.gov/Docs/ED/htm/ED.51.ht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Nomination Process for UT System Student Regent &amp; THECB Student Representative</a:t>
            </a:r>
          </a:p>
        </p:txBody>
      </p:sp>
      <p:sp>
        <p:nvSpPr>
          <p:cNvPr id="3" name="Subtitle 2"/>
          <p:cNvSpPr>
            <a:spLocks noGrp="1"/>
          </p:cNvSpPr>
          <p:nvPr>
            <p:ph type="subTitle" idx="1"/>
          </p:nvPr>
        </p:nvSpPr>
        <p:spPr/>
        <p:txBody>
          <a:bodyPr/>
          <a:lstStyle/>
          <a:p>
            <a:r>
              <a:rPr lang="en-US" dirty="0"/>
              <a:t>October 2024</a:t>
            </a:r>
          </a:p>
        </p:txBody>
      </p:sp>
      <p:sp>
        <p:nvSpPr>
          <p:cNvPr id="4" name="Text Placeholder 3"/>
          <p:cNvSpPr>
            <a:spLocks noGrp="1"/>
          </p:cNvSpPr>
          <p:nvPr>
            <p:ph type="body" sz="quarter" idx="10"/>
          </p:nvPr>
        </p:nvSpPr>
        <p:spPr>
          <a:xfrm>
            <a:off x="685800" y="2647950"/>
            <a:ext cx="7772400" cy="609600"/>
          </a:xfrm>
        </p:spPr>
        <p:txBody>
          <a:bodyPr/>
          <a:lstStyle/>
          <a:p>
            <a:r>
              <a:rPr lang="en-US" dirty="0"/>
              <a:t>Weston Rose, Program Manager</a:t>
            </a:r>
          </a:p>
        </p:txBody>
      </p:sp>
    </p:spTree>
    <p:extLst>
      <p:ext uri="{BB962C8B-B14F-4D97-AF65-F5344CB8AC3E}">
        <p14:creationId xmlns:p14="http://schemas.microsoft.com/office/powerpoint/2010/main" val="358493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885E-ED21-B892-EEB6-4EFC6D4B9F2E}"/>
              </a:ext>
            </a:extLst>
          </p:cNvPr>
          <p:cNvSpPr>
            <a:spLocks noGrp="1"/>
          </p:cNvSpPr>
          <p:nvPr>
            <p:ph type="title"/>
          </p:nvPr>
        </p:nvSpPr>
        <p:spPr/>
        <p:txBody>
          <a:bodyPr>
            <a:normAutofit fontScale="90000"/>
          </a:bodyPr>
          <a:lstStyle/>
          <a:p>
            <a:r>
              <a:rPr lang="en-US" dirty="0"/>
              <a:t>Non-Voting Student Representative on Certain Advisory Committees</a:t>
            </a:r>
          </a:p>
        </p:txBody>
      </p:sp>
      <p:sp>
        <p:nvSpPr>
          <p:cNvPr id="3" name="Content Placeholder 2">
            <a:extLst>
              <a:ext uri="{FF2B5EF4-FFF2-40B4-BE49-F238E27FC236}">
                <a16:creationId xmlns:a16="http://schemas.microsoft.com/office/drawing/2014/main" id="{C9FD57F1-992C-DAF1-473C-33DE4AC7A2B5}"/>
              </a:ext>
            </a:extLst>
          </p:cNvPr>
          <p:cNvSpPr>
            <a:spLocks noGrp="1"/>
          </p:cNvSpPr>
          <p:nvPr>
            <p:ph idx="1"/>
          </p:nvPr>
        </p:nvSpPr>
        <p:spPr/>
        <p:txBody>
          <a:bodyPr>
            <a:normAutofit fontScale="77500" lnSpcReduction="20000"/>
          </a:bodyPr>
          <a:lstStyle/>
          <a:p>
            <a:r>
              <a:rPr lang="en-US" dirty="0"/>
              <a:t>UT System </a:t>
            </a:r>
            <a:r>
              <a:rPr lang="en-US" b="1" u="sng" dirty="0"/>
              <a:t>does not manage</a:t>
            </a:r>
            <a:r>
              <a:rPr lang="en-US" dirty="0"/>
              <a:t> the nomination for Non-Voting Student Representative on Certain Advisory Committees.</a:t>
            </a:r>
          </a:p>
          <a:p>
            <a:r>
              <a:rPr lang="en-US" dirty="0"/>
              <a:t>Texas Education Code, Section 61.071, requires the THECB to appoint non-voting student representatives to certain advisory committees. </a:t>
            </a:r>
          </a:p>
          <a:p>
            <a:r>
              <a:rPr lang="en-US" dirty="0"/>
              <a:t>Students seeking nomination to an Advisory Committee may serve on one of four THECB advisory committees for a two-year term beginning June 1 and ending May 31. </a:t>
            </a:r>
          </a:p>
          <a:p>
            <a:r>
              <a:rPr lang="en-US" dirty="0"/>
              <a:t>The advisory committees are: </a:t>
            </a:r>
            <a:r>
              <a:rPr lang="en-US" dirty="0" err="1"/>
              <a:t>ApplyTexas</a:t>
            </a:r>
            <a:r>
              <a:rPr lang="en-US" dirty="0"/>
              <a:t>, Financial Aid, Learning Technology, and Texas Transfer.</a:t>
            </a:r>
          </a:p>
          <a:p>
            <a:r>
              <a:rPr lang="en-US" dirty="0"/>
              <a:t>The student perspective is very valuable to these committees, and student participation is highly encouraged. Students must be nominated through the president’s office of each institution.</a:t>
            </a:r>
          </a:p>
        </p:txBody>
      </p:sp>
      <p:sp>
        <p:nvSpPr>
          <p:cNvPr id="4" name="Slide Number Placeholder 3">
            <a:extLst>
              <a:ext uri="{FF2B5EF4-FFF2-40B4-BE49-F238E27FC236}">
                <a16:creationId xmlns:a16="http://schemas.microsoft.com/office/drawing/2014/main" id="{F4D2B23C-C9F7-5B3E-1A9E-E55970E6950F}"/>
              </a:ext>
            </a:extLst>
          </p:cNvPr>
          <p:cNvSpPr>
            <a:spLocks noGrp="1"/>
          </p:cNvSpPr>
          <p:nvPr>
            <p:ph type="sldNum" sz="quarter" idx="4"/>
          </p:nvPr>
        </p:nvSpPr>
        <p:spPr/>
        <p:txBody>
          <a:bodyPr/>
          <a:lstStyle/>
          <a:p>
            <a:fld id="{A7EE2453-3BC3-4CDC-BBD4-144194DC3BDD}" type="slidenum">
              <a:rPr lang="en-US" smtClean="0"/>
              <a:pPr/>
              <a:t>10</a:t>
            </a:fld>
            <a:endParaRPr lang="en-US" dirty="0"/>
          </a:p>
        </p:txBody>
      </p:sp>
    </p:spTree>
    <p:extLst>
      <p:ext uri="{BB962C8B-B14F-4D97-AF65-F5344CB8AC3E}">
        <p14:creationId xmlns:p14="http://schemas.microsoft.com/office/powerpoint/2010/main" val="149218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971E-7225-E725-5EC3-3AB003CAB914}"/>
              </a:ext>
            </a:extLst>
          </p:cNvPr>
          <p:cNvSpPr>
            <a:spLocks noGrp="1"/>
          </p:cNvSpPr>
          <p:nvPr>
            <p:ph type="title"/>
          </p:nvPr>
        </p:nvSpPr>
        <p:spPr/>
        <p:txBody>
          <a:bodyPr>
            <a:normAutofit fontScale="90000"/>
          </a:bodyPr>
          <a:lstStyle/>
          <a:p>
            <a:r>
              <a:rPr lang="en-US" dirty="0"/>
              <a:t>Timeline for Student Regent &amp; THECB Rep. Nominations</a:t>
            </a:r>
          </a:p>
        </p:txBody>
      </p:sp>
      <p:graphicFrame>
        <p:nvGraphicFramePr>
          <p:cNvPr id="5" name="Content Placeholder 4">
            <a:extLst>
              <a:ext uri="{FF2B5EF4-FFF2-40B4-BE49-F238E27FC236}">
                <a16:creationId xmlns:a16="http://schemas.microsoft.com/office/drawing/2014/main" id="{B95A8AA1-3E6A-197F-AF9D-048346D56AFB}"/>
              </a:ext>
            </a:extLst>
          </p:cNvPr>
          <p:cNvGraphicFramePr>
            <a:graphicFrameLocks noGrp="1"/>
          </p:cNvGraphicFramePr>
          <p:nvPr>
            <p:ph idx="1"/>
            <p:extLst>
              <p:ext uri="{D42A27DB-BD31-4B8C-83A1-F6EECF244321}">
                <p14:modId xmlns:p14="http://schemas.microsoft.com/office/powerpoint/2010/main" val="2559325018"/>
              </p:ext>
            </p:extLst>
          </p:nvPr>
        </p:nvGraphicFramePr>
        <p:xfrm>
          <a:off x="533400" y="742950"/>
          <a:ext cx="8229600" cy="36677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409794947"/>
                    </a:ext>
                  </a:extLst>
                </a:gridCol>
                <a:gridCol w="6172200">
                  <a:extLst>
                    <a:ext uri="{9D8B030D-6E8A-4147-A177-3AD203B41FA5}">
                      <a16:colId xmlns:a16="http://schemas.microsoft.com/office/drawing/2014/main" val="1183698271"/>
                    </a:ext>
                  </a:extLst>
                </a:gridCol>
              </a:tblGrid>
              <a:tr h="370840">
                <a:tc>
                  <a:txBody>
                    <a:bodyPr/>
                    <a:lstStyle/>
                    <a:p>
                      <a:r>
                        <a:rPr lang="en-US" dirty="0"/>
                        <a:t>Deadline</a:t>
                      </a:r>
                    </a:p>
                  </a:txBody>
                  <a:tcPr/>
                </a:tc>
                <a:tc>
                  <a:txBody>
                    <a:bodyPr/>
                    <a:lstStyle/>
                    <a:p>
                      <a:r>
                        <a:rPr lang="en-US" dirty="0"/>
                        <a:t>Description</a:t>
                      </a:r>
                    </a:p>
                  </a:txBody>
                  <a:tcPr/>
                </a:tc>
                <a:extLst>
                  <a:ext uri="{0D108BD9-81ED-4DB2-BD59-A6C34878D82A}">
                    <a16:rowId xmlns:a16="http://schemas.microsoft.com/office/drawing/2014/main" val="2259916101"/>
                  </a:ext>
                </a:extLst>
              </a:tr>
              <a:tr h="370840">
                <a:tc>
                  <a:txBody>
                    <a:bodyPr/>
                    <a:lstStyle/>
                    <a:p>
                      <a:r>
                        <a:rPr lang="en-US" sz="1400" b="1" dirty="0"/>
                        <a:t>September/October</a:t>
                      </a:r>
                    </a:p>
                  </a:txBody>
                  <a:tcPr/>
                </a:tc>
                <a:tc>
                  <a:txBody>
                    <a:bodyPr/>
                    <a:lstStyle/>
                    <a:p>
                      <a:r>
                        <a:rPr lang="en-US" sz="1400" dirty="0"/>
                        <a:t>UT System distributes a Call for Nominations for UT System Student Regent &amp; THECB Student Representative to UT academic and health institutions.</a:t>
                      </a:r>
                    </a:p>
                  </a:txBody>
                  <a:tcPr/>
                </a:tc>
                <a:extLst>
                  <a:ext uri="{0D108BD9-81ED-4DB2-BD59-A6C34878D82A}">
                    <a16:rowId xmlns:a16="http://schemas.microsoft.com/office/drawing/2014/main" val="1018987608"/>
                  </a:ext>
                </a:extLst>
              </a:tr>
              <a:tr h="370840">
                <a:tc>
                  <a:txBody>
                    <a:bodyPr/>
                    <a:lstStyle/>
                    <a:p>
                      <a:r>
                        <a:rPr lang="en-US" sz="1400" b="1" dirty="0"/>
                        <a:t>November 1</a:t>
                      </a:r>
                    </a:p>
                  </a:txBody>
                  <a:tcPr/>
                </a:tc>
                <a:tc>
                  <a:txBody>
                    <a:bodyPr/>
                    <a:lstStyle/>
                    <a:p>
                      <a:r>
                        <a:rPr lang="en-US" sz="1400" dirty="0"/>
                        <a:t>No later than November 1 of each year, the student government of each general academic teaching institution and medical and dental unit in a university system shall solicit applicants for appointment to the next regular term of the position of student regent and THECB Student Representative.</a:t>
                      </a:r>
                    </a:p>
                  </a:txBody>
                  <a:tcPr/>
                </a:tc>
                <a:extLst>
                  <a:ext uri="{0D108BD9-81ED-4DB2-BD59-A6C34878D82A}">
                    <a16:rowId xmlns:a16="http://schemas.microsoft.com/office/drawing/2014/main" val="2963460419"/>
                  </a:ext>
                </a:extLst>
              </a:tr>
              <a:tr h="370840">
                <a:tc>
                  <a:txBody>
                    <a:bodyPr/>
                    <a:lstStyle/>
                    <a:p>
                      <a:r>
                        <a:rPr lang="en-US" sz="1400" b="1" dirty="0"/>
                        <a:t>December 6</a:t>
                      </a:r>
                    </a:p>
                  </a:txBody>
                  <a:tcPr/>
                </a:tc>
                <a:tc>
                  <a:txBody>
                    <a:bodyPr/>
                    <a:lstStyle/>
                    <a:p>
                      <a:r>
                        <a:rPr lang="en-US" sz="1400" dirty="0"/>
                        <a:t>The president of each institution submits no more than five applicants for each position to </a:t>
                      </a:r>
                      <a:r>
                        <a:rPr lang="en-US" sz="1400" dirty="0">
                          <a:hlinkClick r:id="rId2"/>
                        </a:rPr>
                        <a:t>Weston Rose</a:t>
                      </a:r>
                      <a:r>
                        <a:rPr lang="en-US" sz="1400" dirty="0"/>
                        <a:t>, Program Manager in the Office of Academic Affairs at UT System. All other applications must be retained in the president's office until the Governor names the appointments. </a:t>
                      </a:r>
                    </a:p>
                  </a:txBody>
                  <a:tcPr/>
                </a:tc>
                <a:extLst>
                  <a:ext uri="{0D108BD9-81ED-4DB2-BD59-A6C34878D82A}">
                    <a16:rowId xmlns:a16="http://schemas.microsoft.com/office/drawing/2014/main" val="3878205822"/>
                  </a:ext>
                </a:extLst>
              </a:tr>
              <a:tr h="370840">
                <a:tc>
                  <a:txBody>
                    <a:bodyPr/>
                    <a:lstStyle/>
                    <a:p>
                      <a:r>
                        <a:rPr lang="en-US" sz="1400" b="1" dirty="0"/>
                        <a:t>February 1</a:t>
                      </a:r>
                    </a:p>
                  </a:txBody>
                  <a:tcPr/>
                </a:tc>
                <a:tc>
                  <a:txBody>
                    <a:bodyPr/>
                    <a:lstStyle/>
                    <a:p>
                      <a:r>
                        <a:rPr lang="en-US" sz="1400" dirty="0"/>
                        <a:t>No later than February 1, applicants are forwarded to the Governor for consideration.</a:t>
                      </a:r>
                    </a:p>
                  </a:txBody>
                  <a:tcPr/>
                </a:tc>
                <a:extLst>
                  <a:ext uri="{0D108BD9-81ED-4DB2-BD59-A6C34878D82A}">
                    <a16:rowId xmlns:a16="http://schemas.microsoft.com/office/drawing/2014/main" val="136359435"/>
                  </a:ext>
                </a:extLst>
              </a:tr>
              <a:tr h="370840">
                <a:tc>
                  <a:txBody>
                    <a:bodyPr/>
                    <a:lstStyle/>
                    <a:p>
                      <a:r>
                        <a:rPr lang="en-US" sz="1400" b="1" dirty="0"/>
                        <a:t>June 1</a:t>
                      </a:r>
                    </a:p>
                  </a:txBody>
                  <a:tcPr/>
                </a:tc>
                <a:tc>
                  <a:txBody>
                    <a:bodyPr/>
                    <a:lstStyle/>
                    <a:p>
                      <a:r>
                        <a:rPr lang="en-US" sz="1400" dirty="0"/>
                        <a:t>Around June 1, the Governor appoints the UT System Student Regent.</a:t>
                      </a:r>
                    </a:p>
                  </a:txBody>
                  <a:tcPr/>
                </a:tc>
                <a:extLst>
                  <a:ext uri="{0D108BD9-81ED-4DB2-BD59-A6C34878D82A}">
                    <a16:rowId xmlns:a16="http://schemas.microsoft.com/office/drawing/2014/main" val="1438982044"/>
                  </a:ext>
                </a:extLst>
              </a:tr>
            </a:tbl>
          </a:graphicData>
        </a:graphic>
      </p:graphicFrame>
      <p:sp>
        <p:nvSpPr>
          <p:cNvPr id="4" name="Slide Number Placeholder 3">
            <a:extLst>
              <a:ext uri="{FF2B5EF4-FFF2-40B4-BE49-F238E27FC236}">
                <a16:creationId xmlns:a16="http://schemas.microsoft.com/office/drawing/2014/main" id="{E950B108-6F9B-4995-44B3-DD0E906CC969}"/>
              </a:ext>
            </a:extLst>
          </p:cNvPr>
          <p:cNvSpPr>
            <a:spLocks noGrp="1"/>
          </p:cNvSpPr>
          <p:nvPr>
            <p:ph type="sldNum" sz="quarter" idx="4"/>
          </p:nvPr>
        </p:nvSpPr>
        <p:spPr/>
        <p:txBody>
          <a:bodyPr/>
          <a:lstStyle/>
          <a:p>
            <a:fld id="{A7EE2453-3BC3-4CDC-BBD4-144194DC3BDD}" type="slidenum">
              <a:rPr lang="en-US" smtClean="0"/>
              <a:pPr/>
              <a:t>11</a:t>
            </a:fld>
            <a:endParaRPr lang="en-US" dirty="0"/>
          </a:p>
        </p:txBody>
      </p:sp>
    </p:spTree>
    <p:extLst>
      <p:ext uri="{BB962C8B-B14F-4D97-AF65-F5344CB8AC3E}">
        <p14:creationId xmlns:p14="http://schemas.microsoft.com/office/powerpoint/2010/main" val="317420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a:bodyPr>
          <a:lstStyle/>
          <a:p>
            <a:r>
              <a:rPr lang="en-US" dirty="0"/>
              <a:t>Nomination Processes</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971550"/>
            <a:ext cx="4495800" cy="3581400"/>
          </a:xfrm>
        </p:spPr>
        <p:txBody>
          <a:bodyPr>
            <a:normAutofit lnSpcReduction="10000"/>
          </a:bodyPr>
          <a:lstStyle/>
          <a:p>
            <a:r>
              <a:rPr lang="en-US" sz="1000" dirty="0"/>
              <a:t>Per Texas Education Code, Sections </a:t>
            </a:r>
            <a:r>
              <a:rPr lang="en-US" sz="1000" dirty="0">
                <a:hlinkClick r:id="rId2"/>
              </a:rPr>
              <a:t>51.355</a:t>
            </a:r>
            <a:r>
              <a:rPr lang="en-US" sz="1000" dirty="0"/>
              <a:t> and </a:t>
            </a:r>
            <a:r>
              <a:rPr lang="en-US" sz="1000" dirty="0">
                <a:hlinkClick r:id="rId3"/>
              </a:rPr>
              <a:t>61.0225</a:t>
            </a:r>
            <a:r>
              <a:rPr lang="en-US" sz="1000" dirty="0"/>
              <a:t>, the Student Government Association of academic and health institutions “shall solicit applicants” for these positions no later than November 1 and “from among the applications received by the student government, the student government shall select five applicants as the student government's recommendations.”</a:t>
            </a:r>
          </a:p>
          <a:p>
            <a:r>
              <a:rPr lang="en-US" sz="1000" dirty="0"/>
              <a:t>Please note that while Texas Education Code, Sections 51.355 and 61.0225 refer to the university system receiving applications no later than January 1, </a:t>
            </a:r>
            <a:r>
              <a:rPr lang="en-US" sz="1000" b="1" u="sng" dirty="0"/>
              <a:t>UT System has moved this deadline to December 6</a:t>
            </a:r>
            <a:r>
              <a:rPr lang="en-US" sz="1000" dirty="0"/>
              <a:t> (as we have done for decade or more). The rationale is to allow students and university staff to submit before the end of the semester and to provide ample time to review applications at the System level.</a:t>
            </a:r>
          </a:p>
          <a:p>
            <a:r>
              <a:rPr lang="en-US" sz="1000" b="1" dirty="0"/>
              <a:t>The president of each institution submits no more than five applicants for each position</a:t>
            </a:r>
            <a:r>
              <a:rPr lang="en-US" sz="1000" dirty="0"/>
              <a:t> by December 6. A selection committee consisting of representatives from the Offices of Academic Affairs, Health Affairs, and Governmental Relations reviews applications and makes recommendations to the Chancellor.</a:t>
            </a:r>
          </a:p>
          <a:p>
            <a:r>
              <a:rPr lang="en-US" sz="1000" dirty="0"/>
              <a:t>The Chancellor reviews the finalists and “selects two or more applicants as the university system’s recommendations” to the Governor no later than February 1.</a:t>
            </a:r>
          </a:p>
          <a:p>
            <a:r>
              <a:rPr lang="en-US" sz="1000" dirty="0"/>
              <a:t>Per statute, “[t]he governor may request to review all applications […] and may request an applicant to submit additional information to the governor [and] [t]he governor is not required to appoint an applicant recommended by the chancellor.”</a:t>
            </a:r>
          </a:p>
          <a:p>
            <a:endParaRPr lang="en-US" sz="1000" dirty="0"/>
          </a:p>
          <a:p>
            <a:endParaRPr lang="en-US" sz="1000" dirty="0"/>
          </a:p>
        </p:txBody>
      </p:sp>
      <p:pic>
        <p:nvPicPr>
          <p:cNvPr id="7" name="Content Placeholder 6" descr="Workflow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p:blipFill>
        <p:spPr>
          <a:xfrm>
            <a:off x="4991100" y="971550"/>
            <a:ext cx="3276600" cy="3276600"/>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205113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a:bodyPr>
          <a:lstStyle/>
          <a:p>
            <a:r>
              <a:rPr lang="en-US" dirty="0"/>
              <a:t>Eligibility</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742950"/>
            <a:ext cx="4495800" cy="3962400"/>
          </a:xfrm>
        </p:spPr>
        <p:txBody>
          <a:bodyPr>
            <a:normAutofit fontScale="92500" lnSpcReduction="10000"/>
          </a:bodyPr>
          <a:lstStyle/>
          <a:p>
            <a:r>
              <a:rPr lang="en-US" sz="900" dirty="0"/>
              <a:t>Must remain enrolled as an undergraduate or graduate students at the institution throughout the person’s term. </a:t>
            </a:r>
          </a:p>
          <a:p>
            <a:pPr lvl="1"/>
            <a:r>
              <a:rPr lang="en-US" sz="800" dirty="0"/>
              <a:t>If the applicant is an undergraduate who is graduating in May, the applicant must be accepted as a graduate student at the same institution for Fall of the same year.</a:t>
            </a:r>
          </a:p>
          <a:p>
            <a:pPr lvl="1"/>
            <a:r>
              <a:rPr lang="en-US" sz="800" dirty="0"/>
              <a:t>The UT System Student Regent form has been revised this year to explicitly request this information from applicants.</a:t>
            </a:r>
            <a:endParaRPr lang="en-US" sz="900" dirty="0"/>
          </a:p>
          <a:p>
            <a:r>
              <a:rPr lang="en-US" sz="900" dirty="0"/>
              <a:t>Must be “in good standing,” as certified by the registrar’s office. There is a space on the form for the Registrar to certify good standing.</a:t>
            </a:r>
          </a:p>
          <a:p>
            <a:r>
              <a:rPr lang="en-US" sz="900" dirty="0"/>
              <a:t>Commit to fulfill all minimum time commitments for a UT System Student Regent during the term of service.</a:t>
            </a:r>
          </a:p>
          <a:p>
            <a:pPr lvl="1"/>
            <a:r>
              <a:rPr lang="en-US" sz="800" b="1" dirty="0"/>
              <a:t>Meeting Attendance.</a:t>
            </a:r>
            <a:r>
              <a:rPr lang="en-US" sz="800" dirty="0"/>
              <a:t> Attend regularly scheduled meetings six times a year, as well as special called meetings.</a:t>
            </a:r>
          </a:p>
          <a:p>
            <a:pPr lvl="1"/>
            <a:r>
              <a:rPr lang="en-US" sz="800" b="1" dirty="0"/>
              <a:t>Meeting Preparation.</a:t>
            </a:r>
            <a:r>
              <a:rPr lang="en-US" sz="800" dirty="0"/>
              <a:t> Required reading per meeting involves 300+ pages of materials (6-10 hours of review). Reading materials are provided 10 days prior to the scheduled meeting.</a:t>
            </a:r>
          </a:p>
          <a:p>
            <a:pPr lvl="1"/>
            <a:r>
              <a:rPr lang="en-US" sz="800" b="1" dirty="0"/>
              <a:t>Regent Orientation.</a:t>
            </a:r>
            <a:r>
              <a:rPr lang="en-US" sz="800" dirty="0"/>
              <a:t> One full day to brief new Regents on the responsibilities and value added by offices of UT System Administration.</a:t>
            </a:r>
          </a:p>
          <a:p>
            <a:pPr lvl="1"/>
            <a:r>
              <a:rPr lang="en-US" sz="800" b="1" dirty="0"/>
              <a:t>Training.</a:t>
            </a:r>
            <a:r>
              <a:rPr lang="en-US" sz="800" dirty="0"/>
              <a:t> An estimate four hours for training/reading on subjects like conflict of interest, ethics, open meetings, and open records requirements.</a:t>
            </a:r>
          </a:p>
          <a:p>
            <a:pPr lvl="1"/>
            <a:r>
              <a:rPr lang="en-US" sz="800" b="1" dirty="0"/>
              <a:t>Review of Regents’ Rules.</a:t>
            </a:r>
            <a:r>
              <a:rPr lang="en-US" sz="800" dirty="0"/>
              <a:t> The Regents’ </a:t>
            </a:r>
            <a:r>
              <a:rPr lang="en-US" sz="800" i="1" dirty="0"/>
              <a:t>Rules and Regulations</a:t>
            </a:r>
            <a:r>
              <a:rPr lang="en-US" sz="800" dirty="0"/>
              <a:t> are the policies established by the Board of Regents. Eight hours is estimated for a new Regent to become familiar with the content of those Rules.</a:t>
            </a:r>
          </a:p>
          <a:p>
            <a:r>
              <a:rPr lang="en-US" sz="900" dirty="0"/>
              <a:t>Maintain a statewide perspective on higher education (as opposed to representing any single college or university).</a:t>
            </a:r>
          </a:p>
          <a:p>
            <a:r>
              <a:rPr lang="en-US" sz="900" dirty="0"/>
              <a:t>A 2.5 grade point average or higher on a 4.0 scale must be maintained to continue eligibility.</a:t>
            </a:r>
          </a:p>
          <a:p>
            <a:pPr lvl="1"/>
            <a:r>
              <a:rPr lang="en-US" sz="800" dirty="0"/>
              <a:t>This GPA threshold is considerably lower than the GPA requirements of graduate students.</a:t>
            </a:r>
          </a:p>
          <a:p>
            <a:r>
              <a:rPr lang="en-US" sz="900" dirty="0"/>
              <a:t>Per statute, “[t]he student government of the general academic teaching institution or medical and dental unit at which a current student regent was enrolled at the time of the student regent's appointment may not solicit applicants for the position of student regent for the next regular term of the position.” </a:t>
            </a:r>
          </a:p>
          <a:p>
            <a:endParaRPr lang="en-US" sz="800" dirty="0"/>
          </a:p>
          <a:p>
            <a:endParaRPr lang="en-US" sz="800" dirty="0"/>
          </a:p>
        </p:txBody>
      </p:sp>
      <p:pic>
        <p:nvPicPr>
          <p:cNvPr id="7" name="Content Placeholder 6" descr="Teacher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rcRect/>
          <a:stretch/>
        </p:blipFill>
        <p:spPr>
          <a:xfrm>
            <a:off x="5257800" y="971550"/>
            <a:ext cx="3276600" cy="3276600"/>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13</a:t>
            </a:fld>
            <a:endParaRPr lang="en-US"/>
          </a:p>
        </p:txBody>
      </p:sp>
    </p:spTree>
    <p:extLst>
      <p:ext uri="{BB962C8B-B14F-4D97-AF65-F5344CB8AC3E}">
        <p14:creationId xmlns:p14="http://schemas.microsoft.com/office/powerpoint/2010/main" val="334404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Tips for Strengthening Applications</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733800"/>
          </a:xfrm>
        </p:spPr>
        <p:txBody>
          <a:bodyPr>
            <a:normAutofit fontScale="70000" lnSpcReduction="20000"/>
          </a:bodyPr>
          <a:lstStyle/>
          <a:p>
            <a:pPr marL="0" indent="0">
              <a:buNone/>
            </a:pPr>
            <a:r>
              <a:rPr lang="en-US" sz="1600" dirty="0"/>
              <a:t>Writing Your Application:</a:t>
            </a:r>
          </a:p>
          <a:p>
            <a:r>
              <a:rPr lang="en-US" sz="1600" dirty="0"/>
              <a:t>Research the </a:t>
            </a:r>
            <a:r>
              <a:rPr lang="en-US" sz="1600" dirty="0">
                <a:hlinkClick r:id="rId2"/>
              </a:rPr>
              <a:t>UT System Student Regent</a:t>
            </a:r>
            <a:r>
              <a:rPr lang="en-US" sz="1600" dirty="0"/>
              <a:t> and </a:t>
            </a:r>
            <a:r>
              <a:rPr lang="en-US" sz="1600" dirty="0">
                <a:hlinkClick r:id="rId3"/>
              </a:rPr>
              <a:t>THECB Student Representative</a:t>
            </a:r>
            <a:r>
              <a:rPr lang="en-US" sz="1600" dirty="0"/>
              <a:t> positions.</a:t>
            </a:r>
          </a:p>
          <a:p>
            <a:pPr lvl="1"/>
            <a:r>
              <a:rPr lang="en-US" sz="1200" dirty="0"/>
              <a:t>Consider reviewing past </a:t>
            </a:r>
            <a:r>
              <a:rPr lang="en-US" sz="1200" dirty="0">
                <a:hlinkClick r:id="rId4"/>
              </a:rPr>
              <a:t>UT System Board of Regents’ Meetings</a:t>
            </a:r>
            <a:r>
              <a:rPr lang="en-US" sz="1200" dirty="0"/>
              <a:t> to prepare.</a:t>
            </a:r>
          </a:p>
          <a:p>
            <a:r>
              <a:rPr lang="en-US" sz="1600" dirty="0"/>
              <a:t>Research trends and current topics in higher education, especially in Texas.</a:t>
            </a:r>
          </a:p>
          <a:p>
            <a:pPr lvl="1"/>
            <a:r>
              <a:rPr lang="en-US" sz="1200" i="1" dirty="0"/>
              <a:t>Chronicle of Higher Education</a:t>
            </a:r>
            <a:r>
              <a:rPr lang="en-US" sz="1200" dirty="0"/>
              <a:t>, newspapers (national, state, regional), etc.</a:t>
            </a:r>
          </a:p>
          <a:p>
            <a:r>
              <a:rPr lang="en-US" sz="1600" dirty="0"/>
              <a:t>Keep your audience in mind while writing.</a:t>
            </a:r>
          </a:p>
          <a:p>
            <a:r>
              <a:rPr lang="en-US" sz="1600" dirty="0"/>
              <a:t>When writing the sections that request students to list leadership qualifications or identify issues they would address should they be appointed, use the “Goldilocks Principle.” Stay within the word limit, but also write more than a single word, phrase, single sentence.</a:t>
            </a:r>
          </a:p>
          <a:p>
            <a:r>
              <a:rPr lang="en-US" sz="1600" dirty="0"/>
              <a:t>Demonstrate your familiarity with higher education topics, trends, and terminology.</a:t>
            </a:r>
          </a:p>
          <a:p>
            <a:r>
              <a:rPr lang="en-US" sz="1600" dirty="0"/>
              <a:t>Be specific about issues and cite data but avoid mentioning specific laws in your written section.</a:t>
            </a:r>
          </a:p>
          <a:p>
            <a:r>
              <a:rPr lang="en-US" sz="1600" dirty="0"/>
              <a:t>When writing about issues to address, students should maintain a systemwide perspective. Often, students will only focus on their institution.</a:t>
            </a:r>
          </a:p>
          <a:p>
            <a:r>
              <a:rPr lang="en-US" sz="1600" dirty="0"/>
              <a:t>Ensure your tone is appropriately formal and professional and use standard grammar and mechanics. Avoid incomplete sentences, misspellings, contractions, and slang.</a:t>
            </a:r>
          </a:p>
          <a:p>
            <a:pPr marL="0" indent="0">
              <a:buNone/>
            </a:pPr>
            <a:endParaRPr lang="en-US" sz="1800" dirty="0"/>
          </a:p>
          <a:p>
            <a:pPr marL="0" indent="0">
              <a:buNone/>
            </a:pPr>
            <a:r>
              <a:rPr lang="en-US" sz="1500" dirty="0"/>
              <a:t>Editing Your Application:</a:t>
            </a:r>
          </a:p>
          <a:p>
            <a:r>
              <a:rPr lang="en-US" sz="1500" dirty="0"/>
              <a:t>Use a robust system of checks to ensure your application:</a:t>
            </a:r>
          </a:p>
          <a:p>
            <a:pPr lvl="1"/>
            <a:r>
              <a:rPr lang="en-US" sz="1500" dirty="0"/>
              <a:t>meets the eligibility requirements,</a:t>
            </a:r>
          </a:p>
          <a:p>
            <a:pPr lvl="1"/>
            <a:r>
              <a:rPr lang="en-US" sz="1500" dirty="0"/>
              <a:t>includes all the required documents, and</a:t>
            </a:r>
          </a:p>
          <a:p>
            <a:pPr lvl="1"/>
            <a:r>
              <a:rPr lang="en-US" sz="1500" dirty="0"/>
              <a:t>has been carefully proofread (i.e., visit the Writing Center, ask a mentor to review) and that you have considered and implemented feedback.</a:t>
            </a:r>
          </a:p>
          <a:p>
            <a:endParaRPr lang="en-US" sz="1600" dirty="0"/>
          </a:p>
          <a:p>
            <a:pPr lvl="1"/>
            <a:endParaRPr lang="en-US" sz="1600" dirty="0"/>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14</a:t>
            </a:fld>
            <a:endParaRPr lang="en-US" dirty="0"/>
          </a:p>
        </p:txBody>
      </p:sp>
    </p:spTree>
    <p:extLst>
      <p:ext uri="{BB962C8B-B14F-4D97-AF65-F5344CB8AC3E}">
        <p14:creationId xmlns:p14="http://schemas.microsoft.com/office/powerpoint/2010/main" val="704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1" y="52387"/>
            <a:ext cx="3008313" cy="871538"/>
          </a:xfrm>
        </p:spPr>
        <p:txBody>
          <a:bodyPr anchor="b">
            <a:normAutofit/>
          </a:bodyPr>
          <a:lstStyle/>
          <a:p>
            <a:r>
              <a:rPr lang="en-US" dirty="0"/>
              <a:t>Written Example 1</a:t>
            </a:r>
          </a:p>
        </p:txBody>
      </p:sp>
      <p:pic>
        <p:nvPicPr>
          <p:cNvPr id="6" name="Picture 5">
            <a:extLst>
              <a:ext uri="{FF2B5EF4-FFF2-40B4-BE49-F238E27FC236}">
                <a16:creationId xmlns:a16="http://schemas.microsoft.com/office/drawing/2014/main" id="{CBCB27F2-A3A8-46C2-F857-B6B49C121FA0}"/>
              </a:ext>
            </a:extLst>
          </p:cNvPr>
          <p:cNvPicPr>
            <a:picLocks noChangeAspect="1"/>
          </p:cNvPicPr>
          <p:nvPr/>
        </p:nvPicPr>
        <p:blipFill>
          <a:blip r:embed="rId2"/>
          <a:stretch>
            <a:fillRect/>
          </a:stretch>
        </p:blipFill>
        <p:spPr>
          <a:xfrm>
            <a:off x="3581400" y="1276350"/>
            <a:ext cx="5111750" cy="2900918"/>
          </a:xfrm>
          <a:prstGeom prst="rect">
            <a:avLst/>
          </a:prstGeom>
          <a:noFill/>
        </p:spPr>
      </p:pic>
      <p:sp>
        <p:nvSpPr>
          <p:cNvPr id="11" name="Text Placeholder 3">
            <a:extLst>
              <a:ext uri="{FF2B5EF4-FFF2-40B4-BE49-F238E27FC236}">
                <a16:creationId xmlns:a16="http://schemas.microsoft.com/office/drawing/2014/main" id="{57D193F2-850C-77F7-E1CF-767439B01CE7}"/>
              </a:ext>
            </a:extLst>
          </p:cNvPr>
          <p:cNvSpPr>
            <a:spLocks noGrp="1"/>
          </p:cNvSpPr>
          <p:nvPr>
            <p:ph type="body" sz="half" idx="2"/>
          </p:nvPr>
        </p:nvSpPr>
        <p:spPr>
          <a:xfrm>
            <a:off x="457201" y="923927"/>
            <a:ext cx="3008313" cy="3629023"/>
          </a:xfrm>
        </p:spPr>
        <p:txBody>
          <a:bodyPr>
            <a:normAutofit lnSpcReduction="10000"/>
          </a:bodyPr>
          <a:lstStyle/>
          <a:p>
            <a:pPr marL="285750" indent="-285750">
              <a:buFont typeface="Arial" panose="020B0604020202020204" pitchFamily="34" charset="0"/>
              <a:buChar char="•"/>
            </a:pPr>
            <a:r>
              <a:rPr lang="en-US" sz="1600" dirty="0"/>
              <a:t>Higher Order Concerns:</a:t>
            </a:r>
          </a:p>
          <a:p>
            <a:pPr marL="742950" lvl="1" indent="-285750">
              <a:buFont typeface="Arial" panose="020B0604020202020204" pitchFamily="34" charset="0"/>
              <a:buChar char="•"/>
            </a:pPr>
            <a:r>
              <a:rPr lang="en-US" sz="1100" dirty="0"/>
              <a:t>Responses lack specificity or detail. The student states, “more action needs to be done” and that “we should find better ways…” but these vague phrases do not demonstrate data-driven, concrete steps that should be taken. </a:t>
            </a:r>
          </a:p>
          <a:p>
            <a:pPr marL="742950" lvl="1" indent="-285750">
              <a:buFont typeface="Arial" panose="020B0604020202020204" pitchFamily="34" charset="0"/>
              <a:buChar char="•"/>
            </a:pPr>
            <a:r>
              <a:rPr lang="en-US" sz="1100" dirty="0"/>
              <a:t>Responses do not cite any data and do not demonstrate familiarity with topics, trends, or terminology used in higher education.</a:t>
            </a:r>
          </a:p>
          <a:p>
            <a:pPr marL="285750" indent="-285750">
              <a:buFont typeface="Arial" panose="020B0604020202020204" pitchFamily="34" charset="0"/>
              <a:buChar char="•"/>
            </a:pPr>
            <a:r>
              <a:rPr lang="en-US" sz="1600" dirty="0"/>
              <a:t>Lower Order Concerns:</a:t>
            </a:r>
          </a:p>
          <a:p>
            <a:pPr marL="742950" lvl="1" indent="-285750">
              <a:buFont typeface="Arial" panose="020B0604020202020204" pitchFamily="34" charset="0"/>
              <a:buChar char="•"/>
            </a:pPr>
            <a:r>
              <a:rPr lang="en-US" sz="1100" dirty="0"/>
              <a:t>Response #1 is an incomplete sentence, and misspellings are found throughout other responses.</a:t>
            </a:r>
          </a:p>
          <a:p>
            <a:pPr marL="742950" lvl="1" indent="-285750">
              <a:buFont typeface="Arial" panose="020B0604020202020204" pitchFamily="34" charset="0"/>
              <a:buChar char="•"/>
            </a:pPr>
            <a:r>
              <a:rPr lang="en-US" sz="1100" dirty="0"/>
              <a:t>Informal tone (i.e., “amongst”).</a:t>
            </a:r>
          </a:p>
          <a:p>
            <a:pPr marL="285750" indent="-285750">
              <a:buFont typeface="Arial" panose="020B0604020202020204" pitchFamily="34" charset="0"/>
              <a:buChar char="•"/>
            </a:pPr>
            <a:endParaRPr lang="en-US" dirty="0"/>
          </a:p>
        </p:txBody>
      </p:sp>
      <p:sp>
        <p:nvSpPr>
          <p:cNvPr id="4" name="Slide Number Placeholder 3" hidden="1">
            <a:extLst>
              <a:ext uri="{FF2B5EF4-FFF2-40B4-BE49-F238E27FC236}">
                <a16:creationId xmlns:a16="http://schemas.microsoft.com/office/drawing/2014/main" id="{D9A77F45-657A-2C92-6338-BDF8EA1AADE7}"/>
              </a:ext>
            </a:extLst>
          </p:cNvPr>
          <p:cNvSpPr>
            <a:spLocks noGrp="1"/>
          </p:cNvSpPr>
          <p:nvPr>
            <p:ph type="sldNum" sz="quarter" idx="4294967295"/>
          </p:nvPr>
        </p:nvSpPr>
        <p:spPr>
          <a:xfrm>
            <a:off x="6553200" y="4552950"/>
            <a:ext cx="2133600" cy="273844"/>
          </a:xfrm>
        </p:spPr>
        <p:txBody>
          <a:bodyPr/>
          <a:lstStyle/>
          <a:p>
            <a:pPr>
              <a:spcAft>
                <a:spcPts val="600"/>
              </a:spcAft>
            </a:pPr>
            <a:fld id="{A7EE2453-3BC3-4CDC-BBD4-144194DC3BDD}" type="slidenum">
              <a:rPr lang="en-US" smtClean="0"/>
              <a:pPr>
                <a:spcAft>
                  <a:spcPts val="600"/>
                </a:spcAft>
              </a:pPr>
              <a:t>15</a:t>
            </a:fld>
            <a:endParaRPr lang="en-US"/>
          </a:p>
        </p:txBody>
      </p:sp>
    </p:spTree>
    <p:extLst>
      <p:ext uri="{BB962C8B-B14F-4D97-AF65-F5344CB8AC3E}">
        <p14:creationId xmlns:p14="http://schemas.microsoft.com/office/powerpoint/2010/main" val="325769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1" y="52387"/>
            <a:ext cx="3008313" cy="871538"/>
          </a:xfrm>
        </p:spPr>
        <p:txBody>
          <a:bodyPr anchor="b">
            <a:normAutofit/>
          </a:bodyPr>
          <a:lstStyle/>
          <a:p>
            <a:r>
              <a:rPr lang="en-US" dirty="0"/>
              <a:t>Written Example 2</a:t>
            </a:r>
          </a:p>
        </p:txBody>
      </p:sp>
      <p:sp>
        <p:nvSpPr>
          <p:cNvPr id="11" name="Text Placeholder 3">
            <a:extLst>
              <a:ext uri="{FF2B5EF4-FFF2-40B4-BE49-F238E27FC236}">
                <a16:creationId xmlns:a16="http://schemas.microsoft.com/office/drawing/2014/main" id="{57D193F2-850C-77F7-E1CF-767439B01CE7}"/>
              </a:ext>
            </a:extLst>
          </p:cNvPr>
          <p:cNvSpPr>
            <a:spLocks noGrp="1"/>
          </p:cNvSpPr>
          <p:nvPr>
            <p:ph type="body" sz="half" idx="2"/>
          </p:nvPr>
        </p:nvSpPr>
        <p:spPr>
          <a:xfrm>
            <a:off x="457201" y="923927"/>
            <a:ext cx="3008313" cy="3629023"/>
          </a:xfrm>
        </p:spPr>
        <p:txBody>
          <a:bodyPr>
            <a:normAutofit fontScale="92500" lnSpcReduction="10000"/>
          </a:bodyPr>
          <a:lstStyle/>
          <a:p>
            <a:pPr marL="285750" indent="-285750">
              <a:buFont typeface="Arial" panose="020B0604020202020204" pitchFamily="34" charset="0"/>
              <a:buChar char="•"/>
            </a:pPr>
            <a:r>
              <a:rPr lang="en-US" dirty="0"/>
              <a:t>Higher Order Concerns:</a:t>
            </a:r>
          </a:p>
          <a:p>
            <a:pPr marL="742950" lvl="1" indent="-285750">
              <a:buFont typeface="Arial" panose="020B0604020202020204" pitchFamily="34" charset="0"/>
              <a:buChar char="•"/>
            </a:pPr>
            <a:r>
              <a:rPr lang="en-US" sz="1100" dirty="0"/>
              <a:t>Response include specificity (e.g., “Hazelwood Program”), detail (e.g., “GME funding), and data (e.g., “income about 1/5”).</a:t>
            </a:r>
          </a:p>
          <a:p>
            <a:pPr marL="742950" lvl="1" indent="-285750">
              <a:buFont typeface="Arial" panose="020B0604020202020204" pitchFamily="34" charset="0"/>
              <a:buChar char="•"/>
            </a:pPr>
            <a:r>
              <a:rPr lang="en-US" sz="1100" dirty="0"/>
              <a:t>Overall, these responses leave the impression that the student appears informed on topics in higher education, maintains a systemwide perspective, and inspires confidence that the student could succeed in this role, if selected.</a:t>
            </a:r>
          </a:p>
          <a:p>
            <a:pPr marL="285750" indent="-285750">
              <a:buFont typeface="Arial" panose="020B0604020202020204" pitchFamily="34" charset="0"/>
              <a:buChar char="•"/>
            </a:pPr>
            <a:r>
              <a:rPr lang="en-US" dirty="0"/>
              <a:t>Lower Order Concerns</a:t>
            </a:r>
          </a:p>
          <a:p>
            <a:pPr marL="742950" lvl="1" indent="-285750">
              <a:buFont typeface="Arial" panose="020B0604020202020204" pitchFamily="34" charset="0"/>
              <a:buChar char="•"/>
            </a:pPr>
            <a:r>
              <a:rPr lang="en-US" sz="1100" dirty="0"/>
              <a:t>While there are a few mechanical imperfections as well as abbreviated terms (e.g., “undergrad”), overwhelmingly this nominee’s responses demonstrate good use of standard grammar and mechanics and convey a formal, professional tone.</a:t>
            </a:r>
          </a:p>
          <a:p>
            <a:pPr marL="285750" indent="-285750">
              <a:buFont typeface="Arial" panose="020B0604020202020204" pitchFamily="34" charset="0"/>
              <a:buChar char="•"/>
            </a:pPr>
            <a:endParaRPr lang="en-US" dirty="0"/>
          </a:p>
        </p:txBody>
      </p:sp>
      <p:sp>
        <p:nvSpPr>
          <p:cNvPr id="4" name="Slide Number Placeholder 3" hidden="1">
            <a:extLst>
              <a:ext uri="{FF2B5EF4-FFF2-40B4-BE49-F238E27FC236}">
                <a16:creationId xmlns:a16="http://schemas.microsoft.com/office/drawing/2014/main" id="{D9A77F45-657A-2C92-6338-BDF8EA1AADE7}"/>
              </a:ext>
            </a:extLst>
          </p:cNvPr>
          <p:cNvSpPr>
            <a:spLocks noGrp="1"/>
          </p:cNvSpPr>
          <p:nvPr>
            <p:ph type="sldNum" sz="quarter" idx="4294967295"/>
          </p:nvPr>
        </p:nvSpPr>
        <p:spPr>
          <a:xfrm>
            <a:off x="6553200" y="4552950"/>
            <a:ext cx="2133600" cy="273844"/>
          </a:xfrm>
        </p:spPr>
        <p:txBody>
          <a:bodyPr/>
          <a:lstStyle/>
          <a:p>
            <a:pPr>
              <a:spcAft>
                <a:spcPts val="600"/>
              </a:spcAft>
            </a:pPr>
            <a:fld id="{A7EE2453-3BC3-4CDC-BBD4-144194DC3BDD}" type="slidenum">
              <a:rPr lang="en-US" smtClean="0"/>
              <a:pPr>
                <a:spcAft>
                  <a:spcPts val="600"/>
                </a:spcAft>
              </a:pPr>
              <a:t>16</a:t>
            </a:fld>
            <a:endParaRPr lang="en-US"/>
          </a:p>
        </p:txBody>
      </p:sp>
      <p:pic>
        <p:nvPicPr>
          <p:cNvPr id="5" name="Picture 4">
            <a:extLst>
              <a:ext uri="{FF2B5EF4-FFF2-40B4-BE49-F238E27FC236}">
                <a16:creationId xmlns:a16="http://schemas.microsoft.com/office/drawing/2014/main" id="{EA8E8276-629F-798F-D54D-5A16CA4ABDE6}"/>
              </a:ext>
            </a:extLst>
          </p:cNvPr>
          <p:cNvPicPr>
            <a:picLocks noChangeAspect="1"/>
          </p:cNvPicPr>
          <p:nvPr/>
        </p:nvPicPr>
        <p:blipFill>
          <a:blip r:embed="rId2"/>
          <a:stretch>
            <a:fillRect/>
          </a:stretch>
        </p:blipFill>
        <p:spPr>
          <a:xfrm>
            <a:off x="3657600" y="742950"/>
            <a:ext cx="5143499" cy="3317557"/>
          </a:xfrm>
          <a:prstGeom prst="rect">
            <a:avLst/>
          </a:prstGeom>
        </p:spPr>
      </p:pic>
    </p:spTree>
    <p:extLst>
      <p:ext uri="{BB962C8B-B14F-4D97-AF65-F5344CB8AC3E}">
        <p14:creationId xmlns:p14="http://schemas.microsoft.com/office/powerpoint/2010/main" val="254112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Packaging Your Application</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r>
              <a:rPr lang="en-US" sz="1800" dirty="0"/>
              <a:t>Please package all documents in a single PDF to ensure all materials are received, if possible. Please also do not “lock” the document because it may cause us issues at the System level. Please do not bookmark sections.</a:t>
            </a:r>
          </a:p>
          <a:p>
            <a:r>
              <a:rPr lang="en-US" sz="1800" dirty="0"/>
              <a:t>Please do not send the instructional sheet we provide. These instructions are meant to aid the student applicant. We don’t need it included in the final application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17</a:t>
            </a:fld>
            <a:endParaRPr lang="en-US" dirty="0"/>
          </a:p>
        </p:txBody>
      </p:sp>
    </p:spTree>
    <p:extLst>
      <p:ext uri="{BB962C8B-B14F-4D97-AF65-F5344CB8AC3E}">
        <p14:creationId xmlns:p14="http://schemas.microsoft.com/office/powerpoint/2010/main" val="28621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Instructional Sheet Example</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18</a:t>
            </a:fld>
            <a:endParaRPr lang="en-US" dirty="0"/>
          </a:p>
        </p:txBody>
      </p:sp>
      <p:pic>
        <p:nvPicPr>
          <p:cNvPr id="6" name="Picture 5">
            <a:extLst>
              <a:ext uri="{FF2B5EF4-FFF2-40B4-BE49-F238E27FC236}">
                <a16:creationId xmlns:a16="http://schemas.microsoft.com/office/drawing/2014/main" id="{C6F2388C-AFBB-F875-96F0-3CB25CF972CF}"/>
              </a:ext>
            </a:extLst>
          </p:cNvPr>
          <p:cNvPicPr>
            <a:picLocks noChangeAspect="1"/>
          </p:cNvPicPr>
          <p:nvPr/>
        </p:nvPicPr>
        <p:blipFill>
          <a:blip r:embed="rId2"/>
          <a:stretch>
            <a:fillRect/>
          </a:stretch>
        </p:blipFill>
        <p:spPr>
          <a:xfrm>
            <a:off x="2514600" y="682487"/>
            <a:ext cx="3633496" cy="3870463"/>
          </a:xfrm>
          <a:prstGeom prst="rect">
            <a:avLst/>
          </a:prstGeom>
        </p:spPr>
      </p:pic>
    </p:spTree>
    <p:extLst>
      <p:ext uri="{BB962C8B-B14F-4D97-AF65-F5344CB8AC3E}">
        <p14:creationId xmlns:p14="http://schemas.microsoft.com/office/powerpoint/2010/main" val="425713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0" y="209550"/>
            <a:ext cx="8229600" cy="838200"/>
          </a:xfrm>
        </p:spPr>
        <p:txBody>
          <a:bodyPr anchor="t">
            <a:normAutofit/>
          </a:bodyPr>
          <a:lstStyle/>
          <a:p>
            <a:r>
              <a:rPr lang="en-US" dirty="0"/>
              <a:t>Metadata Section</a:t>
            </a:r>
          </a:p>
        </p:txBody>
      </p:sp>
      <p:pic>
        <p:nvPicPr>
          <p:cNvPr id="5" name="Picture 4" descr="A application form with a red circle and text&#10;&#10;Description automatically generated">
            <a:extLst>
              <a:ext uri="{FF2B5EF4-FFF2-40B4-BE49-F238E27FC236}">
                <a16:creationId xmlns:a16="http://schemas.microsoft.com/office/drawing/2014/main" id="{0A6BE1B1-BCF6-C912-DF19-F81D98E627F6}"/>
              </a:ext>
            </a:extLst>
          </p:cNvPr>
          <p:cNvPicPr>
            <a:picLocks noChangeAspect="1"/>
          </p:cNvPicPr>
          <p:nvPr/>
        </p:nvPicPr>
        <p:blipFill>
          <a:blip r:embed="rId2"/>
          <a:stretch>
            <a:fillRect/>
          </a:stretch>
        </p:blipFill>
        <p:spPr>
          <a:xfrm>
            <a:off x="3031998" y="1123950"/>
            <a:ext cx="3080003" cy="3276600"/>
          </a:xfrm>
          <a:prstGeom prst="rect">
            <a:avLst/>
          </a:prstGeom>
          <a:noFill/>
        </p:spPr>
      </p:pic>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401586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Webinar</a:t>
            </a:r>
          </a:p>
        </p:txBody>
      </p:sp>
      <p:sp>
        <p:nvSpPr>
          <p:cNvPr id="4" name="Slide Number Placeholder 3"/>
          <p:cNvSpPr>
            <a:spLocks noGrp="1"/>
          </p:cNvSpPr>
          <p:nvPr>
            <p:ph type="sldNum" sz="quarter" idx="4"/>
          </p:nvPr>
        </p:nvSpPr>
        <p:spPr/>
        <p:txBody>
          <a:bodyPr/>
          <a:lstStyle/>
          <a:p>
            <a:fld id="{A7EE2453-3BC3-4CDC-BBD4-144194DC3BDD}" type="slidenum">
              <a:rPr lang="en-US" smtClean="0"/>
              <a:pPr/>
              <a:t>2</a:t>
            </a:fld>
            <a:endParaRPr lang="en-US" dirty="0"/>
          </a:p>
        </p:txBody>
      </p:sp>
      <p:sp>
        <p:nvSpPr>
          <p:cNvPr id="5" name="Content Placeholder 2">
            <a:extLst>
              <a:ext uri="{FF2B5EF4-FFF2-40B4-BE49-F238E27FC236}">
                <a16:creationId xmlns:a16="http://schemas.microsoft.com/office/drawing/2014/main" id="{506EF561-30BB-ABA9-4A32-BFEB9F7EC255}"/>
              </a:ext>
            </a:extLst>
          </p:cNvPr>
          <p:cNvSpPr>
            <a:spLocks noGrp="1"/>
          </p:cNvSpPr>
          <p:nvPr>
            <p:ph idx="1"/>
          </p:nvPr>
        </p:nvSpPr>
        <p:spPr>
          <a:xfrm>
            <a:off x="457200" y="819150"/>
            <a:ext cx="8229600" cy="3581400"/>
          </a:xfrm>
        </p:spPr>
        <p:txBody>
          <a:bodyPr>
            <a:normAutofit/>
          </a:bodyPr>
          <a:lstStyle/>
          <a:p>
            <a:r>
              <a:rPr lang="en-US" sz="1600" b="1" dirty="0"/>
              <a:t>Learning Objectives</a:t>
            </a:r>
          </a:p>
          <a:p>
            <a:r>
              <a:rPr lang="en-US" sz="1600" b="1" dirty="0"/>
              <a:t>Overview of the UT System Board of Regents &amp; Student Regent Position</a:t>
            </a:r>
          </a:p>
          <a:p>
            <a:r>
              <a:rPr lang="en-US" sz="1600" b="1" dirty="0"/>
              <a:t>Overview of the Texas Higher Education Coordinating Board &amp; Student Representative Position</a:t>
            </a:r>
          </a:p>
          <a:p>
            <a:r>
              <a:rPr lang="en-US" sz="1600" b="1" dirty="0"/>
              <a:t>Note on the Non-Voting Student Representative on Certain Advisory Committees</a:t>
            </a:r>
          </a:p>
          <a:p>
            <a:r>
              <a:rPr lang="en-US" sz="1600" b="1" dirty="0"/>
              <a:t>Timeline</a:t>
            </a:r>
          </a:p>
          <a:p>
            <a:r>
              <a:rPr lang="en-US" sz="1600" b="1" dirty="0"/>
              <a:t>Nomination Process</a:t>
            </a:r>
          </a:p>
          <a:p>
            <a:r>
              <a:rPr lang="en-US" sz="1600" b="1" dirty="0"/>
              <a:t>Eligibility</a:t>
            </a:r>
          </a:p>
          <a:p>
            <a:r>
              <a:rPr lang="en-US" sz="1600" b="1" dirty="0"/>
              <a:t>Tips for Strengthening Applications</a:t>
            </a:r>
          </a:p>
          <a:p>
            <a:r>
              <a:rPr lang="en-US" sz="1600" b="1" dirty="0"/>
              <a:t>Knowledge Check</a:t>
            </a:r>
          </a:p>
          <a:p>
            <a:endParaRPr lang="en-US" sz="2000" dirty="0"/>
          </a:p>
          <a:p>
            <a:pPr lvl="1"/>
            <a:endParaRPr lang="en-US" sz="1600" dirty="0"/>
          </a:p>
        </p:txBody>
      </p:sp>
    </p:spTree>
    <p:extLst>
      <p:ext uri="{BB962C8B-B14F-4D97-AF65-F5344CB8AC3E}">
        <p14:creationId xmlns:p14="http://schemas.microsoft.com/office/powerpoint/2010/main" val="370324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0" y="209550"/>
            <a:ext cx="8229600" cy="838200"/>
          </a:xfrm>
        </p:spPr>
        <p:txBody>
          <a:bodyPr anchor="t">
            <a:normAutofit/>
          </a:bodyPr>
          <a:lstStyle/>
          <a:p>
            <a:r>
              <a:rPr lang="en-US" dirty="0"/>
              <a:t>Written Section</a:t>
            </a:r>
          </a:p>
        </p:txBody>
      </p:sp>
      <p:pic>
        <p:nvPicPr>
          <p:cNvPr id="6" name="Picture 5" descr="A paper with text and red lines&#10;&#10;Description automatically generated">
            <a:extLst>
              <a:ext uri="{FF2B5EF4-FFF2-40B4-BE49-F238E27FC236}">
                <a16:creationId xmlns:a16="http://schemas.microsoft.com/office/drawing/2014/main" id="{6C0A1474-D276-BC3B-A063-98AF0DD1725C}"/>
              </a:ext>
            </a:extLst>
          </p:cNvPr>
          <p:cNvPicPr>
            <a:picLocks noChangeAspect="1"/>
          </p:cNvPicPr>
          <p:nvPr/>
        </p:nvPicPr>
        <p:blipFill>
          <a:blip r:embed="rId2"/>
          <a:stretch>
            <a:fillRect/>
          </a:stretch>
        </p:blipFill>
        <p:spPr>
          <a:xfrm>
            <a:off x="3183540" y="756773"/>
            <a:ext cx="3217260" cy="3796177"/>
          </a:xfrm>
          <a:prstGeom prst="rect">
            <a:avLst/>
          </a:prstGeom>
          <a:noFill/>
        </p:spPr>
      </p:pic>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227709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1BC036-7190-CC86-9985-1971C917FCC8}"/>
              </a:ext>
            </a:extLst>
          </p:cNvPr>
          <p:cNvSpPr>
            <a:spLocks noGrp="1"/>
          </p:cNvSpPr>
          <p:nvPr>
            <p:ph type="sldNum" sz="quarter" idx="12"/>
          </p:nvPr>
        </p:nvSpPr>
        <p:spPr/>
        <p:txBody>
          <a:bodyPr/>
          <a:lstStyle/>
          <a:p>
            <a:fld id="{A7EE2453-3BC3-4CDC-BBD4-144194DC3BDD}" type="slidenum">
              <a:rPr lang="en-US" smtClean="0"/>
              <a:pPr/>
              <a:t>21</a:t>
            </a:fld>
            <a:endParaRPr lang="en-US" dirty="0"/>
          </a:p>
        </p:txBody>
      </p:sp>
      <p:sp>
        <p:nvSpPr>
          <p:cNvPr id="3" name="Title 1">
            <a:extLst>
              <a:ext uri="{FF2B5EF4-FFF2-40B4-BE49-F238E27FC236}">
                <a16:creationId xmlns:a16="http://schemas.microsoft.com/office/drawing/2014/main" id="{C041304E-4E1F-35F1-D251-70CD8224B036}"/>
              </a:ext>
            </a:extLst>
          </p:cNvPr>
          <p:cNvSpPr txBox="1">
            <a:spLocks/>
          </p:cNvSpPr>
          <p:nvPr/>
        </p:nvSpPr>
        <p:spPr>
          <a:xfrm>
            <a:off x="457200" y="2190750"/>
            <a:ext cx="8229600" cy="838200"/>
          </a:xfrm>
          <a:prstGeom prst="rect">
            <a:avLst/>
          </a:prstGeom>
        </p:spPr>
        <p:txBody>
          <a:bodyPr/>
          <a:lstStyle>
            <a:lvl1pPr algn="l" defTabSz="914400" rtl="0" eaLnBrk="1" latinLnBrk="0" hangingPunct="1">
              <a:lnSpc>
                <a:spcPts val="3200"/>
              </a:lnSpc>
              <a:spcBef>
                <a:spcPct val="0"/>
              </a:spcBef>
              <a:buNone/>
              <a:defRPr sz="2800" kern="1200">
                <a:solidFill>
                  <a:schemeClr val="tx2"/>
                </a:solidFill>
                <a:latin typeface="Arial" pitchFamily="34" charset="0"/>
                <a:ea typeface="+mj-ea"/>
                <a:cs typeface="Arial" pitchFamily="34" charset="0"/>
              </a:defRPr>
            </a:lvl1pPr>
          </a:lstStyle>
          <a:p>
            <a:pPr algn="ctr"/>
            <a:r>
              <a:rPr lang="en-US" dirty="0"/>
              <a:t>Knowledge Check</a:t>
            </a:r>
          </a:p>
        </p:txBody>
      </p:sp>
    </p:spTree>
    <p:extLst>
      <p:ext uri="{BB962C8B-B14F-4D97-AF65-F5344CB8AC3E}">
        <p14:creationId xmlns:p14="http://schemas.microsoft.com/office/powerpoint/2010/main" val="335341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The UT System Student Regent is a member of the UT System Board of Regents.</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22</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176854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85000" lnSpcReduction="10000"/>
          </a:bodyPr>
          <a:lstStyle/>
          <a:p>
            <a:pPr marL="0" indent="0">
              <a:buNone/>
            </a:pPr>
            <a:r>
              <a:rPr lang="en-US" sz="1800" dirty="0"/>
              <a:t>The UT System Student Regent is a member of the UT System Board of Regents.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No, the Student Regent is not a member of the Board of Regents according to Texas Education Code, Section 51.355(e). Rather, the Student Regent is a Governor-appointed student position on the Board. A student regent has the same powers and duties as the members of the board of regents of the system, including the right to attend and participate in meetings of the board of regents. However, the Student Regent may not vote on any matter before the board or make or second any motion before the board, and the Student Regent is not counted in determining whether a quorum exists for a meeting of the board or the outcome of any vote of the board.</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23</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428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428750"/>
            <a:ext cx="2286000" cy="914400"/>
          </a:xfrm>
          <a:prstGeom prst="roundRect">
            <a:avLst/>
          </a:prstGeom>
          <a:solidFill>
            <a:srgbClr val="CA4B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False</a:t>
            </a:r>
          </a:p>
        </p:txBody>
      </p:sp>
    </p:spTree>
    <p:extLst>
      <p:ext uri="{BB962C8B-B14F-4D97-AF65-F5344CB8AC3E}">
        <p14:creationId xmlns:p14="http://schemas.microsoft.com/office/powerpoint/2010/main" val="367448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The UT System manages the Non-Voting Student Representative of Certain Advisory Committees.</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24</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417668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77500" lnSpcReduction="20000"/>
          </a:bodyPr>
          <a:lstStyle/>
          <a:p>
            <a:pPr marL="0" indent="0">
              <a:buNone/>
            </a:pPr>
            <a:r>
              <a:rPr lang="en-US" sz="1800" dirty="0"/>
              <a:t>The UT System manages the Non-Voting Student Representative of Certain Advisory Committees.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No, UT System only manages the nomination process for the UT System Student Regent and Texas Higher Education Coordinating Board (THECB) Student Representative. UT academic and health institutions submit nominations to UT System in early December each year. </a:t>
            </a:r>
          </a:p>
          <a:p>
            <a:pPr marL="0" indent="0">
              <a:buNone/>
            </a:pPr>
            <a:endParaRPr lang="en-US" sz="1800" dirty="0"/>
          </a:p>
          <a:p>
            <a:pPr marL="0" indent="0">
              <a:buNone/>
            </a:pPr>
            <a:r>
              <a:rPr lang="en-US" sz="1800" dirty="0"/>
              <a:t>If you are interested in the Non-Voting Student Representative of Certain Advisory Committees, you should contact the President’s Office at your institution. Learn more about the nomination process at the link below:</a:t>
            </a:r>
          </a:p>
          <a:p>
            <a:pPr marL="0" indent="0">
              <a:buNone/>
            </a:pPr>
            <a:endParaRPr lang="en-US" sz="1800" dirty="0"/>
          </a:p>
          <a:p>
            <a:pPr marL="0" indent="0">
              <a:buNone/>
            </a:pPr>
            <a:r>
              <a:rPr lang="en-US" sz="1800" dirty="0">
                <a:hlinkClick r:id="rId2"/>
              </a:rPr>
              <a:t>https://www.highered.texas.gov/about/non-voting-student-rep-on-certain-advisory-committees/</a:t>
            </a:r>
            <a:r>
              <a:rPr lang="en-US" sz="1800" dirty="0"/>
              <a:t> </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25</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428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428750"/>
            <a:ext cx="2286000" cy="914400"/>
          </a:xfrm>
          <a:prstGeom prst="roundRect">
            <a:avLst/>
          </a:prstGeom>
          <a:solidFill>
            <a:srgbClr val="CA4B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False</a:t>
            </a:r>
          </a:p>
        </p:txBody>
      </p:sp>
    </p:spTree>
    <p:extLst>
      <p:ext uri="{BB962C8B-B14F-4D97-AF65-F5344CB8AC3E}">
        <p14:creationId xmlns:p14="http://schemas.microsoft.com/office/powerpoint/2010/main" val="169710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I am an undergraduate at a UT health institution graduating in May 2025. The current Student Regent represents a UT academic institution. I have applied and been accepted to a graduate program at the same institution. Am I eligible to apply for either position?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26</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295901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85000" lnSpcReduction="10000"/>
          </a:bodyPr>
          <a:lstStyle/>
          <a:p>
            <a:pPr marL="0" indent="0">
              <a:buNone/>
            </a:pPr>
            <a:r>
              <a:rPr lang="en-US" sz="1800" dirty="0"/>
              <a:t>I am an undergraduate at a UT health institution graduating in May 2025 with a GPA of 3.5. The current Student Regent represents a UT academic institution. I have applied and been accepted to a graduate program in Fall 2025 at the same institution I currently attend. Am I eligible to apply to the UT System Student Regent position?</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Yes, this student is eligible to apply to the Student Regent position because the student (1) will remain continuously enrolled at the same institution, (2) meets the GPA requirement in statute, and (3) represents a UT institution at which the current Student Representative does not represent.</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27</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038350"/>
            <a:ext cx="2286000" cy="914400"/>
          </a:xfrm>
          <a:prstGeom prst="roundRect">
            <a:avLst/>
          </a:prstGeom>
          <a:solidFill>
            <a:srgbClr val="003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038350"/>
            <a:ext cx="2286000" cy="914400"/>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565490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I am an undergraduate at Stephen F. Austin State University graduating in May 2025 with a GPA of 4.0. I have been accepted to a graduate program at UT Austin in Fall 2025. Am I eligible to apply for the Student Regent position?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28</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1290813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I am an undergraduate at Stephen F. Austin State University graduating in May 2025 with a GPA of 4.0. I have been accepted to a graduate program at UT Austin in Fall 2025. Am I eligible to apply for the Student Regent position?</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No, this student is ineligible to for the Student Regent position because the student will not remain continuously enrolled at the same institution (in this case, SFA).</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29</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190750"/>
            <a:ext cx="2286000" cy="914400"/>
          </a:xfrm>
          <a:prstGeom prst="roundRect">
            <a:avLst/>
          </a:prstGeom>
          <a:solidFill>
            <a:srgbClr val="CA4B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False</a:t>
            </a:r>
          </a:p>
        </p:txBody>
      </p:sp>
    </p:spTree>
    <p:extLst>
      <p:ext uri="{BB962C8B-B14F-4D97-AF65-F5344CB8AC3E}">
        <p14:creationId xmlns:p14="http://schemas.microsoft.com/office/powerpoint/2010/main" val="41561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1FEC-ECC5-0605-BD56-4C95B18D334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F104867-915C-874B-3E55-93C6951D7BB7}"/>
              </a:ext>
            </a:extLst>
          </p:cNvPr>
          <p:cNvSpPr>
            <a:spLocks noGrp="1"/>
          </p:cNvSpPr>
          <p:nvPr>
            <p:ph sz="half" idx="1"/>
          </p:nvPr>
        </p:nvSpPr>
        <p:spPr>
          <a:xfrm>
            <a:off x="457200" y="1200151"/>
            <a:ext cx="8458200" cy="3200399"/>
          </a:xfrm>
        </p:spPr>
        <p:txBody>
          <a:bodyPr>
            <a:normAutofit fontScale="92500" lnSpcReduction="10000"/>
          </a:bodyPr>
          <a:lstStyle/>
          <a:p>
            <a:r>
              <a:rPr lang="en-US" dirty="0"/>
              <a:t>By the end of this slide deck, students will be able to:</a:t>
            </a:r>
          </a:p>
          <a:p>
            <a:pPr lvl="1"/>
            <a:r>
              <a:rPr lang="en-US" dirty="0"/>
              <a:t>Describe the UT System Board of Regents, the THECB, and the student positions appointed to both.</a:t>
            </a:r>
          </a:p>
          <a:p>
            <a:pPr lvl="1"/>
            <a:r>
              <a:rPr lang="en-US" dirty="0"/>
              <a:t>Explain the nomination process for UT System Student Regent and THECB Student Representative including timeline, eligibility requirements, and key aspects of Texas Education Code, Sections </a:t>
            </a:r>
            <a:r>
              <a:rPr lang="en-US" dirty="0">
                <a:hlinkClick r:id="rId2"/>
              </a:rPr>
              <a:t>51.355</a:t>
            </a:r>
            <a:r>
              <a:rPr lang="en-US" dirty="0"/>
              <a:t> and </a:t>
            </a:r>
            <a:r>
              <a:rPr lang="en-US" dirty="0">
                <a:hlinkClick r:id="rId3"/>
              </a:rPr>
              <a:t>61.0225</a:t>
            </a:r>
            <a:r>
              <a:rPr lang="en-US" dirty="0"/>
              <a:t>.</a:t>
            </a:r>
          </a:p>
          <a:p>
            <a:pPr lvl="1"/>
            <a:r>
              <a:rPr lang="en-US" dirty="0"/>
              <a:t>Develop a strong application for the UT System Student Regent and/or THECB Representative position(s).</a:t>
            </a:r>
          </a:p>
        </p:txBody>
      </p:sp>
      <p:sp>
        <p:nvSpPr>
          <p:cNvPr id="5" name="Slide Number Placeholder 4">
            <a:extLst>
              <a:ext uri="{FF2B5EF4-FFF2-40B4-BE49-F238E27FC236}">
                <a16:creationId xmlns:a16="http://schemas.microsoft.com/office/drawing/2014/main" id="{FEA381FE-CAD8-EA81-7AB3-6448CF7D7EAE}"/>
              </a:ext>
            </a:extLst>
          </p:cNvPr>
          <p:cNvSpPr>
            <a:spLocks noGrp="1"/>
          </p:cNvSpPr>
          <p:nvPr>
            <p:ph type="sldNum" sz="quarter" idx="4"/>
          </p:nvPr>
        </p:nvSpPr>
        <p:spPr/>
        <p:txBody>
          <a:bodyPr/>
          <a:lstStyle/>
          <a:p>
            <a:fld id="{A7EE2453-3BC3-4CDC-BBD4-144194DC3BDD}" type="slidenum">
              <a:rPr lang="en-US" smtClean="0"/>
              <a:pPr/>
              <a:t>3</a:t>
            </a:fld>
            <a:endParaRPr lang="en-US" dirty="0"/>
          </a:p>
        </p:txBody>
      </p:sp>
    </p:spTree>
    <p:extLst>
      <p:ext uri="{BB962C8B-B14F-4D97-AF65-F5344CB8AC3E}">
        <p14:creationId xmlns:p14="http://schemas.microsoft.com/office/powerpoint/2010/main" val="2222776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When completing the UT System Student Regent form, which elements should I keep in mind in order to write a strong application?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30</a:t>
            </a:fld>
            <a:endParaRPr lang="en-US" dirty="0"/>
          </a:p>
        </p:txBody>
      </p:sp>
    </p:spTree>
    <p:extLst>
      <p:ext uri="{BB962C8B-B14F-4D97-AF65-F5344CB8AC3E}">
        <p14:creationId xmlns:p14="http://schemas.microsoft.com/office/powerpoint/2010/main" val="18776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92500" lnSpcReduction="20000"/>
          </a:bodyPr>
          <a:lstStyle/>
          <a:p>
            <a:pPr marL="0" indent="0">
              <a:buNone/>
            </a:pPr>
            <a:r>
              <a:rPr lang="en-US" sz="1800" dirty="0"/>
              <a:t>When completing the UT System Student Regent form, which elements should I keep in mind in order to write a strong application?</a:t>
            </a:r>
          </a:p>
          <a:p>
            <a:pPr marL="0" indent="0">
              <a:buNone/>
            </a:pPr>
            <a:endParaRPr lang="en-US" sz="1800" dirty="0"/>
          </a:p>
          <a:p>
            <a:pPr marL="0" indent="0">
              <a:buNone/>
            </a:pPr>
            <a:endParaRPr lang="en-US" sz="1800" dirty="0"/>
          </a:p>
          <a:p>
            <a:pPr marL="0" indent="0">
              <a:buNone/>
            </a:pPr>
            <a:r>
              <a:rPr lang="en-US" sz="1800" dirty="0"/>
              <a:t>Answer: </a:t>
            </a:r>
          </a:p>
          <a:p>
            <a:pPr marL="0" indent="0">
              <a:buNone/>
            </a:pPr>
            <a:endParaRPr lang="en-US" sz="1800" dirty="0"/>
          </a:p>
          <a:p>
            <a:pPr marL="0" indent="0">
              <a:buNone/>
            </a:pPr>
            <a:r>
              <a:rPr lang="en-US" sz="1800" dirty="0"/>
              <a:t>In terms or Higher Order Concerns, remember to keep your audience in mind and conduct research into the position, the Board of Regents and/or Coordinating Board, and higher education trends/topics. Remember the Goldilocks Principle – don’t write a mere word or sentence but stay within the bounds of the text field and/or word maximum. When writing, be specific and include data but avoid citing specific laws. Maintain a systemwide</a:t>
            </a:r>
            <a:r>
              <a:rPr lang="en-US" sz="1800"/>
              <a:t>/statewide </a:t>
            </a:r>
            <a:r>
              <a:rPr lang="en-US" sz="1800" dirty="0"/>
              <a:t>perspective. </a:t>
            </a:r>
          </a:p>
          <a:p>
            <a:pPr marL="0" indent="0">
              <a:buNone/>
            </a:pPr>
            <a:endParaRPr lang="en-US" sz="1800" dirty="0"/>
          </a:p>
          <a:p>
            <a:pPr marL="0" indent="0">
              <a:buNone/>
            </a:pPr>
            <a:r>
              <a:rPr lang="en-US" sz="1800" dirty="0"/>
              <a:t>In terms of Lower Order Concerns, maintain a formal tone and use standard grammar and mechanics.</a:t>
            </a:r>
          </a:p>
          <a:p>
            <a:pPr marL="0" indent="0">
              <a:buNone/>
            </a:pPr>
            <a:endParaRPr lang="en-US" sz="1800" dirty="0"/>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31</a:t>
            </a:fld>
            <a:endParaRPr lang="en-US" dirty="0"/>
          </a:p>
        </p:txBody>
      </p:sp>
    </p:spTree>
    <p:extLst>
      <p:ext uri="{BB962C8B-B14F-4D97-AF65-F5344CB8AC3E}">
        <p14:creationId xmlns:p14="http://schemas.microsoft.com/office/powerpoint/2010/main" val="105567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B6A1-FB2A-DF3D-D7F4-1F3D9C274C33}"/>
              </a:ext>
            </a:extLst>
          </p:cNvPr>
          <p:cNvSpPr>
            <a:spLocks noGrp="1"/>
          </p:cNvSpPr>
          <p:nvPr>
            <p:ph type="title"/>
          </p:nvPr>
        </p:nvSpPr>
        <p:spPr/>
        <p:txBody>
          <a:bodyPr/>
          <a:lstStyle/>
          <a:p>
            <a:r>
              <a:rPr lang="en-US" dirty="0"/>
              <a:t>The UT System Board of Regents</a:t>
            </a:r>
          </a:p>
        </p:txBody>
      </p:sp>
      <p:sp>
        <p:nvSpPr>
          <p:cNvPr id="3" name="Content Placeholder 2">
            <a:extLst>
              <a:ext uri="{FF2B5EF4-FFF2-40B4-BE49-F238E27FC236}">
                <a16:creationId xmlns:a16="http://schemas.microsoft.com/office/drawing/2014/main" id="{98D6DCC9-4585-4E87-3AF0-7C55CFD1AD7B}"/>
              </a:ext>
            </a:extLst>
          </p:cNvPr>
          <p:cNvSpPr>
            <a:spLocks noGrp="1"/>
          </p:cNvSpPr>
          <p:nvPr>
            <p:ph idx="1"/>
          </p:nvPr>
        </p:nvSpPr>
        <p:spPr>
          <a:xfrm>
            <a:off x="457200" y="895350"/>
            <a:ext cx="8229600" cy="3505200"/>
          </a:xfrm>
        </p:spPr>
        <p:txBody>
          <a:bodyPr>
            <a:normAutofit fontScale="77500" lnSpcReduction="20000"/>
          </a:bodyPr>
          <a:lstStyle/>
          <a:p>
            <a:r>
              <a:rPr lang="en-US" dirty="0"/>
              <a:t>The Board of Regents is the governing body for The University of Texas System and is comprised of nine members who are appointed by the Governor and confirmed by the Senate.</a:t>
            </a:r>
            <a:br>
              <a:rPr lang="en-US" dirty="0"/>
            </a:br>
            <a:endParaRPr lang="en-US" dirty="0"/>
          </a:p>
          <a:p>
            <a:r>
              <a:rPr lang="en-US" dirty="0"/>
              <a:t>The Board names officers (i.e., Chairman and two Vice Chairmen) and is organized into committees (i.e., Academic Affairs, Finance and Planning, etc.) each led by a Chairman.</a:t>
            </a:r>
            <a:br>
              <a:rPr lang="en-US" dirty="0"/>
            </a:br>
            <a:endParaRPr lang="en-US" dirty="0"/>
          </a:p>
          <a:p>
            <a:r>
              <a:rPr lang="en-US" dirty="0"/>
              <a:t>The Board holds regular meetings in February, May, August, and November. Combined committee meetings and Board meetings take place over a two-day period in February, May, August, and November, with committee meetings usually held on Day 1 and the general Board meeting on Day 2. The Board also holds special called meetings, as necessary. Open meetings are usually webcast live.</a:t>
            </a:r>
          </a:p>
          <a:p>
            <a:endParaRPr lang="en-US" dirty="0"/>
          </a:p>
        </p:txBody>
      </p:sp>
      <p:sp>
        <p:nvSpPr>
          <p:cNvPr id="4" name="Slide Number Placeholder 3">
            <a:extLst>
              <a:ext uri="{FF2B5EF4-FFF2-40B4-BE49-F238E27FC236}">
                <a16:creationId xmlns:a16="http://schemas.microsoft.com/office/drawing/2014/main" id="{AF06CE69-0D1F-EA4D-AFC3-7A8EEFC2960D}"/>
              </a:ext>
            </a:extLst>
          </p:cNvPr>
          <p:cNvSpPr>
            <a:spLocks noGrp="1"/>
          </p:cNvSpPr>
          <p:nvPr>
            <p:ph type="sldNum" sz="quarter" idx="4"/>
          </p:nvPr>
        </p:nvSpPr>
        <p:spPr/>
        <p:txBody>
          <a:bodyPr/>
          <a:lstStyle/>
          <a:p>
            <a:fld id="{A7EE2453-3BC3-4CDC-BBD4-144194DC3BDD}" type="slidenum">
              <a:rPr lang="en-US" smtClean="0"/>
              <a:pPr/>
              <a:t>4</a:t>
            </a:fld>
            <a:endParaRPr lang="en-US" dirty="0"/>
          </a:p>
        </p:txBody>
      </p:sp>
    </p:spTree>
    <p:extLst>
      <p:ext uri="{BB962C8B-B14F-4D97-AF65-F5344CB8AC3E}">
        <p14:creationId xmlns:p14="http://schemas.microsoft.com/office/powerpoint/2010/main" val="150709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F9D2-31CB-68AE-D4C2-14C26DF955A3}"/>
              </a:ext>
            </a:extLst>
          </p:cNvPr>
          <p:cNvSpPr>
            <a:spLocks noGrp="1"/>
          </p:cNvSpPr>
          <p:nvPr>
            <p:ph type="title"/>
          </p:nvPr>
        </p:nvSpPr>
        <p:spPr>
          <a:xfrm>
            <a:off x="457200" y="209550"/>
            <a:ext cx="8229600" cy="838200"/>
          </a:xfrm>
        </p:spPr>
        <p:txBody>
          <a:bodyPr anchor="t">
            <a:normAutofit/>
          </a:bodyPr>
          <a:lstStyle/>
          <a:p>
            <a:r>
              <a:rPr lang="en-US" dirty="0"/>
              <a:t>What is a Student Regent?</a:t>
            </a:r>
          </a:p>
        </p:txBody>
      </p:sp>
      <p:sp>
        <p:nvSpPr>
          <p:cNvPr id="3" name="Content Placeholder 2">
            <a:extLst>
              <a:ext uri="{FF2B5EF4-FFF2-40B4-BE49-F238E27FC236}">
                <a16:creationId xmlns:a16="http://schemas.microsoft.com/office/drawing/2014/main" id="{69EFF8BE-A63E-AEE0-1565-64DED4DC7406}"/>
              </a:ext>
            </a:extLst>
          </p:cNvPr>
          <p:cNvSpPr>
            <a:spLocks noGrp="1"/>
          </p:cNvSpPr>
          <p:nvPr>
            <p:ph sz="half" idx="1"/>
          </p:nvPr>
        </p:nvSpPr>
        <p:spPr>
          <a:xfrm>
            <a:off x="457200" y="895351"/>
            <a:ext cx="4038600" cy="3505200"/>
          </a:xfrm>
        </p:spPr>
        <p:txBody>
          <a:bodyPr>
            <a:normAutofit fontScale="85000" lnSpcReduction="10000"/>
          </a:bodyPr>
          <a:lstStyle/>
          <a:p>
            <a:pPr>
              <a:lnSpc>
                <a:spcPct val="90000"/>
              </a:lnSpc>
            </a:pPr>
            <a:r>
              <a:rPr lang="en-US" sz="1400" b="1" dirty="0"/>
              <a:t>Definition: </a:t>
            </a:r>
            <a:r>
              <a:rPr lang="en-US" sz="1400" dirty="0"/>
              <a:t>A Governor-appointed student position on a university system’s Board of Regents. However, a “student regent is not a member of the board of regents of the system for which the student regent is appointed.”</a:t>
            </a:r>
            <a:endParaRPr lang="en-US" sz="1400" b="1" dirty="0"/>
          </a:p>
          <a:p>
            <a:pPr>
              <a:lnSpc>
                <a:spcPct val="90000"/>
              </a:lnSpc>
            </a:pPr>
            <a:endParaRPr lang="en-US" sz="1400" b="1" dirty="0"/>
          </a:p>
          <a:p>
            <a:pPr>
              <a:lnSpc>
                <a:spcPct val="90000"/>
              </a:lnSpc>
            </a:pPr>
            <a:r>
              <a:rPr lang="en-US" sz="1400" b="1" dirty="0"/>
              <a:t>Purpose:</a:t>
            </a:r>
            <a:r>
              <a:rPr lang="en-US" sz="1400" dirty="0"/>
              <a:t> The purpose of the student regent is to represent all students within a university system.</a:t>
            </a:r>
            <a:br>
              <a:rPr lang="en-US" sz="1400" dirty="0"/>
            </a:br>
            <a:endParaRPr lang="en-US" sz="1400" dirty="0"/>
          </a:p>
          <a:p>
            <a:pPr>
              <a:lnSpc>
                <a:spcPct val="90000"/>
              </a:lnSpc>
            </a:pPr>
            <a:r>
              <a:rPr lang="en-US" sz="1400" b="1" dirty="0"/>
              <a:t>Term:</a:t>
            </a:r>
            <a:r>
              <a:rPr lang="en-US" sz="1400" dirty="0"/>
              <a:t> The student regent is appointed by the Governor and serves a one-year term from June 1 to May 31 of the following year.</a:t>
            </a:r>
            <a:br>
              <a:rPr lang="en-US" sz="1400" dirty="0"/>
            </a:br>
            <a:endParaRPr lang="en-US" sz="1400" dirty="0"/>
          </a:p>
          <a:p>
            <a:pPr>
              <a:lnSpc>
                <a:spcPct val="90000"/>
              </a:lnSpc>
            </a:pPr>
            <a:r>
              <a:rPr lang="en-US" sz="1400" b="1" dirty="0"/>
              <a:t>Rights:</a:t>
            </a:r>
            <a:r>
              <a:rPr lang="en-US" sz="1400" dirty="0"/>
              <a:t> The UT System Student Regent has the same rights as regularly appointed board members, except the right to vote or be counted towards a quorum for official board business. </a:t>
            </a:r>
            <a:br>
              <a:rPr lang="en-US" sz="1400" dirty="0"/>
            </a:br>
            <a:endParaRPr lang="en-US" sz="1400" dirty="0"/>
          </a:p>
          <a:p>
            <a:pPr>
              <a:lnSpc>
                <a:spcPct val="90000"/>
              </a:lnSpc>
            </a:pPr>
            <a:r>
              <a:rPr lang="en-US" sz="1400" b="1" dirty="0"/>
              <a:t>Compensation:</a:t>
            </a:r>
            <a:r>
              <a:rPr lang="en-US" sz="1400" dirty="0"/>
              <a:t> The position serves without compensation, but the student will be reimbursed for expenses incurred during official Board business.</a:t>
            </a:r>
          </a:p>
          <a:p>
            <a:pPr>
              <a:lnSpc>
                <a:spcPct val="90000"/>
              </a:lnSpc>
            </a:pPr>
            <a:endParaRPr lang="en-US" sz="1400" dirty="0"/>
          </a:p>
        </p:txBody>
      </p:sp>
      <p:pic>
        <p:nvPicPr>
          <p:cNvPr id="6" name="Graphic 5" descr="Graduation cap with solid fill">
            <a:extLst>
              <a:ext uri="{FF2B5EF4-FFF2-40B4-BE49-F238E27FC236}">
                <a16:creationId xmlns:a16="http://schemas.microsoft.com/office/drawing/2014/main" id="{5FA2AC7C-22BD-1B9E-00BB-845DA2E646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7300" y="895350"/>
            <a:ext cx="3200399" cy="3200399"/>
          </a:xfrm>
          <a:prstGeom prst="rect">
            <a:avLst/>
          </a:prstGeom>
        </p:spPr>
      </p:pic>
      <p:sp>
        <p:nvSpPr>
          <p:cNvPr id="4" name="Slide Number Placeholder 3">
            <a:extLst>
              <a:ext uri="{FF2B5EF4-FFF2-40B4-BE49-F238E27FC236}">
                <a16:creationId xmlns:a16="http://schemas.microsoft.com/office/drawing/2014/main" id="{983B87D5-48EC-5C46-C1FF-27F4B54CB65F}"/>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361620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a:bodyPr>
          <a:lstStyle/>
          <a:p>
            <a:r>
              <a:rPr lang="en-US" dirty="0"/>
              <a:t>What Qualities are Needed in a Student Regent?</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1352550"/>
            <a:ext cx="5105400" cy="2971799"/>
          </a:xfrm>
        </p:spPr>
        <p:txBody>
          <a:bodyPr>
            <a:normAutofit fontScale="32500" lnSpcReduction="20000"/>
          </a:bodyPr>
          <a:lstStyle/>
          <a:p>
            <a:r>
              <a:rPr lang="en-US" sz="4900" dirty="0"/>
              <a:t>Ability to maintain a systemwide perspective</a:t>
            </a:r>
          </a:p>
          <a:p>
            <a:r>
              <a:rPr lang="en-US" sz="4900" dirty="0"/>
              <a:t>Demonstrated leadership ability </a:t>
            </a:r>
          </a:p>
          <a:p>
            <a:r>
              <a:rPr lang="en-US" sz="4900" dirty="0"/>
              <a:t>Professionalism</a:t>
            </a:r>
          </a:p>
          <a:p>
            <a:r>
              <a:rPr lang="en-US" sz="4900" dirty="0"/>
              <a:t>Excellent written and verbal communication skills</a:t>
            </a:r>
          </a:p>
          <a:p>
            <a:r>
              <a:rPr lang="en-US" sz="4900" dirty="0"/>
              <a:t>Familiarity with and fluency in higher education topics and trends</a:t>
            </a:r>
          </a:p>
          <a:p>
            <a:r>
              <a:rPr lang="en-US" sz="4900" dirty="0"/>
              <a:t>Attendance at Board meetings</a:t>
            </a:r>
          </a:p>
          <a:p>
            <a:r>
              <a:rPr lang="en-US" sz="4900" dirty="0"/>
              <a:t>Ability to review 300+ pages of reading material (6-10 hours of review) for each regularly scheduled Board Meeting (6 times a year). There are also Special Called Board Meetings. Reading materials are sent 10 day prior to the Board Meeting.</a:t>
            </a:r>
            <a:endParaRPr lang="en-US" sz="4300" dirty="0"/>
          </a:p>
          <a:p>
            <a:endParaRPr lang="en-US" dirty="0"/>
          </a:p>
          <a:p>
            <a:endParaRPr lang="en-US" dirty="0"/>
          </a:p>
        </p:txBody>
      </p:sp>
      <p:pic>
        <p:nvPicPr>
          <p:cNvPr id="7" name="Content Placeholder 6" descr="Lecturer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5334000" y="1123950"/>
            <a:ext cx="3200399" cy="3200399"/>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92952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B6A1-FB2A-DF3D-D7F4-1F3D9C274C33}"/>
              </a:ext>
            </a:extLst>
          </p:cNvPr>
          <p:cNvSpPr>
            <a:spLocks noGrp="1"/>
          </p:cNvSpPr>
          <p:nvPr>
            <p:ph type="title"/>
          </p:nvPr>
        </p:nvSpPr>
        <p:spPr/>
        <p:txBody>
          <a:bodyPr>
            <a:normAutofit/>
          </a:bodyPr>
          <a:lstStyle/>
          <a:p>
            <a:r>
              <a:rPr lang="en-US" dirty="0"/>
              <a:t>The Texas Higher Education Coordinating Board</a:t>
            </a:r>
          </a:p>
        </p:txBody>
      </p:sp>
      <p:sp>
        <p:nvSpPr>
          <p:cNvPr id="3" name="Content Placeholder 2">
            <a:extLst>
              <a:ext uri="{FF2B5EF4-FFF2-40B4-BE49-F238E27FC236}">
                <a16:creationId xmlns:a16="http://schemas.microsoft.com/office/drawing/2014/main" id="{98D6DCC9-4585-4E87-3AF0-7C55CFD1AD7B}"/>
              </a:ext>
            </a:extLst>
          </p:cNvPr>
          <p:cNvSpPr>
            <a:spLocks noGrp="1"/>
          </p:cNvSpPr>
          <p:nvPr>
            <p:ph idx="1"/>
          </p:nvPr>
        </p:nvSpPr>
        <p:spPr>
          <a:xfrm>
            <a:off x="457200" y="1123950"/>
            <a:ext cx="8229600" cy="3505200"/>
          </a:xfrm>
        </p:spPr>
        <p:txBody>
          <a:bodyPr>
            <a:normAutofit lnSpcReduction="10000"/>
          </a:bodyPr>
          <a:lstStyle/>
          <a:p>
            <a:r>
              <a:rPr lang="en-US" dirty="0"/>
              <a:t>The Texas Higher Education Coordinating Board (THECB) is a state agency that oversees public post-secondary education.</a:t>
            </a:r>
            <a:br>
              <a:rPr lang="en-US" dirty="0"/>
            </a:br>
            <a:endParaRPr lang="en-US" dirty="0"/>
          </a:p>
          <a:p>
            <a:r>
              <a:rPr lang="en-US" dirty="0"/>
              <a:t>The Board is composed of 10 members who are appointed by the Governor.</a:t>
            </a:r>
            <a:br>
              <a:rPr lang="en-US" dirty="0"/>
            </a:br>
            <a:endParaRPr lang="en-US" dirty="0"/>
          </a:p>
          <a:p>
            <a:r>
              <a:rPr lang="en-US" dirty="0"/>
              <a:t>The Board meets quarterly in Austin, and all meetings are broadcast live on the internet.</a:t>
            </a:r>
          </a:p>
        </p:txBody>
      </p:sp>
      <p:sp>
        <p:nvSpPr>
          <p:cNvPr id="4" name="Slide Number Placeholder 3">
            <a:extLst>
              <a:ext uri="{FF2B5EF4-FFF2-40B4-BE49-F238E27FC236}">
                <a16:creationId xmlns:a16="http://schemas.microsoft.com/office/drawing/2014/main" id="{AF06CE69-0D1F-EA4D-AFC3-7A8EEFC2960D}"/>
              </a:ext>
            </a:extLst>
          </p:cNvPr>
          <p:cNvSpPr>
            <a:spLocks noGrp="1"/>
          </p:cNvSpPr>
          <p:nvPr>
            <p:ph type="sldNum" sz="quarter" idx="4"/>
          </p:nvPr>
        </p:nvSpPr>
        <p:spPr/>
        <p:txBody>
          <a:bodyPr/>
          <a:lstStyle/>
          <a:p>
            <a:fld id="{A7EE2453-3BC3-4CDC-BBD4-144194DC3BDD}" type="slidenum">
              <a:rPr lang="en-US" smtClean="0"/>
              <a:pPr/>
              <a:t>7</a:t>
            </a:fld>
            <a:endParaRPr lang="en-US" dirty="0"/>
          </a:p>
        </p:txBody>
      </p:sp>
    </p:spTree>
    <p:extLst>
      <p:ext uri="{BB962C8B-B14F-4D97-AF65-F5344CB8AC3E}">
        <p14:creationId xmlns:p14="http://schemas.microsoft.com/office/powerpoint/2010/main" val="84985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F9D2-31CB-68AE-D4C2-14C26DF955A3}"/>
              </a:ext>
            </a:extLst>
          </p:cNvPr>
          <p:cNvSpPr>
            <a:spLocks noGrp="1"/>
          </p:cNvSpPr>
          <p:nvPr>
            <p:ph type="title"/>
          </p:nvPr>
        </p:nvSpPr>
        <p:spPr>
          <a:xfrm>
            <a:off x="457200" y="209550"/>
            <a:ext cx="8229600" cy="838200"/>
          </a:xfrm>
        </p:spPr>
        <p:txBody>
          <a:bodyPr anchor="t">
            <a:normAutofit/>
          </a:bodyPr>
          <a:lstStyle/>
          <a:p>
            <a:r>
              <a:rPr lang="en-US" dirty="0"/>
              <a:t>What is the THECB Student Representative?</a:t>
            </a:r>
          </a:p>
        </p:txBody>
      </p:sp>
      <p:sp>
        <p:nvSpPr>
          <p:cNvPr id="3" name="Content Placeholder 2">
            <a:extLst>
              <a:ext uri="{FF2B5EF4-FFF2-40B4-BE49-F238E27FC236}">
                <a16:creationId xmlns:a16="http://schemas.microsoft.com/office/drawing/2014/main" id="{69EFF8BE-A63E-AEE0-1565-64DED4DC7406}"/>
              </a:ext>
            </a:extLst>
          </p:cNvPr>
          <p:cNvSpPr>
            <a:spLocks noGrp="1"/>
          </p:cNvSpPr>
          <p:nvPr>
            <p:ph sz="half" idx="1"/>
          </p:nvPr>
        </p:nvSpPr>
        <p:spPr>
          <a:xfrm>
            <a:off x="457200" y="895351"/>
            <a:ext cx="4038600" cy="3505200"/>
          </a:xfrm>
        </p:spPr>
        <p:txBody>
          <a:bodyPr>
            <a:normAutofit fontScale="85000" lnSpcReduction="10000"/>
          </a:bodyPr>
          <a:lstStyle/>
          <a:p>
            <a:pPr>
              <a:lnSpc>
                <a:spcPct val="90000"/>
              </a:lnSpc>
            </a:pPr>
            <a:r>
              <a:rPr lang="en-US" sz="1400" b="1" dirty="0"/>
              <a:t>Definition: </a:t>
            </a:r>
            <a:r>
              <a:rPr lang="en-US" sz="1400" dirty="0"/>
              <a:t>A Governor-appointed student position on the Texas Higher Education Coordinating Board.</a:t>
            </a:r>
            <a:endParaRPr lang="en-US" sz="1400" b="1" dirty="0"/>
          </a:p>
          <a:p>
            <a:pPr>
              <a:lnSpc>
                <a:spcPct val="90000"/>
              </a:lnSpc>
            </a:pPr>
            <a:endParaRPr lang="en-US" sz="1400" b="1" dirty="0"/>
          </a:p>
          <a:p>
            <a:pPr>
              <a:lnSpc>
                <a:spcPct val="90000"/>
              </a:lnSpc>
            </a:pPr>
            <a:r>
              <a:rPr lang="en-US" sz="1400" b="1" dirty="0"/>
              <a:t>Purpose:</a:t>
            </a:r>
            <a:r>
              <a:rPr lang="en-US" sz="1400" dirty="0"/>
              <a:t> The purpose of the student representative is to represent all students across public institutions of higher education in Texas.</a:t>
            </a:r>
            <a:br>
              <a:rPr lang="en-US" sz="1400" dirty="0"/>
            </a:br>
            <a:endParaRPr lang="en-US" sz="1400" dirty="0"/>
          </a:p>
          <a:p>
            <a:pPr>
              <a:lnSpc>
                <a:spcPct val="90000"/>
              </a:lnSpc>
            </a:pPr>
            <a:r>
              <a:rPr lang="en-US" sz="1400" b="1" dirty="0"/>
              <a:t>Term:</a:t>
            </a:r>
            <a:r>
              <a:rPr lang="en-US" sz="1400" dirty="0"/>
              <a:t> The THECB Student Representative is appointed by the Governor and serves a one-year term from June 1 to May 31 of the following year.</a:t>
            </a:r>
            <a:br>
              <a:rPr lang="en-US" sz="1400" dirty="0"/>
            </a:br>
            <a:endParaRPr lang="en-US" sz="1400" dirty="0"/>
          </a:p>
          <a:p>
            <a:pPr>
              <a:lnSpc>
                <a:spcPct val="90000"/>
              </a:lnSpc>
            </a:pPr>
            <a:r>
              <a:rPr lang="en-US" sz="1400" b="1" dirty="0"/>
              <a:t>Rights:</a:t>
            </a:r>
            <a:r>
              <a:rPr lang="en-US" sz="1400" dirty="0"/>
              <a:t> The THECB Student Representative has the same rights as regularly appointed board members, except the right to vote or be counted towards a quorum for official board business. </a:t>
            </a:r>
            <a:br>
              <a:rPr lang="en-US" sz="1400" dirty="0"/>
            </a:br>
            <a:endParaRPr lang="en-US" sz="1400" dirty="0"/>
          </a:p>
          <a:p>
            <a:pPr>
              <a:lnSpc>
                <a:spcPct val="90000"/>
              </a:lnSpc>
            </a:pPr>
            <a:r>
              <a:rPr lang="en-US" sz="1400" b="1" dirty="0"/>
              <a:t>Compensation:</a:t>
            </a:r>
            <a:r>
              <a:rPr lang="en-US" sz="1400" dirty="0"/>
              <a:t> The student representative serves without compensation, but the student will be reimbursed by the Coordinating Board for expenses incurred during official board business.</a:t>
            </a:r>
          </a:p>
          <a:p>
            <a:pPr>
              <a:lnSpc>
                <a:spcPct val="90000"/>
              </a:lnSpc>
            </a:pPr>
            <a:endParaRPr lang="en-US" sz="1400" dirty="0"/>
          </a:p>
        </p:txBody>
      </p:sp>
      <p:pic>
        <p:nvPicPr>
          <p:cNvPr id="6" name="Graphic 5" descr="Greek Temple with solid fill">
            <a:extLst>
              <a:ext uri="{FF2B5EF4-FFF2-40B4-BE49-F238E27FC236}">
                <a16:creationId xmlns:a16="http://schemas.microsoft.com/office/drawing/2014/main" id="{5FA2AC7C-22BD-1B9E-00BB-845DA2E646A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67300" y="895350"/>
            <a:ext cx="3200399" cy="3200399"/>
          </a:xfrm>
          <a:prstGeom prst="rect">
            <a:avLst/>
          </a:prstGeom>
        </p:spPr>
      </p:pic>
      <p:sp>
        <p:nvSpPr>
          <p:cNvPr id="4" name="Slide Number Placeholder 3">
            <a:extLst>
              <a:ext uri="{FF2B5EF4-FFF2-40B4-BE49-F238E27FC236}">
                <a16:creationId xmlns:a16="http://schemas.microsoft.com/office/drawing/2014/main" id="{983B87D5-48EC-5C46-C1FF-27F4B54CB65F}"/>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8</a:t>
            </a:fld>
            <a:endParaRPr lang="en-US"/>
          </a:p>
        </p:txBody>
      </p:sp>
    </p:spTree>
    <p:extLst>
      <p:ext uri="{BB962C8B-B14F-4D97-AF65-F5344CB8AC3E}">
        <p14:creationId xmlns:p14="http://schemas.microsoft.com/office/powerpoint/2010/main" val="255504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fontScale="90000"/>
          </a:bodyPr>
          <a:lstStyle/>
          <a:p>
            <a:r>
              <a:rPr lang="en-US" dirty="0"/>
              <a:t>What Qualities are Needed in a THECB Student Representative?</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1200151"/>
            <a:ext cx="4038600" cy="3200399"/>
          </a:xfrm>
        </p:spPr>
        <p:txBody>
          <a:bodyPr>
            <a:normAutofit/>
          </a:bodyPr>
          <a:lstStyle/>
          <a:p>
            <a:pPr>
              <a:lnSpc>
                <a:spcPct val="90000"/>
              </a:lnSpc>
            </a:pPr>
            <a:r>
              <a:rPr lang="en-US" sz="1800" dirty="0"/>
              <a:t>Ability to maintain a statewide perspective</a:t>
            </a:r>
          </a:p>
          <a:p>
            <a:pPr>
              <a:lnSpc>
                <a:spcPct val="90000"/>
              </a:lnSpc>
            </a:pPr>
            <a:r>
              <a:rPr lang="en-US" sz="1800" dirty="0"/>
              <a:t>Demonstrated leadership ability </a:t>
            </a:r>
          </a:p>
          <a:p>
            <a:pPr>
              <a:lnSpc>
                <a:spcPct val="90000"/>
              </a:lnSpc>
            </a:pPr>
            <a:r>
              <a:rPr lang="en-US" sz="1800" dirty="0"/>
              <a:t>Professionalism</a:t>
            </a:r>
          </a:p>
          <a:p>
            <a:pPr>
              <a:lnSpc>
                <a:spcPct val="90000"/>
              </a:lnSpc>
            </a:pPr>
            <a:r>
              <a:rPr lang="en-US" sz="1800" dirty="0"/>
              <a:t>Excellent written and verbal communication skills</a:t>
            </a:r>
          </a:p>
          <a:p>
            <a:pPr>
              <a:lnSpc>
                <a:spcPct val="90000"/>
              </a:lnSpc>
            </a:pPr>
            <a:r>
              <a:rPr lang="en-US" sz="1800" dirty="0"/>
              <a:t>Familiarity with and fluency in higher education topics and trends</a:t>
            </a:r>
          </a:p>
          <a:p>
            <a:pPr>
              <a:lnSpc>
                <a:spcPct val="90000"/>
              </a:lnSpc>
            </a:pPr>
            <a:r>
              <a:rPr lang="en-US" sz="1800" dirty="0"/>
              <a:t>Attendance at Board meetings</a:t>
            </a:r>
          </a:p>
          <a:p>
            <a:pPr>
              <a:lnSpc>
                <a:spcPct val="90000"/>
              </a:lnSpc>
            </a:pPr>
            <a:r>
              <a:rPr lang="en-US" sz="1800" dirty="0"/>
              <a:t>Ability to review reading materials prior to Board Meetings</a:t>
            </a:r>
          </a:p>
          <a:p>
            <a:pPr>
              <a:lnSpc>
                <a:spcPct val="90000"/>
              </a:lnSpc>
            </a:pPr>
            <a:endParaRPr lang="en-US" sz="1800" dirty="0"/>
          </a:p>
        </p:txBody>
      </p:sp>
      <p:pic>
        <p:nvPicPr>
          <p:cNvPr id="7" name="Content Placeholder 6" descr="Board Of Directors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p:blipFill>
        <p:spPr>
          <a:xfrm>
            <a:off x="5067300" y="1200151"/>
            <a:ext cx="3200399" cy="3200399"/>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9</a:t>
            </a:fld>
            <a:endParaRPr lang="en-US"/>
          </a:p>
        </p:txBody>
      </p:sp>
    </p:spTree>
    <p:extLst>
      <p:ext uri="{BB962C8B-B14F-4D97-AF65-F5344CB8AC3E}">
        <p14:creationId xmlns:p14="http://schemas.microsoft.com/office/powerpoint/2010/main" val="416656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3661D1D593F448930B87C1B56D2656" ma:contentTypeVersion="10" ma:contentTypeDescription="Create a new document." ma:contentTypeScope="" ma:versionID="71d8a2314e419f93f45524224b4d9fec">
  <xsd:schema xmlns:xsd="http://www.w3.org/2001/XMLSchema" xmlns:xs="http://www.w3.org/2001/XMLSchema" xmlns:p="http://schemas.microsoft.com/office/2006/metadata/properties" xmlns:ns2="6db616b6-0b9f-470f-a3a8-e01a32a4184d" xmlns:ns3="bc6d5123-e1cb-4a6a-adf0-63854dce486e" targetNamespace="http://schemas.microsoft.com/office/2006/metadata/properties" ma:root="true" ma:fieldsID="bfb534b13b4bf4c6c8acc99aa017f9bc" ns2:_="" ns3:_="">
    <xsd:import namespace="6db616b6-0b9f-470f-a3a8-e01a32a4184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616b6-0b9f-470f-a3a8-e01a32a41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355c07e-4a48-41ae-8870-0b97dff07192}" ma:internalName="TaxCatchAll" ma:showField="CatchAllData" ma:web="1c707c85-4eae-4e0c-a06c-cddf84d3ac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lcf76f155ced4ddcb4097134ff3c332f xmlns="6db616b6-0b9f-470f-a3a8-e01a32a418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5FEB06-4A34-43AE-ABFE-C9325B77E264}">
  <ds:schemaRefs>
    <ds:schemaRef ds:uri="http://schemas.microsoft.com/sharepoint/v3/contenttype/forms"/>
  </ds:schemaRefs>
</ds:datastoreItem>
</file>

<file path=customXml/itemProps2.xml><?xml version="1.0" encoding="utf-8"?>
<ds:datastoreItem xmlns:ds="http://schemas.openxmlformats.org/officeDocument/2006/customXml" ds:itemID="{76B64C68-C9AE-4A22-8789-694747A08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616b6-0b9f-470f-a3a8-e01a32a4184d"/>
    <ds:schemaRef ds:uri="bc6d5123-e1cb-4a6a-adf0-63854dce4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44D0B4-DA40-41CB-9804-56E0316B9FA9}">
  <ds:schemaRefs>
    <ds:schemaRef ds:uri="http://schemas.microsoft.com/office/2006/metadata/properties"/>
    <ds:schemaRef ds:uri="http://schemas.microsoft.com/office/infopath/2007/PartnerControls"/>
    <ds:schemaRef ds:uri="bc6d5123-e1cb-4a6a-adf0-63854dce486e"/>
    <ds:schemaRef ds:uri="6db616b6-0b9f-470f-a3a8-e01a32a4184d"/>
  </ds:schemaRefs>
</ds:datastoreItem>
</file>

<file path=docProps/app.xml><?xml version="1.0" encoding="utf-8"?>
<Properties xmlns="http://schemas.openxmlformats.org/officeDocument/2006/extended-properties" xmlns:vt="http://schemas.openxmlformats.org/officeDocument/2006/docPropsVTypes">
  <TotalTime>3529</TotalTime>
  <Words>3039</Words>
  <Application>Microsoft Office PowerPoint</Application>
  <PresentationFormat>On-screen Show (16:9)</PresentationFormat>
  <Paragraphs>240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Nomination Process for UT System Student Regent &amp; THECB Student Representative</vt:lpstr>
      <vt:lpstr>Agenda for Webinar</vt:lpstr>
      <vt:lpstr>Learning Objectives</vt:lpstr>
      <vt:lpstr>The UT System Board of Regents</vt:lpstr>
      <vt:lpstr>What is a Student Regent?</vt:lpstr>
      <vt:lpstr>What Qualities are Needed in a Student Regent?</vt:lpstr>
      <vt:lpstr>The Texas Higher Education Coordinating Board</vt:lpstr>
      <vt:lpstr>What is the THECB Student Representative?</vt:lpstr>
      <vt:lpstr>What Qualities are Needed in a THECB Student Representative?</vt:lpstr>
      <vt:lpstr>Non-Voting Student Representative on Certain Advisory Committees</vt:lpstr>
      <vt:lpstr>Timeline for Student Regent &amp; THECB Rep. Nominations</vt:lpstr>
      <vt:lpstr>Nomination Processes</vt:lpstr>
      <vt:lpstr>Eligibility</vt:lpstr>
      <vt:lpstr>Tips for Strengthening Applications</vt:lpstr>
      <vt:lpstr>Written Example 1</vt:lpstr>
      <vt:lpstr>Written Example 2</vt:lpstr>
      <vt:lpstr>Packaging Your Application</vt:lpstr>
      <vt:lpstr>Instructional Sheet Example</vt:lpstr>
      <vt:lpstr>Metadata Section</vt:lpstr>
      <vt:lpstr>Written Section</vt:lpstr>
      <vt:lpstr>PowerPoint Presentation</vt:lpstr>
      <vt:lpstr>Question 1</vt:lpstr>
      <vt:lpstr>Question 1</vt:lpstr>
      <vt:lpstr>Question 2</vt:lpstr>
      <vt:lpstr>Question 2</vt:lpstr>
      <vt:lpstr>Question 3</vt:lpstr>
      <vt:lpstr>Question 3</vt:lpstr>
      <vt:lpstr>Question 4</vt:lpstr>
      <vt:lpstr>Question 4</vt:lpstr>
      <vt:lpstr>Question 5</vt:lpstr>
      <vt:lpstr>Question 5</vt:lpstr>
    </vt:vector>
  </TitlesOfParts>
  <Company>UTSYSTEM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mtrevino</dc:creator>
  <cp:lastModifiedBy>Rose, Weston</cp:lastModifiedBy>
  <cp:revision>34</cp:revision>
  <dcterms:created xsi:type="dcterms:W3CDTF">2012-07-24T16:25:50Z</dcterms:created>
  <dcterms:modified xsi:type="dcterms:W3CDTF">2024-10-25T19:24:28Z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0x010100C33661D1D593F448930B87C1B56D2656</vt:lpwstr>
  </property>
</Properties>
</file>