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 id="2147483685" r:id="rId3"/>
    <p:sldMasterId id="2147483707" r:id="rId4"/>
  </p:sldMasterIdLst>
  <p:notesMasterIdLst>
    <p:notesMasterId r:id="rId27"/>
  </p:notesMasterIdLst>
  <p:handoutMasterIdLst>
    <p:handoutMasterId r:id="rId28"/>
  </p:handoutMasterIdLst>
  <p:sldIdLst>
    <p:sldId id="256" r:id="rId5"/>
    <p:sldId id="371" r:id="rId6"/>
    <p:sldId id="376" r:id="rId7"/>
    <p:sldId id="377" r:id="rId8"/>
    <p:sldId id="370" r:id="rId9"/>
    <p:sldId id="369" r:id="rId10"/>
    <p:sldId id="307" r:id="rId11"/>
    <p:sldId id="372" r:id="rId12"/>
    <p:sldId id="373" r:id="rId13"/>
    <p:sldId id="336" r:id="rId14"/>
    <p:sldId id="374" r:id="rId15"/>
    <p:sldId id="375" r:id="rId16"/>
    <p:sldId id="379" r:id="rId17"/>
    <p:sldId id="378" r:id="rId18"/>
    <p:sldId id="380" r:id="rId19"/>
    <p:sldId id="381" r:id="rId20"/>
    <p:sldId id="382" r:id="rId21"/>
    <p:sldId id="383" r:id="rId22"/>
    <p:sldId id="385" r:id="rId23"/>
    <p:sldId id="388" r:id="rId24"/>
    <p:sldId id="386" r:id="rId25"/>
    <p:sldId id="387" r:id="rId26"/>
  </p:sldIdLst>
  <p:sldSz cx="9144000" cy="5143500" type="screen16x9"/>
  <p:notesSz cx="7010400" cy="9296400"/>
  <p:defaultTextStyle>
    <a:defPPr>
      <a:defRPr lang="en-US"/>
    </a:defPPr>
    <a:lvl1pPr marL="0" algn="l" defTabSz="914198" rtl="0" eaLnBrk="1" latinLnBrk="0" hangingPunct="1">
      <a:defRPr sz="1800" kern="1200">
        <a:solidFill>
          <a:schemeClr val="tx1"/>
        </a:solidFill>
        <a:latin typeface="+mn-lt"/>
        <a:ea typeface="+mn-ea"/>
        <a:cs typeface="+mn-cs"/>
      </a:defRPr>
    </a:lvl1pPr>
    <a:lvl2pPr marL="457094" algn="l" defTabSz="914198" rtl="0" eaLnBrk="1" latinLnBrk="0" hangingPunct="1">
      <a:defRPr sz="1800" kern="1200">
        <a:solidFill>
          <a:schemeClr val="tx1"/>
        </a:solidFill>
        <a:latin typeface="+mn-lt"/>
        <a:ea typeface="+mn-ea"/>
        <a:cs typeface="+mn-cs"/>
      </a:defRPr>
    </a:lvl2pPr>
    <a:lvl3pPr marL="914198" algn="l" defTabSz="914198" rtl="0" eaLnBrk="1" latinLnBrk="0" hangingPunct="1">
      <a:defRPr sz="1800" kern="1200">
        <a:solidFill>
          <a:schemeClr val="tx1"/>
        </a:solidFill>
        <a:latin typeface="+mn-lt"/>
        <a:ea typeface="+mn-ea"/>
        <a:cs typeface="+mn-cs"/>
      </a:defRPr>
    </a:lvl3pPr>
    <a:lvl4pPr marL="1371294" algn="l" defTabSz="914198" rtl="0" eaLnBrk="1" latinLnBrk="0" hangingPunct="1">
      <a:defRPr sz="1800" kern="1200">
        <a:solidFill>
          <a:schemeClr val="tx1"/>
        </a:solidFill>
        <a:latin typeface="+mn-lt"/>
        <a:ea typeface="+mn-ea"/>
        <a:cs typeface="+mn-cs"/>
      </a:defRPr>
    </a:lvl4pPr>
    <a:lvl5pPr marL="1828394" algn="l" defTabSz="914198" rtl="0" eaLnBrk="1" latinLnBrk="0" hangingPunct="1">
      <a:defRPr sz="1800" kern="1200">
        <a:solidFill>
          <a:schemeClr val="tx1"/>
        </a:solidFill>
        <a:latin typeface="+mn-lt"/>
        <a:ea typeface="+mn-ea"/>
        <a:cs typeface="+mn-cs"/>
      </a:defRPr>
    </a:lvl5pPr>
    <a:lvl6pPr marL="2285487" algn="l" defTabSz="914198" rtl="0" eaLnBrk="1" latinLnBrk="0" hangingPunct="1">
      <a:defRPr sz="1800" kern="1200">
        <a:solidFill>
          <a:schemeClr val="tx1"/>
        </a:solidFill>
        <a:latin typeface="+mn-lt"/>
        <a:ea typeface="+mn-ea"/>
        <a:cs typeface="+mn-cs"/>
      </a:defRPr>
    </a:lvl6pPr>
    <a:lvl7pPr marL="2742581" algn="l" defTabSz="914198" rtl="0" eaLnBrk="1" latinLnBrk="0" hangingPunct="1">
      <a:defRPr sz="1800" kern="1200">
        <a:solidFill>
          <a:schemeClr val="tx1"/>
        </a:solidFill>
        <a:latin typeface="+mn-lt"/>
        <a:ea typeface="+mn-ea"/>
        <a:cs typeface="+mn-cs"/>
      </a:defRPr>
    </a:lvl7pPr>
    <a:lvl8pPr marL="3199680" algn="l" defTabSz="914198" rtl="0" eaLnBrk="1" latinLnBrk="0" hangingPunct="1">
      <a:defRPr sz="1800" kern="1200">
        <a:solidFill>
          <a:schemeClr val="tx1"/>
        </a:solidFill>
        <a:latin typeface="+mn-lt"/>
        <a:ea typeface="+mn-ea"/>
        <a:cs typeface="+mn-cs"/>
      </a:defRPr>
    </a:lvl8pPr>
    <a:lvl9pPr marL="3656777" algn="l" defTabSz="914198"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8FA"/>
    <a:srgbClr val="253F8E"/>
    <a:srgbClr val="F48026"/>
    <a:srgbClr val="948A54"/>
    <a:srgbClr val="D0BA99"/>
    <a:srgbClr val="1B3689"/>
    <a:srgbClr val="FDE4D0"/>
    <a:srgbClr val="EEECE1"/>
    <a:srgbClr val="BF0A3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F6D2E2-07D2-47B2-9B33-7629316EEAC2}" v="12" dt="2019-01-14T15:51:43.288"/>
    <p1510:client id="{3FAC7C8E-2CDC-484E-912A-59857160FE73}" v="2" dt="2019-01-15T15:55:54.3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75" autoAdjust="0"/>
    <p:restoredTop sz="90349" autoAdjust="0"/>
  </p:normalViewPr>
  <p:slideViewPr>
    <p:cSldViewPr showGuides="1">
      <p:cViewPr varScale="1">
        <p:scale>
          <a:sx n="86" d="100"/>
          <a:sy n="86" d="100"/>
        </p:scale>
        <p:origin x="966" y="78"/>
      </p:cViewPr>
      <p:guideLst>
        <p:guide orient="horz" pos="162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972"/>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1344" y="1"/>
            <a:ext cx="3037840" cy="466972"/>
          </a:xfrm>
          <a:prstGeom prst="rect">
            <a:avLst/>
          </a:prstGeom>
        </p:spPr>
        <p:txBody>
          <a:bodyPr vert="horz" lIns="93177" tIns="46589" rIns="93177" bIns="46589" rtlCol="0"/>
          <a:lstStyle>
            <a:lvl1pPr algn="r">
              <a:defRPr sz="1200"/>
            </a:lvl1pPr>
          </a:lstStyle>
          <a:p>
            <a:fld id="{37FD85E8-2AA5-4F01-B7DA-E9E196CFF1B0}" type="datetimeFigureOut">
              <a:rPr lang="en-US" smtClean="0"/>
              <a:t>1/18/2019</a:t>
            </a:fld>
            <a:endParaRPr lang="en-US"/>
          </a:p>
        </p:txBody>
      </p:sp>
      <p:sp>
        <p:nvSpPr>
          <p:cNvPr id="4" name="Footer Placeholder 3"/>
          <p:cNvSpPr>
            <a:spLocks noGrp="1"/>
          </p:cNvSpPr>
          <p:nvPr>
            <p:ph type="ftr" sz="quarter" idx="2"/>
          </p:nvPr>
        </p:nvSpPr>
        <p:spPr>
          <a:xfrm>
            <a:off x="0" y="8829430"/>
            <a:ext cx="3037840" cy="466971"/>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1344" y="8829430"/>
            <a:ext cx="3037840" cy="466971"/>
          </a:xfrm>
          <a:prstGeom prst="rect">
            <a:avLst/>
          </a:prstGeom>
        </p:spPr>
        <p:txBody>
          <a:bodyPr vert="horz" lIns="93177" tIns="46589" rIns="93177" bIns="46589" rtlCol="0" anchor="b"/>
          <a:lstStyle>
            <a:lvl1pPr algn="r">
              <a:defRPr sz="1200"/>
            </a:lvl1pPr>
          </a:lstStyle>
          <a:p>
            <a:fld id="{F443EDE3-41D6-4C6A-909B-154CFB8E41E5}" type="slidenum">
              <a:rPr lang="en-US" smtClean="0"/>
              <a:t>‹#›</a:t>
            </a:fld>
            <a:endParaRPr lang="en-US"/>
          </a:p>
        </p:txBody>
      </p:sp>
    </p:spTree>
    <p:extLst>
      <p:ext uri="{BB962C8B-B14F-4D97-AF65-F5344CB8AC3E}">
        <p14:creationId xmlns:p14="http://schemas.microsoft.com/office/powerpoint/2010/main" val="144179166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1344" y="0"/>
            <a:ext cx="3037840" cy="464820"/>
          </a:xfrm>
          <a:prstGeom prst="rect">
            <a:avLst/>
          </a:prstGeom>
        </p:spPr>
        <p:txBody>
          <a:bodyPr vert="horz" lIns="93177" tIns="46589" rIns="93177" bIns="46589" rtlCol="0"/>
          <a:lstStyle>
            <a:lvl1pPr algn="r">
              <a:defRPr sz="1200"/>
            </a:lvl1pPr>
          </a:lstStyle>
          <a:p>
            <a:fld id="{074F0418-B49E-470D-8779-F6319EB481E2}" type="datetimeFigureOut">
              <a:rPr lang="en-US" smtClean="0"/>
              <a:t>1/18/2019</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429"/>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1344" y="8829429"/>
            <a:ext cx="3037840" cy="464820"/>
          </a:xfrm>
          <a:prstGeom prst="rect">
            <a:avLst/>
          </a:prstGeom>
        </p:spPr>
        <p:txBody>
          <a:bodyPr vert="horz" lIns="93177" tIns="46589" rIns="93177" bIns="46589" rtlCol="0" anchor="b"/>
          <a:lstStyle>
            <a:lvl1pPr algn="r">
              <a:defRPr sz="1200"/>
            </a:lvl1pPr>
          </a:lstStyle>
          <a:p>
            <a:fld id="{EE0ED436-C3B7-45BC-9377-FF0C25C591A7}" type="slidenum">
              <a:rPr lang="en-US" smtClean="0"/>
              <a:t>‹#›</a:t>
            </a:fld>
            <a:endParaRPr lang="en-US"/>
          </a:p>
        </p:txBody>
      </p:sp>
    </p:spTree>
    <p:extLst>
      <p:ext uri="{BB962C8B-B14F-4D97-AF65-F5344CB8AC3E}">
        <p14:creationId xmlns:p14="http://schemas.microsoft.com/office/powerpoint/2010/main" val="781205983"/>
      </p:ext>
    </p:extLst>
  </p:cSld>
  <p:clrMap bg1="lt1" tx1="dk1" bg2="lt2" tx2="dk2" accent1="accent1" accent2="accent2" accent3="accent3" accent4="accent4" accent5="accent5" accent6="accent6" hlink="hlink" folHlink="folHlink"/>
  <p:hf hdr="0" ftr="0" dt="0"/>
  <p:notesStyle>
    <a:lvl1pPr marL="0" algn="l" defTabSz="914198" rtl="0" eaLnBrk="1" latinLnBrk="0" hangingPunct="1">
      <a:defRPr sz="1200" kern="1200">
        <a:solidFill>
          <a:schemeClr val="tx1"/>
        </a:solidFill>
        <a:latin typeface="+mn-lt"/>
        <a:ea typeface="+mn-ea"/>
        <a:cs typeface="+mn-cs"/>
      </a:defRPr>
    </a:lvl1pPr>
    <a:lvl2pPr marL="457094" algn="l" defTabSz="914198" rtl="0" eaLnBrk="1" latinLnBrk="0" hangingPunct="1">
      <a:defRPr sz="1200" kern="1200">
        <a:solidFill>
          <a:schemeClr val="tx1"/>
        </a:solidFill>
        <a:latin typeface="+mn-lt"/>
        <a:ea typeface="+mn-ea"/>
        <a:cs typeface="+mn-cs"/>
      </a:defRPr>
    </a:lvl2pPr>
    <a:lvl3pPr marL="914198" algn="l" defTabSz="914198" rtl="0" eaLnBrk="1" latinLnBrk="0" hangingPunct="1">
      <a:defRPr sz="1200" kern="1200">
        <a:solidFill>
          <a:schemeClr val="tx1"/>
        </a:solidFill>
        <a:latin typeface="+mn-lt"/>
        <a:ea typeface="+mn-ea"/>
        <a:cs typeface="+mn-cs"/>
      </a:defRPr>
    </a:lvl3pPr>
    <a:lvl4pPr marL="1371294" algn="l" defTabSz="914198" rtl="0" eaLnBrk="1" latinLnBrk="0" hangingPunct="1">
      <a:defRPr sz="1200" kern="1200">
        <a:solidFill>
          <a:schemeClr val="tx1"/>
        </a:solidFill>
        <a:latin typeface="+mn-lt"/>
        <a:ea typeface="+mn-ea"/>
        <a:cs typeface="+mn-cs"/>
      </a:defRPr>
    </a:lvl4pPr>
    <a:lvl5pPr marL="1828394" algn="l" defTabSz="914198" rtl="0" eaLnBrk="1" latinLnBrk="0" hangingPunct="1">
      <a:defRPr sz="1200" kern="1200">
        <a:solidFill>
          <a:schemeClr val="tx1"/>
        </a:solidFill>
        <a:latin typeface="+mn-lt"/>
        <a:ea typeface="+mn-ea"/>
        <a:cs typeface="+mn-cs"/>
      </a:defRPr>
    </a:lvl5pPr>
    <a:lvl6pPr marL="2285487" algn="l" defTabSz="914198" rtl="0" eaLnBrk="1" latinLnBrk="0" hangingPunct="1">
      <a:defRPr sz="1200" kern="1200">
        <a:solidFill>
          <a:schemeClr val="tx1"/>
        </a:solidFill>
        <a:latin typeface="+mn-lt"/>
        <a:ea typeface="+mn-ea"/>
        <a:cs typeface="+mn-cs"/>
      </a:defRPr>
    </a:lvl6pPr>
    <a:lvl7pPr marL="2742581" algn="l" defTabSz="914198" rtl="0" eaLnBrk="1" latinLnBrk="0" hangingPunct="1">
      <a:defRPr sz="1200" kern="1200">
        <a:solidFill>
          <a:schemeClr val="tx1"/>
        </a:solidFill>
        <a:latin typeface="+mn-lt"/>
        <a:ea typeface="+mn-ea"/>
        <a:cs typeface="+mn-cs"/>
      </a:defRPr>
    </a:lvl7pPr>
    <a:lvl8pPr marL="3199680" algn="l" defTabSz="914198" rtl="0" eaLnBrk="1" latinLnBrk="0" hangingPunct="1">
      <a:defRPr sz="1200" kern="1200">
        <a:solidFill>
          <a:schemeClr val="tx1"/>
        </a:solidFill>
        <a:latin typeface="+mn-lt"/>
        <a:ea typeface="+mn-ea"/>
        <a:cs typeface="+mn-cs"/>
      </a:defRPr>
    </a:lvl8pPr>
    <a:lvl9pPr marL="3656777" algn="l" defTabSz="91419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0ED436-C3B7-45BC-9377-FF0C25C591A7}" type="slidenum">
              <a:rPr lang="en-US" smtClean="0"/>
              <a:t>4</a:t>
            </a:fld>
            <a:endParaRPr lang="en-US"/>
          </a:p>
        </p:txBody>
      </p:sp>
    </p:spTree>
    <p:extLst>
      <p:ext uri="{BB962C8B-B14F-4D97-AF65-F5344CB8AC3E}">
        <p14:creationId xmlns:p14="http://schemas.microsoft.com/office/powerpoint/2010/main" val="2996533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0ED436-C3B7-45BC-9377-FF0C25C591A7}" type="slidenum">
              <a:rPr lang="en-US" smtClean="0"/>
              <a:t>7</a:t>
            </a:fld>
            <a:endParaRPr lang="en-US"/>
          </a:p>
        </p:txBody>
      </p:sp>
    </p:spTree>
    <p:extLst>
      <p:ext uri="{BB962C8B-B14F-4D97-AF65-F5344CB8AC3E}">
        <p14:creationId xmlns:p14="http://schemas.microsoft.com/office/powerpoint/2010/main" val="4151886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12040"/>
            <a:ext cx="7772400" cy="1407319"/>
          </a:xfrm>
        </p:spPr>
        <p:txBody>
          <a:bodyPr>
            <a:normAutofit/>
          </a:bodyPr>
          <a:lstStyle>
            <a:lvl1pPr algn="l">
              <a:lnSpc>
                <a:spcPts val="3700"/>
              </a:lnSpc>
              <a:defRPr sz="4000"/>
            </a:lvl1pPr>
          </a:lstStyle>
          <a:p>
            <a:r>
              <a:rPr lang="en-US" dirty="0"/>
              <a:t>Click to edit Master title style</a:t>
            </a:r>
          </a:p>
        </p:txBody>
      </p:sp>
      <p:sp>
        <p:nvSpPr>
          <p:cNvPr id="4" name="Slide Number Placeholder 5"/>
          <p:cNvSpPr>
            <a:spLocks noGrp="1"/>
          </p:cNvSpPr>
          <p:nvPr>
            <p:ph type="sldNum" sz="quarter" idx="4"/>
          </p:nvPr>
        </p:nvSpPr>
        <p:spPr>
          <a:xfrm>
            <a:off x="6553200" y="4552950"/>
            <a:ext cx="2133600" cy="273844"/>
          </a:xfrm>
          <a:prstGeom prst="rect">
            <a:avLst/>
          </a:prstGeom>
        </p:spPr>
        <p:txBody>
          <a:bodyPr/>
          <a:lstStyle>
            <a:lvl1pPr algn="r">
              <a:defRPr sz="1200">
                <a:solidFill>
                  <a:schemeClr val="bg1"/>
                </a:solidFill>
              </a:defRPr>
            </a:lvl1pPr>
          </a:lstStyle>
          <a:p>
            <a:fld id="{A7EE2453-3BC3-4CDC-BBD4-144194DC3BDD}" type="slidenum">
              <a:rPr lang="en-US" smtClean="0"/>
              <a:pPr/>
              <a:t>‹#›</a:t>
            </a:fld>
            <a:endParaRPr lang="en-US" dirty="0"/>
          </a:p>
        </p:txBody>
      </p:sp>
      <p:sp>
        <p:nvSpPr>
          <p:cNvPr id="5" name="Subtitle 2"/>
          <p:cNvSpPr>
            <a:spLocks noGrp="1"/>
          </p:cNvSpPr>
          <p:nvPr>
            <p:ph type="subTitle" idx="1" hasCustomPrompt="1"/>
          </p:nvPr>
        </p:nvSpPr>
        <p:spPr>
          <a:xfrm>
            <a:off x="685800" y="3181350"/>
            <a:ext cx="7772400" cy="990600"/>
          </a:xfrm>
        </p:spPr>
        <p:txBody>
          <a:bodyPr>
            <a:normAutofit/>
          </a:bodyPr>
          <a:lstStyle>
            <a:lvl1pPr marL="0" indent="0" algn="l">
              <a:buNone/>
              <a:defRPr sz="1600">
                <a:solidFill>
                  <a:schemeClr val="tx1">
                    <a:lumMod val="75000"/>
                    <a:lumOff val="25000"/>
                  </a:schemeClr>
                </a:solidFill>
              </a:defRPr>
            </a:lvl1pPr>
            <a:lvl2pPr marL="457094" indent="0" algn="ctr">
              <a:buNone/>
              <a:defRPr>
                <a:solidFill>
                  <a:schemeClr val="tx1">
                    <a:tint val="75000"/>
                  </a:schemeClr>
                </a:solidFill>
              </a:defRPr>
            </a:lvl2pPr>
            <a:lvl3pPr marL="914198" indent="0" algn="ctr">
              <a:buNone/>
              <a:defRPr>
                <a:solidFill>
                  <a:schemeClr val="tx1">
                    <a:tint val="75000"/>
                  </a:schemeClr>
                </a:solidFill>
              </a:defRPr>
            </a:lvl3pPr>
            <a:lvl4pPr marL="1371294" indent="0" algn="ctr">
              <a:buNone/>
              <a:defRPr>
                <a:solidFill>
                  <a:schemeClr val="tx1">
                    <a:tint val="75000"/>
                  </a:schemeClr>
                </a:solidFill>
              </a:defRPr>
            </a:lvl4pPr>
            <a:lvl5pPr marL="1828394" indent="0" algn="ctr">
              <a:buNone/>
              <a:defRPr>
                <a:solidFill>
                  <a:schemeClr val="tx1">
                    <a:tint val="75000"/>
                  </a:schemeClr>
                </a:solidFill>
              </a:defRPr>
            </a:lvl5pPr>
            <a:lvl6pPr marL="2285487" indent="0" algn="ctr">
              <a:buNone/>
              <a:defRPr>
                <a:solidFill>
                  <a:schemeClr val="tx1">
                    <a:tint val="75000"/>
                  </a:schemeClr>
                </a:solidFill>
              </a:defRPr>
            </a:lvl6pPr>
            <a:lvl7pPr marL="2742581" indent="0" algn="ctr">
              <a:buNone/>
              <a:defRPr>
                <a:solidFill>
                  <a:schemeClr val="tx1">
                    <a:tint val="75000"/>
                  </a:schemeClr>
                </a:solidFill>
              </a:defRPr>
            </a:lvl7pPr>
            <a:lvl8pPr marL="3199680" indent="0" algn="ctr">
              <a:buNone/>
              <a:defRPr>
                <a:solidFill>
                  <a:schemeClr val="tx1">
                    <a:tint val="75000"/>
                  </a:schemeClr>
                </a:solidFill>
              </a:defRPr>
            </a:lvl8pPr>
            <a:lvl9pPr marL="3656777" indent="0" algn="ctr">
              <a:buNone/>
              <a:defRPr>
                <a:solidFill>
                  <a:schemeClr val="tx1">
                    <a:tint val="75000"/>
                  </a:schemeClr>
                </a:solidFill>
              </a:defRPr>
            </a:lvl9pPr>
          </a:lstStyle>
          <a:p>
            <a:r>
              <a:rPr lang="en-US" dirty="0"/>
              <a:t>U. T. System Board of Regents’ Meeting</a:t>
            </a:r>
          </a:p>
          <a:p>
            <a:r>
              <a:rPr lang="en-US" dirty="0"/>
              <a:t>Committee (if committee meeting)</a:t>
            </a:r>
          </a:p>
          <a:p>
            <a:r>
              <a:rPr lang="en-US" dirty="0"/>
              <a:t>Month Year</a:t>
            </a:r>
          </a:p>
        </p:txBody>
      </p:sp>
      <p:sp>
        <p:nvSpPr>
          <p:cNvPr id="6" name="Text Placeholder 5"/>
          <p:cNvSpPr>
            <a:spLocks noGrp="1"/>
          </p:cNvSpPr>
          <p:nvPr>
            <p:ph type="body" sz="quarter" idx="10" hasCustomPrompt="1"/>
          </p:nvPr>
        </p:nvSpPr>
        <p:spPr>
          <a:xfrm>
            <a:off x="685800" y="2419350"/>
            <a:ext cx="7772400" cy="609600"/>
          </a:xfrm>
        </p:spPr>
        <p:txBody>
          <a:bodyPr>
            <a:normAutofit/>
          </a:bodyPr>
          <a:lstStyle>
            <a:lvl1pPr marL="0" indent="0">
              <a:buNone/>
              <a:defRPr sz="2400">
                <a:solidFill>
                  <a:schemeClr val="accent1"/>
                </a:solidFill>
              </a:defRPr>
            </a:lvl1pPr>
          </a:lstStyle>
          <a:p>
            <a:pPr lvl="0"/>
            <a:r>
              <a:rPr lang="en-US" dirty="0"/>
              <a:t>Presenter, Job Title</a:t>
            </a:r>
          </a:p>
        </p:txBody>
      </p:sp>
    </p:spTree>
    <p:extLst>
      <p:ext uri="{BB962C8B-B14F-4D97-AF65-F5344CB8AC3E}">
        <p14:creationId xmlns:p14="http://schemas.microsoft.com/office/powerpoint/2010/main" val="2004255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375"/>
            <a:ext cx="6858000" cy="17907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2701934"/>
            <a:ext cx="6858000" cy="1241425"/>
          </a:xfrm>
        </p:spPr>
        <p:txBody>
          <a:bodyPr/>
          <a:lstStyle>
            <a:lvl1pPr marL="0" indent="0" algn="ctr">
              <a:buNone/>
              <a:defRPr sz="2400"/>
            </a:lvl1pPr>
            <a:lvl2pPr marL="457094" indent="0" algn="ctr">
              <a:buNone/>
              <a:defRPr sz="2000"/>
            </a:lvl2pPr>
            <a:lvl3pPr marL="914198" indent="0" algn="ctr">
              <a:buNone/>
              <a:defRPr sz="1800"/>
            </a:lvl3pPr>
            <a:lvl4pPr marL="1371294" indent="0" algn="ctr">
              <a:buNone/>
              <a:defRPr sz="1600"/>
            </a:lvl4pPr>
            <a:lvl5pPr marL="1828394" indent="0" algn="ctr">
              <a:buNone/>
              <a:defRPr sz="1600"/>
            </a:lvl5pPr>
            <a:lvl6pPr marL="2285487" indent="0" algn="ctr">
              <a:buNone/>
              <a:defRPr sz="1600"/>
            </a:lvl6pPr>
            <a:lvl7pPr marL="2742581" indent="0" algn="ctr">
              <a:buNone/>
              <a:defRPr sz="1600"/>
            </a:lvl7pPr>
            <a:lvl8pPr marL="3199680" indent="0" algn="ctr">
              <a:buNone/>
              <a:defRPr sz="1600"/>
            </a:lvl8pPr>
            <a:lvl9pPr marL="3656777"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A51103-0093-42EB-8226-E89157D0A50C}" type="slidenum">
              <a:rPr lang="en-US" smtClean="0"/>
              <a:t>‹#›</a:t>
            </a:fld>
            <a:endParaRPr lang="en-US"/>
          </a:p>
        </p:txBody>
      </p:sp>
    </p:spTree>
    <p:extLst>
      <p:ext uri="{BB962C8B-B14F-4D97-AF65-F5344CB8AC3E}">
        <p14:creationId xmlns:p14="http://schemas.microsoft.com/office/powerpoint/2010/main" val="3060992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A51103-0093-42EB-8226-E89157D0A50C}" type="slidenum">
              <a:rPr lang="en-US" smtClean="0"/>
              <a:t>‹#›</a:t>
            </a:fld>
            <a:endParaRPr lang="en-US"/>
          </a:p>
        </p:txBody>
      </p:sp>
    </p:spTree>
    <p:extLst>
      <p:ext uri="{BB962C8B-B14F-4D97-AF65-F5344CB8AC3E}">
        <p14:creationId xmlns:p14="http://schemas.microsoft.com/office/powerpoint/2010/main" val="33548902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702"/>
            <a:ext cx="7886700" cy="2139950"/>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3441702"/>
            <a:ext cx="7886700" cy="1125538"/>
          </a:xfrm>
        </p:spPr>
        <p:txBody>
          <a:bodyPr/>
          <a:lstStyle>
            <a:lvl1pPr marL="0" indent="0">
              <a:buNone/>
              <a:defRPr sz="2400">
                <a:solidFill>
                  <a:schemeClr val="tx1">
                    <a:tint val="75000"/>
                  </a:schemeClr>
                </a:solidFill>
              </a:defRPr>
            </a:lvl1pPr>
            <a:lvl2pPr marL="457094" indent="0">
              <a:buNone/>
              <a:defRPr sz="2000">
                <a:solidFill>
                  <a:schemeClr val="tx1">
                    <a:tint val="75000"/>
                  </a:schemeClr>
                </a:solidFill>
              </a:defRPr>
            </a:lvl2pPr>
            <a:lvl3pPr marL="914198" indent="0">
              <a:buNone/>
              <a:defRPr sz="1800">
                <a:solidFill>
                  <a:schemeClr val="tx1">
                    <a:tint val="75000"/>
                  </a:schemeClr>
                </a:solidFill>
              </a:defRPr>
            </a:lvl3pPr>
            <a:lvl4pPr marL="1371294" indent="0">
              <a:buNone/>
              <a:defRPr sz="1600">
                <a:solidFill>
                  <a:schemeClr val="tx1">
                    <a:tint val="75000"/>
                  </a:schemeClr>
                </a:solidFill>
              </a:defRPr>
            </a:lvl4pPr>
            <a:lvl5pPr marL="1828394" indent="0">
              <a:buNone/>
              <a:defRPr sz="1600">
                <a:solidFill>
                  <a:schemeClr val="tx1">
                    <a:tint val="75000"/>
                  </a:schemeClr>
                </a:solidFill>
              </a:defRPr>
            </a:lvl5pPr>
            <a:lvl6pPr marL="2285487" indent="0">
              <a:buNone/>
              <a:defRPr sz="1600">
                <a:solidFill>
                  <a:schemeClr val="tx1">
                    <a:tint val="75000"/>
                  </a:schemeClr>
                </a:solidFill>
              </a:defRPr>
            </a:lvl6pPr>
            <a:lvl7pPr marL="2742581" indent="0">
              <a:buNone/>
              <a:defRPr sz="1600">
                <a:solidFill>
                  <a:schemeClr val="tx1">
                    <a:tint val="75000"/>
                  </a:schemeClr>
                </a:solidFill>
              </a:defRPr>
            </a:lvl7pPr>
            <a:lvl8pPr marL="3199680" indent="0">
              <a:buNone/>
              <a:defRPr sz="1600">
                <a:solidFill>
                  <a:schemeClr val="tx1">
                    <a:tint val="75000"/>
                  </a:schemeClr>
                </a:solidFill>
              </a:defRPr>
            </a:lvl8pPr>
            <a:lvl9pPr marL="3656777"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A51103-0093-42EB-8226-E89157D0A50C}" type="slidenum">
              <a:rPr lang="en-US" smtClean="0"/>
              <a:t>‹#›</a:t>
            </a:fld>
            <a:endParaRPr lang="en-US"/>
          </a:p>
        </p:txBody>
      </p:sp>
    </p:spTree>
    <p:extLst>
      <p:ext uri="{BB962C8B-B14F-4D97-AF65-F5344CB8AC3E}">
        <p14:creationId xmlns:p14="http://schemas.microsoft.com/office/powerpoint/2010/main" val="6860132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70013"/>
            <a:ext cx="3867150" cy="32623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70013"/>
            <a:ext cx="3867150" cy="32623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A51103-0093-42EB-8226-E89157D0A50C}" type="slidenum">
              <a:rPr lang="en-US" smtClean="0"/>
              <a:t>‹#›</a:t>
            </a:fld>
            <a:endParaRPr lang="en-US"/>
          </a:p>
        </p:txBody>
      </p:sp>
    </p:spTree>
    <p:extLst>
      <p:ext uri="{BB962C8B-B14F-4D97-AF65-F5344CB8AC3E}">
        <p14:creationId xmlns:p14="http://schemas.microsoft.com/office/powerpoint/2010/main" val="28028276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274643"/>
            <a:ext cx="7886700" cy="993775"/>
          </a:xfrm>
        </p:spPr>
        <p:txBody>
          <a:bodyPr/>
          <a:lstStyle/>
          <a:p>
            <a:r>
              <a:rPr lang="en-US"/>
              <a:t>Click to edit Master title style</a:t>
            </a:r>
          </a:p>
        </p:txBody>
      </p:sp>
      <p:sp>
        <p:nvSpPr>
          <p:cNvPr id="3" name="Text Placeholder 2"/>
          <p:cNvSpPr>
            <a:spLocks noGrp="1"/>
          </p:cNvSpPr>
          <p:nvPr>
            <p:ph type="body" idx="1"/>
          </p:nvPr>
        </p:nvSpPr>
        <p:spPr>
          <a:xfrm>
            <a:off x="630239" y="1260475"/>
            <a:ext cx="3868737" cy="619125"/>
          </a:xfrm>
        </p:spPr>
        <p:txBody>
          <a:bodyPr anchor="b"/>
          <a:lstStyle>
            <a:lvl1pPr marL="0" indent="0">
              <a:buNone/>
              <a:defRPr sz="2400" b="1"/>
            </a:lvl1pPr>
            <a:lvl2pPr marL="457094" indent="0">
              <a:buNone/>
              <a:defRPr sz="2000" b="1"/>
            </a:lvl2pPr>
            <a:lvl3pPr marL="914198" indent="0">
              <a:buNone/>
              <a:defRPr sz="1800" b="1"/>
            </a:lvl3pPr>
            <a:lvl4pPr marL="1371294" indent="0">
              <a:buNone/>
              <a:defRPr sz="1600" b="1"/>
            </a:lvl4pPr>
            <a:lvl5pPr marL="1828394" indent="0">
              <a:buNone/>
              <a:defRPr sz="1600" b="1"/>
            </a:lvl5pPr>
            <a:lvl6pPr marL="2285487" indent="0">
              <a:buNone/>
              <a:defRPr sz="1600" b="1"/>
            </a:lvl6pPr>
            <a:lvl7pPr marL="2742581" indent="0">
              <a:buNone/>
              <a:defRPr sz="1600" b="1"/>
            </a:lvl7pPr>
            <a:lvl8pPr marL="3199680" indent="0">
              <a:buNone/>
              <a:defRPr sz="1600" b="1"/>
            </a:lvl8pPr>
            <a:lvl9pPr marL="3656777" indent="0">
              <a:buNone/>
              <a:defRPr sz="1600" b="1"/>
            </a:lvl9pPr>
          </a:lstStyle>
          <a:p>
            <a:pPr lvl="0"/>
            <a:r>
              <a:rPr lang="en-US"/>
              <a:t>Edit Master text styles</a:t>
            </a:r>
          </a:p>
        </p:txBody>
      </p:sp>
      <p:sp>
        <p:nvSpPr>
          <p:cNvPr id="4" name="Content Placeholder 3"/>
          <p:cNvSpPr>
            <a:spLocks noGrp="1"/>
          </p:cNvSpPr>
          <p:nvPr>
            <p:ph sz="half" idx="2"/>
          </p:nvPr>
        </p:nvSpPr>
        <p:spPr>
          <a:xfrm>
            <a:off x="630239" y="1879600"/>
            <a:ext cx="3868737" cy="27622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475"/>
            <a:ext cx="3887788" cy="619125"/>
          </a:xfrm>
        </p:spPr>
        <p:txBody>
          <a:bodyPr anchor="b"/>
          <a:lstStyle>
            <a:lvl1pPr marL="0" indent="0">
              <a:buNone/>
              <a:defRPr sz="2400" b="1"/>
            </a:lvl1pPr>
            <a:lvl2pPr marL="457094" indent="0">
              <a:buNone/>
              <a:defRPr sz="2000" b="1"/>
            </a:lvl2pPr>
            <a:lvl3pPr marL="914198" indent="0">
              <a:buNone/>
              <a:defRPr sz="1800" b="1"/>
            </a:lvl3pPr>
            <a:lvl4pPr marL="1371294" indent="0">
              <a:buNone/>
              <a:defRPr sz="1600" b="1"/>
            </a:lvl4pPr>
            <a:lvl5pPr marL="1828394" indent="0">
              <a:buNone/>
              <a:defRPr sz="1600" b="1"/>
            </a:lvl5pPr>
            <a:lvl6pPr marL="2285487" indent="0">
              <a:buNone/>
              <a:defRPr sz="1600" b="1"/>
            </a:lvl6pPr>
            <a:lvl7pPr marL="2742581" indent="0">
              <a:buNone/>
              <a:defRPr sz="1600" b="1"/>
            </a:lvl7pPr>
            <a:lvl8pPr marL="3199680" indent="0">
              <a:buNone/>
              <a:defRPr sz="1600" b="1"/>
            </a:lvl8pPr>
            <a:lvl9pPr marL="3656777" indent="0">
              <a:buNone/>
              <a:defRPr sz="1600" b="1"/>
            </a:lvl9pPr>
          </a:lstStyle>
          <a:p>
            <a:pPr lvl="0"/>
            <a:r>
              <a:rPr lang="en-US"/>
              <a:t>Edit Master text styles</a:t>
            </a:r>
          </a:p>
        </p:txBody>
      </p:sp>
      <p:sp>
        <p:nvSpPr>
          <p:cNvPr id="6" name="Content Placeholder 5"/>
          <p:cNvSpPr>
            <a:spLocks noGrp="1"/>
          </p:cNvSpPr>
          <p:nvPr>
            <p:ph sz="quarter" idx="4"/>
          </p:nvPr>
        </p:nvSpPr>
        <p:spPr>
          <a:xfrm>
            <a:off x="4629150" y="1879600"/>
            <a:ext cx="3887788" cy="27622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A51103-0093-42EB-8226-E89157D0A50C}" type="slidenum">
              <a:rPr lang="en-US" smtClean="0"/>
              <a:t>‹#›</a:t>
            </a:fld>
            <a:endParaRPr lang="en-US"/>
          </a:p>
        </p:txBody>
      </p:sp>
    </p:spTree>
    <p:extLst>
      <p:ext uri="{BB962C8B-B14F-4D97-AF65-F5344CB8AC3E}">
        <p14:creationId xmlns:p14="http://schemas.microsoft.com/office/powerpoint/2010/main" val="36848542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A51103-0093-42EB-8226-E89157D0A50C}" type="slidenum">
              <a:rPr lang="en-US" smtClean="0"/>
              <a:t>‹#›</a:t>
            </a:fld>
            <a:endParaRPr lang="en-US"/>
          </a:p>
        </p:txBody>
      </p:sp>
    </p:spTree>
    <p:extLst>
      <p:ext uri="{BB962C8B-B14F-4D97-AF65-F5344CB8AC3E}">
        <p14:creationId xmlns:p14="http://schemas.microsoft.com/office/powerpoint/2010/main" val="41727878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A51103-0093-42EB-8226-E89157D0A50C}" type="slidenum">
              <a:rPr lang="en-US" smtClean="0"/>
              <a:t>‹#›</a:t>
            </a:fld>
            <a:endParaRPr lang="en-US"/>
          </a:p>
        </p:txBody>
      </p:sp>
    </p:spTree>
    <p:extLst>
      <p:ext uri="{BB962C8B-B14F-4D97-AF65-F5344CB8AC3E}">
        <p14:creationId xmlns:p14="http://schemas.microsoft.com/office/powerpoint/2010/main" val="14572779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47" y="342900"/>
            <a:ext cx="2949575" cy="120015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741372"/>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47" y="1543050"/>
            <a:ext cx="2949575" cy="2859088"/>
          </a:xfrm>
        </p:spPr>
        <p:txBody>
          <a:bodyPr/>
          <a:lstStyle>
            <a:lvl1pPr marL="0" indent="0">
              <a:buNone/>
              <a:defRPr sz="1600"/>
            </a:lvl1pPr>
            <a:lvl2pPr marL="457094" indent="0">
              <a:buNone/>
              <a:defRPr sz="1400"/>
            </a:lvl2pPr>
            <a:lvl3pPr marL="914198" indent="0">
              <a:buNone/>
              <a:defRPr sz="1200"/>
            </a:lvl3pPr>
            <a:lvl4pPr marL="1371294" indent="0">
              <a:buNone/>
              <a:defRPr sz="1000"/>
            </a:lvl4pPr>
            <a:lvl5pPr marL="1828394" indent="0">
              <a:buNone/>
              <a:defRPr sz="1000"/>
            </a:lvl5pPr>
            <a:lvl6pPr marL="2285487" indent="0">
              <a:buNone/>
              <a:defRPr sz="1000"/>
            </a:lvl6pPr>
            <a:lvl7pPr marL="2742581" indent="0">
              <a:buNone/>
              <a:defRPr sz="1000"/>
            </a:lvl7pPr>
            <a:lvl8pPr marL="3199680" indent="0">
              <a:buNone/>
              <a:defRPr sz="1000"/>
            </a:lvl8pPr>
            <a:lvl9pPr marL="3656777"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A51103-0093-42EB-8226-E89157D0A50C}" type="slidenum">
              <a:rPr lang="en-US" smtClean="0"/>
              <a:t>‹#›</a:t>
            </a:fld>
            <a:endParaRPr lang="en-US"/>
          </a:p>
        </p:txBody>
      </p:sp>
    </p:spTree>
    <p:extLst>
      <p:ext uri="{BB962C8B-B14F-4D97-AF65-F5344CB8AC3E}">
        <p14:creationId xmlns:p14="http://schemas.microsoft.com/office/powerpoint/2010/main" val="844320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47" y="342900"/>
            <a:ext cx="2949575" cy="120015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741372"/>
            <a:ext cx="4629150" cy="3654425"/>
          </a:xfrm>
        </p:spPr>
        <p:txBody>
          <a:bodyPr/>
          <a:lstStyle>
            <a:lvl1pPr marL="0" indent="0">
              <a:buNone/>
              <a:defRPr sz="3200"/>
            </a:lvl1pPr>
            <a:lvl2pPr marL="457094" indent="0">
              <a:buNone/>
              <a:defRPr sz="2800"/>
            </a:lvl2pPr>
            <a:lvl3pPr marL="914198" indent="0">
              <a:buNone/>
              <a:defRPr sz="2400"/>
            </a:lvl3pPr>
            <a:lvl4pPr marL="1371294" indent="0">
              <a:buNone/>
              <a:defRPr sz="2000"/>
            </a:lvl4pPr>
            <a:lvl5pPr marL="1828394" indent="0">
              <a:buNone/>
              <a:defRPr sz="2000"/>
            </a:lvl5pPr>
            <a:lvl6pPr marL="2285487" indent="0">
              <a:buNone/>
              <a:defRPr sz="2000"/>
            </a:lvl6pPr>
            <a:lvl7pPr marL="2742581" indent="0">
              <a:buNone/>
              <a:defRPr sz="2000"/>
            </a:lvl7pPr>
            <a:lvl8pPr marL="3199680" indent="0">
              <a:buNone/>
              <a:defRPr sz="2000"/>
            </a:lvl8pPr>
            <a:lvl9pPr marL="3656777" indent="0">
              <a:buNone/>
              <a:defRPr sz="2000"/>
            </a:lvl9pPr>
          </a:lstStyle>
          <a:p>
            <a:endParaRPr lang="en-US"/>
          </a:p>
        </p:txBody>
      </p:sp>
      <p:sp>
        <p:nvSpPr>
          <p:cNvPr id="4" name="Text Placeholder 3"/>
          <p:cNvSpPr>
            <a:spLocks noGrp="1"/>
          </p:cNvSpPr>
          <p:nvPr>
            <p:ph type="body" sz="half" idx="2"/>
          </p:nvPr>
        </p:nvSpPr>
        <p:spPr>
          <a:xfrm>
            <a:off x="630247" y="1543050"/>
            <a:ext cx="2949575" cy="2859088"/>
          </a:xfrm>
        </p:spPr>
        <p:txBody>
          <a:bodyPr/>
          <a:lstStyle>
            <a:lvl1pPr marL="0" indent="0">
              <a:buNone/>
              <a:defRPr sz="1600"/>
            </a:lvl1pPr>
            <a:lvl2pPr marL="457094" indent="0">
              <a:buNone/>
              <a:defRPr sz="1400"/>
            </a:lvl2pPr>
            <a:lvl3pPr marL="914198" indent="0">
              <a:buNone/>
              <a:defRPr sz="1200"/>
            </a:lvl3pPr>
            <a:lvl4pPr marL="1371294" indent="0">
              <a:buNone/>
              <a:defRPr sz="1000"/>
            </a:lvl4pPr>
            <a:lvl5pPr marL="1828394" indent="0">
              <a:buNone/>
              <a:defRPr sz="1000"/>
            </a:lvl5pPr>
            <a:lvl6pPr marL="2285487" indent="0">
              <a:buNone/>
              <a:defRPr sz="1000"/>
            </a:lvl6pPr>
            <a:lvl7pPr marL="2742581" indent="0">
              <a:buNone/>
              <a:defRPr sz="1000"/>
            </a:lvl7pPr>
            <a:lvl8pPr marL="3199680" indent="0">
              <a:buNone/>
              <a:defRPr sz="1000"/>
            </a:lvl8pPr>
            <a:lvl9pPr marL="3656777"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A51103-0093-42EB-8226-E89157D0A50C}" type="slidenum">
              <a:rPr lang="en-US" smtClean="0"/>
              <a:t>‹#›</a:t>
            </a:fld>
            <a:endParaRPr lang="en-US"/>
          </a:p>
        </p:txBody>
      </p:sp>
    </p:spTree>
    <p:extLst>
      <p:ext uri="{BB962C8B-B14F-4D97-AF65-F5344CB8AC3E}">
        <p14:creationId xmlns:p14="http://schemas.microsoft.com/office/powerpoint/2010/main" val="1672302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A51103-0093-42EB-8226-E89157D0A50C}" type="slidenum">
              <a:rPr lang="en-US" smtClean="0"/>
              <a:t>‹#›</a:t>
            </a:fld>
            <a:endParaRPr lang="en-US"/>
          </a:p>
        </p:txBody>
      </p:sp>
    </p:spTree>
    <p:extLst>
      <p:ext uri="{BB962C8B-B14F-4D97-AF65-F5344CB8AC3E}">
        <p14:creationId xmlns:p14="http://schemas.microsoft.com/office/powerpoint/2010/main" val="2295558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09550"/>
            <a:ext cx="8229600" cy="685800"/>
          </a:xfrm>
        </p:spPr>
        <p:txBody>
          <a:bodyPr anchor="t">
            <a:normAutofit/>
          </a:bodyPr>
          <a:lstStyle>
            <a:lvl1pPr>
              <a:lnSpc>
                <a:spcPts val="3200"/>
              </a:lnSpc>
              <a:defRPr sz="2800">
                <a:solidFill>
                  <a:schemeClr val="bg2"/>
                </a:solidFill>
              </a:defRPr>
            </a:lvl1pPr>
          </a:lstStyle>
          <a:p>
            <a:r>
              <a:rPr lang="en-US" dirty="0"/>
              <a:t>Click to edit Master title</a:t>
            </a:r>
          </a:p>
        </p:txBody>
      </p:sp>
      <p:sp>
        <p:nvSpPr>
          <p:cNvPr id="3" name="Content Placeholder 2"/>
          <p:cNvSpPr>
            <a:spLocks noGrp="1"/>
          </p:cNvSpPr>
          <p:nvPr>
            <p:ph idx="1"/>
          </p:nvPr>
        </p:nvSpPr>
        <p:spPr>
          <a:xfrm>
            <a:off x="457200" y="971550"/>
            <a:ext cx="8229600" cy="3429000"/>
          </a:xfrm>
        </p:spPr>
        <p:txBody>
          <a:bodyPr>
            <a:normAutofit/>
          </a:bodyPr>
          <a:lstStyle>
            <a:lvl1pPr>
              <a:defRPr sz="2400">
                <a:solidFill>
                  <a:schemeClr val="bg1">
                    <a:lumMod val="75000"/>
                    <a:lumOff val="25000"/>
                  </a:schemeClr>
                </a:solidFill>
              </a:defRPr>
            </a:lvl1pPr>
            <a:lvl2pPr>
              <a:defRPr sz="2000">
                <a:solidFill>
                  <a:schemeClr val="bg1">
                    <a:lumMod val="75000"/>
                    <a:lumOff val="25000"/>
                  </a:schemeClr>
                </a:solidFill>
              </a:defRPr>
            </a:lvl2pPr>
            <a:lvl3pPr>
              <a:defRPr sz="1800">
                <a:solidFill>
                  <a:schemeClr val="bg1">
                    <a:lumMod val="75000"/>
                    <a:lumOff val="25000"/>
                  </a:schemeClr>
                </a:solidFill>
              </a:defRPr>
            </a:lvl3pPr>
            <a:lvl4pPr>
              <a:defRPr sz="1600">
                <a:solidFill>
                  <a:schemeClr val="bg1">
                    <a:lumMod val="75000"/>
                    <a:lumOff val="25000"/>
                  </a:schemeClr>
                </a:solidFill>
              </a:defRPr>
            </a:lvl4pPr>
            <a:lvl5pPr>
              <a:defRPr sz="1600">
                <a:solidFill>
                  <a:schemeClr val="bg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4"/>
          </p:nvPr>
        </p:nvSpPr>
        <p:spPr>
          <a:xfrm>
            <a:off x="6553200" y="4552950"/>
            <a:ext cx="2133600" cy="273844"/>
          </a:xfrm>
          <a:prstGeom prst="rect">
            <a:avLst/>
          </a:prstGeom>
        </p:spPr>
        <p:txBody>
          <a:bodyPr/>
          <a:lstStyle>
            <a:lvl1pPr algn="r">
              <a:defRPr>
                <a:solidFill>
                  <a:schemeClr val="tx1"/>
                </a:solidFill>
              </a:defRPr>
            </a:lvl1pPr>
          </a:lstStyle>
          <a:p>
            <a:fld id="{A7EE2453-3BC3-4CDC-BBD4-144194DC3BDD}" type="slidenum">
              <a:rPr lang="en-US" smtClean="0"/>
              <a:pPr/>
              <a:t>‹#›</a:t>
            </a:fld>
            <a:endParaRPr lang="en-US" dirty="0"/>
          </a:p>
        </p:txBody>
      </p:sp>
    </p:spTree>
    <p:extLst>
      <p:ext uri="{BB962C8B-B14F-4D97-AF65-F5344CB8AC3E}">
        <p14:creationId xmlns:p14="http://schemas.microsoft.com/office/powerpoint/2010/main" val="3655088449"/>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4647"/>
            <a:ext cx="1971675" cy="4357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2" y="274647"/>
            <a:ext cx="5762625" cy="435768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A51103-0093-42EB-8226-E89157D0A50C}" type="slidenum">
              <a:rPr lang="en-US" smtClean="0"/>
              <a:t>‹#›</a:t>
            </a:fld>
            <a:endParaRPr lang="en-US"/>
          </a:p>
        </p:txBody>
      </p:sp>
    </p:spTree>
    <p:extLst>
      <p:ext uri="{BB962C8B-B14F-4D97-AF65-F5344CB8AC3E}">
        <p14:creationId xmlns:p14="http://schemas.microsoft.com/office/powerpoint/2010/main" val="21533424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12040"/>
            <a:ext cx="7772400" cy="1407319"/>
          </a:xfrm>
        </p:spPr>
        <p:txBody>
          <a:bodyPr>
            <a:normAutofit/>
          </a:bodyPr>
          <a:lstStyle>
            <a:lvl1pPr algn="l">
              <a:lnSpc>
                <a:spcPts val="3700"/>
              </a:lnSpc>
              <a:defRPr sz="4000"/>
            </a:lvl1pPr>
          </a:lstStyle>
          <a:p>
            <a:r>
              <a:rPr lang="en-US" dirty="0"/>
              <a:t>Click to edit Master title style</a:t>
            </a:r>
          </a:p>
        </p:txBody>
      </p:sp>
      <p:sp>
        <p:nvSpPr>
          <p:cNvPr id="4" name="Slide Number Placeholder 5"/>
          <p:cNvSpPr>
            <a:spLocks noGrp="1"/>
          </p:cNvSpPr>
          <p:nvPr>
            <p:ph type="sldNum" sz="quarter" idx="4"/>
          </p:nvPr>
        </p:nvSpPr>
        <p:spPr>
          <a:xfrm>
            <a:off x="6553200" y="4552950"/>
            <a:ext cx="2133600" cy="273844"/>
          </a:xfrm>
          <a:prstGeom prst="rect">
            <a:avLst/>
          </a:prstGeom>
        </p:spPr>
        <p:txBody>
          <a:bodyPr/>
          <a:lstStyle>
            <a:lvl1pPr algn="r">
              <a:defRPr sz="1200">
                <a:solidFill>
                  <a:schemeClr val="bg1"/>
                </a:solidFill>
              </a:defRPr>
            </a:lvl1pPr>
          </a:lstStyle>
          <a:p>
            <a:fld id="{A7EE2453-3BC3-4CDC-BBD4-144194DC3BDD}" type="slidenum">
              <a:rPr lang="en-US" smtClean="0">
                <a:solidFill>
                  <a:prstClr val="white"/>
                </a:solidFill>
              </a:rPr>
              <a:pPr/>
              <a:t>‹#›</a:t>
            </a:fld>
            <a:endParaRPr lang="en-US" dirty="0">
              <a:solidFill>
                <a:prstClr val="white"/>
              </a:solidFill>
            </a:endParaRPr>
          </a:p>
        </p:txBody>
      </p:sp>
      <p:sp>
        <p:nvSpPr>
          <p:cNvPr id="5" name="Subtitle 2"/>
          <p:cNvSpPr>
            <a:spLocks noGrp="1"/>
          </p:cNvSpPr>
          <p:nvPr>
            <p:ph type="subTitle" idx="1" hasCustomPrompt="1"/>
          </p:nvPr>
        </p:nvSpPr>
        <p:spPr>
          <a:xfrm>
            <a:off x="685800" y="3181350"/>
            <a:ext cx="7772400" cy="990600"/>
          </a:xfrm>
        </p:spPr>
        <p:txBody>
          <a:bodyPr>
            <a:normAutofit/>
          </a:bodyPr>
          <a:lstStyle>
            <a:lvl1pPr marL="0" indent="0" algn="l">
              <a:buNone/>
              <a:defRPr sz="1600">
                <a:solidFill>
                  <a:schemeClr val="tx1">
                    <a:lumMod val="75000"/>
                    <a:lumOff val="25000"/>
                  </a:schemeClr>
                </a:solidFill>
              </a:defRPr>
            </a:lvl1pPr>
            <a:lvl2pPr marL="457094" indent="0" algn="ctr">
              <a:buNone/>
              <a:defRPr>
                <a:solidFill>
                  <a:schemeClr val="tx1">
                    <a:tint val="75000"/>
                  </a:schemeClr>
                </a:solidFill>
              </a:defRPr>
            </a:lvl2pPr>
            <a:lvl3pPr marL="914198" indent="0" algn="ctr">
              <a:buNone/>
              <a:defRPr>
                <a:solidFill>
                  <a:schemeClr val="tx1">
                    <a:tint val="75000"/>
                  </a:schemeClr>
                </a:solidFill>
              </a:defRPr>
            </a:lvl3pPr>
            <a:lvl4pPr marL="1371294" indent="0" algn="ctr">
              <a:buNone/>
              <a:defRPr>
                <a:solidFill>
                  <a:schemeClr val="tx1">
                    <a:tint val="75000"/>
                  </a:schemeClr>
                </a:solidFill>
              </a:defRPr>
            </a:lvl4pPr>
            <a:lvl5pPr marL="1828394" indent="0" algn="ctr">
              <a:buNone/>
              <a:defRPr>
                <a:solidFill>
                  <a:schemeClr val="tx1">
                    <a:tint val="75000"/>
                  </a:schemeClr>
                </a:solidFill>
              </a:defRPr>
            </a:lvl5pPr>
            <a:lvl6pPr marL="2285487" indent="0" algn="ctr">
              <a:buNone/>
              <a:defRPr>
                <a:solidFill>
                  <a:schemeClr val="tx1">
                    <a:tint val="75000"/>
                  </a:schemeClr>
                </a:solidFill>
              </a:defRPr>
            </a:lvl6pPr>
            <a:lvl7pPr marL="2742581" indent="0" algn="ctr">
              <a:buNone/>
              <a:defRPr>
                <a:solidFill>
                  <a:schemeClr val="tx1">
                    <a:tint val="75000"/>
                  </a:schemeClr>
                </a:solidFill>
              </a:defRPr>
            </a:lvl7pPr>
            <a:lvl8pPr marL="3199680" indent="0" algn="ctr">
              <a:buNone/>
              <a:defRPr>
                <a:solidFill>
                  <a:schemeClr val="tx1">
                    <a:tint val="75000"/>
                  </a:schemeClr>
                </a:solidFill>
              </a:defRPr>
            </a:lvl8pPr>
            <a:lvl9pPr marL="3656777" indent="0" algn="ctr">
              <a:buNone/>
              <a:defRPr>
                <a:solidFill>
                  <a:schemeClr val="tx1">
                    <a:tint val="75000"/>
                  </a:schemeClr>
                </a:solidFill>
              </a:defRPr>
            </a:lvl9pPr>
          </a:lstStyle>
          <a:p>
            <a:r>
              <a:rPr lang="en-US" dirty="0"/>
              <a:t>U. T. System Board of Regents’ Meeting</a:t>
            </a:r>
          </a:p>
          <a:p>
            <a:r>
              <a:rPr lang="en-US" dirty="0"/>
              <a:t>Committee (if committee meeting)</a:t>
            </a:r>
          </a:p>
          <a:p>
            <a:r>
              <a:rPr lang="en-US" dirty="0"/>
              <a:t>Month Year</a:t>
            </a:r>
          </a:p>
        </p:txBody>
      </p:sp>
      <p:sp>
        <p:nvSpPr>
          <p:cNvPr id="6" name="Text Placeholder 5"/>
          <p:cNvSpPr>
            <a:spLocks noGrp="1"/>
          </p:cNvSpPr>
          <p:nvPr>
            <p:ph type="body" sz="quarter" idx="10" hasCustomPrompt="1"/>
          </p:nvPr>
        </p:nvSpPr>
        <p:spPr>
          <a:xfrm>
            <a:off x="685800" y="2419350"/>
            <a:ext cx="7772400" cy="609600"/>
          </a:xfrm>
        </p:spPr>
        <p:txBody>
          <a:bodyPr>
            <a:normAutofit/>
          </a:bodyPr>
          <a:lstStyle>
            <a:lvl1pPr marL="0" indent="0">
              <a:buNone/>
              <a:defRPr sz="2400">
                <a:solidFill>
                  <a:schemeClr val="accent1"/>
                </a:solidFill>
              </a:defRPr>
            </a:lvl1pPr>
          </a:lstStyle>
          <a:p>
            <a:pPr lvl="0"/>
            <a:r>
              <a:rPr lang="en-US" dirty="0"/>
              <a:t>Presenter, Job Title</a:t>
            </a:r>
          </a:p>
        </p:txBody>
      </p:sp>
    </p:spTree>
    <p:extLst>
      <p:ext uri="{BB962C8B-B14F-4D97-AF65-F5344CB8AC3E}">
        <p14:creationId xmlns:p14="http://schemas.microsoft.com/office/powerpoint/2010/main" val="4167386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09550"/>
            <a:ext cx="8229600" cy="457200"/>
          </a:xfrm>
        </p:spPr>
        <p:txBody>
          <a:bodyPr anchor="t">
            <a:normAutofit/>
          </a:bodyPr>
          <a:lstStyle>
            <a:lvl1pPr>
              <a:lnSpc>
                <a:spcPts val="3200"/>
              </a:lnSpc>
              <a:defRPr sz="2800">
                <a:solidFill>
                  <a:schemeClr val="bg2"/>
                </a:solidFill>
              </a:defRPr>
            </a:lvl1pPr>
          </a:lstStyle>
          <a:p>
            <a:r>
              <a:rPr lang="en-US" dirty="0"/>
              <a:t>Click to edit Master title</a:t>
            </a:r>
          </a:p>
        </p:txBody>
      </p:sp>
      <p:sp>
        <p:nvSpPr>
          <p:cNvPr id="3" name="Content Placeholder 2"/>
          <p:cNvSpPr>
            <a:spLocks noGrp="1"/>
          </p:cNvSpPr>
          <p:nvPr>
            <p:ph idx="1"/>
          </p:nvPr>
        </p:nvSpPr>
        <p:spPr>
          <a:xfrm>
            <a:off x="457200" y="742950"/>
            <a:ext cx="8229600" cy="3657600"/>
          </a:xfrm>
        </p:spPr>
        <p:txBody>
          <a:bodyPr>
            <a:normAutofit/>
          </a:bodyPr>
          <a:lstStyle>
            <a:lvl1pPr>
              <a:defRPr sz="2400">
                <a:solidFill>
                  <a:schemeClr val="bg1">
                    <a:lumMod val="75000"/>
                    <a:lumOff val="25000"/>
                  </a:schemeClr>
                </a:solidFill>
              </a:defRPr>
            </a:lvl1pPr>
            <a:lvl2pPr>
              <a:defRPr sz="2000">
                <a:solidFill>
                  <a:schemeClr val="bg1">
                    <a:lumMod val="75000"/>
                    <a:lumOff val="25000"/>
                  </a:schemeClr>
                </a:solidFill>
              </a:defRPr>
            </a:lvl2pPr>
            <a:lvl3pPr>
              <a:defRPr sz="1800">
                <a:solidFill>
                  <a:schemeClr val="bg1">
                    <a:lumMod val="75000"/>
                    <a:lumOff val="25000"/>
                  </a:schemeClr>
                </a:solidFill>
              </a:defRPr>
            </a:lvl3pPr>
            <a:lvl4pPr>
              <a:defRPr sz="1600">
                <a:solidFill>
                  <a:schemeClr val="bg1">
                    <a:lumMod val="75000"/>
                    <a:lumOff val="25000"/>
                  </a:schemeClr>
                </a:solidFill>
              </a:defRPr>
            </a:lvl4pPr>
            <a:lvl5pPr>
              <a:defRPr sz="1600">
                <a:solidFill>
                  <a:schemeClr val="bg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4"/>
          </p:nvPr>
        </p:nvSpPr>
        <p:spPr>
          <a:xfrm>
            <a:off x="6553200" y="4552950"/>
            <a:ext cx="2133600" cy="273844"/>
          </a:xfrm>
          <a:prstGeom prst="rect">
            <a:avLst/>
          </a:prstGeom>
        </p:spPr>
        <p:txBody>
          <a:bodyPr/>
          <a:lstStyle>
            <a:lvl1pPr algn="r">
              <a:defRPr>
                <a:solidFill>
                  <a:schemeClr val="tx1"/>
                </a:solidFill>
              </a:defRPr>
            </a:lvl1pPr>
          </a:lstStyle>
          <a:p>
            <a:fld id="{A7EE2453-3BC3-4CDC-BBD4-144194DC3BDD}"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358512213"/>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Horzitonal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3486151"/>
            <a:ext cx="8077200" cy="425054"/>
          </a:xfrm>
        </p:spPr>
        <p:txBody>
          <a:bodyPr anchor="b">
            <a:noAutofit/>
          </a:bodyPr>
          <a:lstStyle>
            <a:lvl1pPr algn="l">
              <a:defRPr sz="1800" b="1"/>
            </a:lvl1pPr>
          </a:lstStyle>
          <a:p>
            <a:r>
              <a:rPr lang="en-US" dirty="0"/>
              <a:t>Click to edit Master title style</a:t>
            </a:r>
          </a:p>
        </p:txBody>
      </p:sp>
      <p:sp>
        <p:nvSpPr>
          <p:cNvPr id="3" name="Picture Placeholder 2"/>
          <p:cNvSpPr>
            <a:spLocks noGrp="1"/>
          </p:cNvSpPr>
          <p:nvPr>
            <p:ph type="pic" idx="1"/>
          </p:nvPr>
        </p:nvSpPr>
        <p:spPr>
          <a:xfrm>
            <a:off x="457209" y="285750"/>
            <a:ext cx="8077199" cy="3086100"/>
          </a:xfrm>
        </p:spPr>
        <p:txBody>
          <a:bodyPr/>
          <a:lstStyle>
            <a:lvl1pPr marL="0" indent="0">
              <a:buNone/>
              <a:defRPr sz="3200">
                <a:solidFill>
                  <a:schemeClr val="bg1"/>
                </a:solidFill>
              </a:defRPr>
            </a:lvl1pPr>
            <a:lvl2pPr marL="457094" indent="0">
              <a:buNone/>
              <a:defRPr sz="2800"/>
            </a:lvl2pPr>
            <a:lvl3pPr marL="914198" indent="0">
              <a:buNone/>
              <a:defRPr sz="2400"/>
            </a:lvl3pPr>
            <a:lvl4pPr marL="1371294" indent="0">
              <a:buNone/>
              <a:defRPr sz="2000"/>
            </a:lvl4pPr>
            <a:lvl5pPr marL="1828394" indent="0">
              <a:buNone/>
              <a:defRPr sz="2000"/>
            </a:lvl5pPr>
            <a:lvl6pPr marL="2285487" indent="0">
              <a:buNone/>
              <a:defRPr sz="2000"/>
            </a:lvl6pPr>
            <a:lvl7pPr marL="2742581" indent="0">
              <a:buNone/>
              <a:defRPr sz="2000"/>
            </a:lvl7pPr>
            <a:lvl8pPr marL="3199680" indent="0">
              <a:buNone/>
              <a:defRPr sz="2000"/>
            </a:lvl8pPr>
            <a:lvl9pPr marL="3656777" indent="0">
              <a:buNone/>
              <a:defRPr sz="2000"/>
            </a:lvl9pPr>
          </a:lstStyle>
          <a:p>
            <a:endParaRPr lang="en-US" dirty="0"/>
          </a:p>
        </p:txBody>
      </p:sp>
      <p:sp>
        <p:nvSpPr>
          <p:cNvPr id="4" name="Text Placeholder 3"/>
          <p:cNvSpPr>
            <a:spLocks noGrp="1"/>
          </p:cNvSpPr>
          <p:nvPr>
            <p:ph type="body" sz="half" idx="2"/>
          </p:nvPr>
        </p:nvSpPr>
        <p:spPr>
          <a:xfrm>
            <a:off x="457200" y="3911212"/>
            <a:ext cx="8077200" cy="413147"/>
          </a:xfrm>
        </p:spPr>
        <p:txBody>
          <a:bodyPr/>
          <a:lstStyle>
            <a:lvl1pPr marL="0" indent="0">
              <a:buNone/>
              <a:defRPr sz="1400"/>
            </a:lvl1pPr>
            <a:lvl2pPr marL="457094" indent="0">
              <a:buNone/>
              <a:defRPr sz="1200"/>
            </a:lvl2pPr>
            <a:lvl3pPr marL="914198" indent="0">
              <a:buNone/>
              <a:defRPr sz="1000"/>
            </a:lvl3pPr>
            <a:lvl4pPr marL="1371294" indent="0">
              <a:buNone/>
              <a:defRPr sz="900"/>
            </a:lvl4pPr>
            <a:lvl5pPr marL="1828394" indent="0">
              <a:buNone/>
              <a:defRPr sz="900"/>
            </a:lvl5pPr>
            <a:lvl6pPr marL="2285487" indent="0">
              <a:buNone/>
              <a:defRPr sz="900"/>
            </a:lvl6pPr>
            <a:lvl7pPr marL="2742581" indent="0">
              <a:buNone/>
              <a:defRPr sz="900"/>
            </a:lvl7pPr>
            <a:lvl8pPr marL="3199680" indent="0">
              <a:buNone/>
              <a:defRPr sz="900"/>
            </a:lvl8pPr>
            <a:lvl9pPr marL="3656777" indent="0">
              <a:buNone/>
              <a:defRPr sz="900"/>
            </a:lvl9pPr>
          </a:lstStyle>
          <a:p>
            <a:pPr lvl="0"/>
            <a:r>
              <a:rPr lang="en-US"/>
              <a:t>Click to edit Master text styles</a:t>
            </a:r>
          </a:p>
        </p:txBody>
      </p:sp>
      <p:sp>
        <p:nvSpPr>
          <p:cNvPr id="5" name="Slide Number Placeholder 5"/>
          <p:cNvSpPr txBox="1">
            <a:spLocks/>
          </p:cNvSpPr>
          <p:nvPr userDrawn="1"/>
        </p:nvSpPr>
        <p:spPr>
          <a:xfrm>
            <a:off x="6553200" y="4552950"/>
            <a:ext cx="2133600" cy="273844"/>
          </a:xfrm>
          <a:prstGeom prst="rect">
            <a:avLst/>
          </a:prstGeom>
        </p:spPr>
        <p:txBody>
          <a:bodyPr lIns="91422" tIns="45711" rIns="91422" bIns="45711"/>
          <a:lstStyle>
            <a:defPPr>
              <a:defRPr lang="en-US"/>
            </a:defPPr>
            <a:lvl1pPr marL="0" algn="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EE2453-3BC3-4CDC-BBD4-144194DC3BDD}"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5504209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Vertical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1000" y="1352550"/>
            <a:ext cx="2819400" cy="1219200"/>
          </a:xfrm>
        </p:spPr>
        <p:txBody>
          <a:bodyPr anchor="b">
            <a:noAutofit/>
          </a:bodyPr>
          <a:lstStyle>
            <a:lvl1pPr algn="l">
              <a:lnSpc>
                <a:spcPct val="100000"/>
              </a:lnSpc>
              <a:defRPr sz="1800" b="1"/>
            </a:lvl1pPr>
          </a:lstStyle>
          <a:p>
            <a:r>
              <a:rPr lang="en-US" dirty="0"/>
              <a:t>Click to edit Master title style</a:t>
            </a:r>
          </a:p>
        </p:txBody>
      </p:sp>
      <p:sp>
        <p:nvSpPr>
          <p:cNvPr id="3" name="Picture Placeholder 2"/>
          <p:cNvSpPr>
            <a:spLocks noGrp="1"/>
          </p:cNvSpPr>
          <p:nvPr>
            <p:ph type="pic" idx="1"/>
          </p:nvPr>
        </p:nvSpPr>
        <p:spPr>
          <a:xfrm>
            <a:off x="3429000" y="285750"/>
            <a:ext cx="5486400" cy="4114800"/>
          </a:xfrm>
        </p:spPr>
        <p:txBody>
          <a:bodyPr/>
          <a:lstStyle>
            <a:lvl1pPr marL="0" indent="0">
              <a:buNone/>
              <a:defRPr sz="3200">
                <a:solidFill>
                  <a:schemeClr val="bg1"/>
                </a:solidFill>
              </a:defRPr>
            </a:lvl1pPr>
            <a:lvl2pPr marL="457094" indent="0">
              <a:buNone/>
              <a:defRPr sz="2800"/>
            </a:lvl2pPr>
            <a:lvl3pPr marL="914198" indent="0">
              <a:buNone/>
              <a:defRPr sz="2400"/>
            </a:lvl3pPr>
            <a:lvl4pPr marL="1371294" indent="0">
              <a:buNone/>
              <a:defRPr sz="2000"/>
            </a:lvl4pPr>
            <a:lvl5pPr marL="1828394" indent="0">
              <a:buNone/>
              <a:defRPr sz="2000"/>
            </a:lvl5pPr>
            <a:lvl6pPr marL="2285487" indent="0">
              <a:buNone/>
              <a:defRPr sz="2000"/>
            </a:lvl6pPr>
            <a:lvl7pPr marL="2742581" indent="0">
              <a:buNone/>
              <a:defRPr sz="2000"/>
            </a:lvl7pPr>
            <a:lvl8pPr marL="3199680" indent="0">
              <a:buNone/>
              <a:defRPr sz="2000"/>
            </a:lvl8pPr>
            <a:lvl9pPr marL="3656777" indent="0">
              <a:buNone/>
              <a:defRPr sz="2000"/>
            </a:lvl9pPr>
          </a:lstStyle>
          <a:p>
            <a:endParaRPr lang="en-US" dirty="0"/>
          </a:p>
        </p:txBody>
      </p:sp>
      <p:sp>
        <p:nvSpPr>
          <p:cNvPr id="4" name="Text Placeholder 3"/>
          <p:cNvSpPr>
            <a:spLocks noGrp="1"/>
          </p:cNvSpPr>
          <p:nvPr>
            <p:ph type="body" sz="half" idx="2"/>
          </p:nvPr>
        </p:nvSpPr>
        <p:spPr>
          <a:xfrm>
            <a:off x="381000" y="2724150"/>
            <a:ext cx="2819400" cy="1143000"/>
          </a:xfrm>
        </p:spPr>
        <p:txBody>
          <a:bodyPr/>
          <a:lstStyle>
            <a:lvl1pPr marL="0" indent="0">
              <a:buNone/>
              <a:defRPr sz="1400"/>
            </a:lvl1pPr>
            <a:lvl2pPr marL="457094" indent="0">
              <a:buNone/>
              <a:defRPr sz="1200"/>
            </a:lvl2pPr>
            <a:lvl3pPr marL="914198" indent="0">
              <a:buNone/>
              <a:defRPr sz="1000"/>
            </a:lvl3pPr>
            <a:lvl4pPr marL="1371294" indent="0">
              <a:buNone/>
              <a:defRPr sz="900"/>
            </a:lvl4pPr>
            <a:lvl5pPr marL="1828394" indent="0">
              <a:buNone/>
              <a:defRPr sz="900"/>
            </a:lvl5pPr>
            <a:lvl6pPr marL="2285487" indent="0">
              <a:buNone/>
              <a:defRPr sz="900"/>
            </a:lvl6pPr>
            <a:lvl7pPr marL="2742581" indent="0">
              <a:buNone/>
              <a:defRPr sz="900"/>
            </a:lvl7pPr>
            <a:lvl8pPr marL="3199680" indent="0">
              <a:buNone/>
              <a:defRPr sz="900"/>
            </a:lvl8pPr>
            <a:lvl9pPr marL="3656777" indent="0">
              <a:buNone/>
              <a:defRPr sz="900"/>
            </a:lvl9pPr>
          </a:lstStyle>
          <a:p>
            <a:pPr lvl="0"/>
            <a:r>
              <a:rPr lang="en-US" dirty="0"/>
              <a:t>Click to edit Master text styles</a:t>
            </a:r>
          </a:p>
        </p:txBody>
      </p:sp>
      <p:sp>
        <p:nvSpPr>
          <p:cNvPr id="5" name="Slide Number Placeholder 5"/>
          <p:cNvSpPr txBox="1">
            <a:spLocks/>
          </p:cNvSpPr>
          <p:nvPr userDrawn="1"/>
        </p:nvSpPr>
        <p:spPr>
          <a:xfrm>
            <a:off x="6553200" y="4552950"/>
            <a:ext cx="2133600" cy="273844"/>
          </a:xfrm>
          <a:prstGeom prst="rect">
            <a:avLst/>
          </a:prstGeom>
        </p:spPr>
        <p:txBody>
          <a:bodyPr lIns="91422" tIns="45711" rIns="91422" bIns="45711"/>
          <a:lstStyle>
            <a:defPPr>
              <a:defRPr lang="en-US"/>
            </a:defPPr>
            <a:lvl1pPr marL="0" algn="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EE2453-3BC3-4CDC-BBD4-144194DC3BDD}"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2711928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Slide Number Placeholder 5"/>
          <p:cNvSpPr>
            <a:spLocks noGrp="1"/>
          </p:cNvSpPr>
          <p:nvPr>
            <p:ph type="sldNum" sz="quarter" idx="12"/>
          </p:nvPr>
        </p:nvSpPr>
        <p:spPr>
          <a:xfrm>
            <a:off x="6553200" y="4552950"/>
            <a:ext cx="2133600" cy="273844"/>
          </a:xfrm>
          <a:prstGeom prst="rect">
            <a:avLst/>
          </a:prstGeom>
        </p:spPr>
        <p:txBody>
          <a:bodyPr/>
          <a:lstStyle>
            <a:lvl1pPr algn="r">
              <a:defRPr>
                <a:solidFill>
                  <a:schemeClr val="bg1"/>
                </a:solidFill>
              </a:defRPr>
            </a:lvl1pPr>
          </a:lstStyle>
          <a:p>
            <a:fld id="{A7EE2453-3BC3-4CDC-BBD4-144194DC3BDD}"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6085784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742951"/>
            <a:ext cx="40386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742960"/>
            <a:ext cx="4038600" cy="365759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4"/>
          </p:nvPr>
        </p:nvSpPr>
        <p:spPr>
          <a:xfrm>
            <a:off x="6553200" y="4552950"/>
            <a:ext cx="2133600" cy="273844"/>
          </a:xfrm>
          <a:prstGeom prst="rect">
            <a:avLst/>
          </a:prstGeom>
        </p:spPr>
        <p:txBody>
          <a:bodyPr/>
          <a:lstStyle>
            <a:lvl1pPr algn="r">
              <a:defRPr>
                <a:solidFill>
                  <a:schemeClr val="bg1"/>
                </a:solidFill>
              </a:defRPr>
            </a:lvl1pPr>
          </a:lstStyle>
          <a:p>
            <a:fld id="{A7EE2453-3BC3-4CDC-BBD4-144194DC3BDD}"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8809041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428750"/>
            <a:ext cx="4038600" cy="2971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428750"/>
            <a:ext cx="4038600" cy="2971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4"/>
          </p:nvPr>
        </p:nvSpPr>
        <p:spPr>
          <a:xfrm>
            <a:off x="6553200" y="4552950"/>
            <a:ext cx="2133600" cy="273844"/>
          </a:xfrm>
          <a:prstGeom prst="rect">
            <a:avLst/>
          </a:prstGeom>
        </p:spPr>
        <p:txBody>
          <a:bodyPr/>
          <a:lstStyle>
            <a:lvl1pPr algn="r">
              <a:defRPr>
                <a:solidFill>
                  <a:schemeClr val="bg1"/>
                </a:solidFill>
              </a:defRPr>
            </a:lvl1pPr>
          </a:lstStyle>
          <a:p>
            <a:fld id="{A7EE2453-3BC3-4CDC-BBD4-144194DC3BDD}" type="slidenum">
              <a:rPr lang="en-US" smtClean="0">
                <a:solidFill>
                  <a:prstClr val="white"/>
                </a:solidFill>
              </a:rPr>
              <a:pPr/>
              <a:t>‹#›</a:t>
            </a:fld>
            <a:endParaRPr lang="en-US" dirty="0">
              <a:solidFill>
                <a:prstClr val="white"/>
              </a:solidFill>
            </a:endParaRPr>
          </a:p>
        </p:txBody>
      </p:sp>
      <p:sp>
        <p:nvSpPr>
          <p:cNvPr id="6" name="Text Placeholder 5"/>
          <p:cNvSpPr>
            <a:spLocks noGrp="1"/>
          </p:cNvSpPr>
          <p:nvPr>
            <p:ph type="body" sz="quarter" idx="10"/>
          </p:nvPr>
        </p:nvSpPr>
        <p:spPr>
          <a:xfrm>
            <a:off x="457200" y="895350"/>
            <a:ext cx="4038600" cy="457200"/>
          </a:xfrm>
        </p:spPr>
        <p:txBody>
          <a:bodyPr>
            <a:normAutofit/>
          </a:bodyPr>
          <a:lstStyle>
            <a:lvl1pPr marL="0" indent="0">
              <a:buNone/>
              <a:defRPr sz="2400"/>
            </a:lvl1pPr>
          </a:lstStyle>
          <a:p>
            <a:pPr lvl="0"/>
            <a:endParaRPr lang="en-US" dirty="0"/>
          </a:p>
        </p:txBody>
      </p:sp>
      <p:sp>
        <p:nvSpPr>
          <p:cNvPr id="9" name="Text Placeholder 5"/>
          <p:cNvSpPr>
            <a:spLocks noGrp="1"/>
          </p:cNvSpPr>
          <p:nvPr>
            <p:ph type="body" sz="quarter" idx="11"/>
          </p:nvPr>
        </p:nvSpPr>
        <p:spPr>
          <a:xfrm>
            <a:off x="4648200" y="895350"/>
            <a:ext cx="4038600" cy="457200"/>
          </a:xfrm>
        </p:spPr>
        <p:txBody>
          <a:bodyPr>
            <a:normAutofit/>
          </a:bodyPr>
          <a:lstStyle>
            <a:lvl1pPr marL="0" indent="0">
              <a:buNone/>
              <a:defRPr sz="2400"/>
            </a:lvl1pPr>
          </a:lstStyle>
          <a:p>
            <a:pPr lvl="0"/>
            <a:endParaRPr lang="en-US" dirty="0"/>
          </a:p>
        </p:txBody>
      </p:sp>
    </p:spTree>
    <p:extLst>
      <p:ext uri="{BB962C8B-B14F-4D97-AF65-F5344CB8AC3E}">
        <p14:creationId xmlns:p14="http://schemas.microsoft.com/office/powerpoint/2010/main" val="1749295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lnSpc>
                <a:spcPct val="100000"/>
              </a:lnSpc>
              <a:defRPr sz="2000" b="1"/>
            </a:lvl1pPr>
          </a:lstStyle>
          <a:p>
            <a:r>
              <a:rPr lang="en-US" dirty="0"/>
              <a:t>Click to edit Master title style</a:t>
            </a:r>
          </a:p>
        </p:txBody>
      </p:sp>
      <p:sp>
        <p:nvSpPr>
          <p:cNvPr id="3" name="Content Placeholder 2"/>
          <p:cNvSpPr>
            <a:spLocks noGrp="1"/>
          </p:cNvSpPr>
          <p:nvPr>
            <p:ph idx="1"/>
          </p:nvPr>
        </p:nvSpPr>
        <p:spPr>
          <a:xfrm>
            <a:off x="3575050" y="204789"/>
            <a:ext cx="5111750" cy="41957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076336"/>
            <a:ext cx="3008313" cy="3324223"/>
          </a:xfrm>
        </p:spPr>
        <p:txBody>
          <a:bodyPr>
            <a:normAutofit/>
          </a:bodyPr>
          <a:lstStyle>
            <a:lvl1pPr marL="0" indent="0">
              <a:buNone/>
              <a:defRPr sz="1800"/>
            </a:lvl1pPr>
            <a:lvl2pPr marL="457094" indent="0">
              <a:buNone/>
              <a:defRPr sz="1200"/>
            </a:lvl2pPr>
            <a:lvl3pPr marL="914198" indent="0">
              <a:buNone/>
              <a:defRPr sz="1000"/>
            </a:lvl3pPr>
            <a:lvl4pPr marL="1371294" indent="0">
              <a:buNone/>
              <a:defRPr sz="900"/>
            </a:lvl4pPr>
            <a:lvl5pPr marL="1828394" indent="0">
              <a:buNone/>
              <a:defRPr sz="900"/>
            </a:lvl5pPr>
            <a:lvl6pPr marL="2285487" indent="0">
              <a:buNone/>
              <a:defRPr sz="900"/>
            </a:lvl6pPr>
            <a:lvl7pPr marL="2742581" indent="0">
              <a:buNone/>
              <a:defRPr sz="900"/>
            </a:lvl7pPr>
            <a:lvl8pPr marL="3199680" indent="0">
              <a:buNone/>
              <a:defRPr sz="900"/>
            </a:lvl8pPr>
            <a:lvl9pPr marL="3656777" indent="0">
              <a:buNone/>
              <a:defRPr sz="900"/>
            </a:lvl9pPr>
          </a:lstStyle>
          <a:p>
            <a:pPr lvl="0"/>
            <a:r>
              <a:rPr lang="en-US" dirty="0"/>
              <a:t>Click to edit Master text styles</a:t>
            </a:r>
          </a:p>
        </p:txBody>
      </p:sp>
      <p:sp>
        <p:nvSpPr>
          <p:cNvPr id="8" name="Slide Number Placeholder 5"/>
          <p:cNvSpPr txBox="1">
            <a:spLocks/>
          </p:cNvSpPr>
          <p:nvPr userDrawn="1"/>
        </p:nvSpPr>
        <p:spPr>
          <a:xfrm>
            <a:off x="6553200" y="4552950"/>
            <a:ext cx="2133600" cy="273844"/>
          </a:xfrm>
          <a:prstGeom prst="rect">
            <a:avLst/>
          </a:prstGeom>
        </p:spPr>
        <p:txBody>
          <a:bodyPr lIns="91422" tIns="45711" rIns="91422" bIns="45711"/>
          <a:lstStyle>
            <a:defPPr>
              <a:defRPr lang="en-US"/>
            </a:defPPr>
            <a:lvl1pPr marL="0" algn="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EE2453-3BC3-4CDC-BBD4-144194DC3BDD}"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2605261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a:xfrm>
            <a:off x="6553200" y="4552950"/>
            <a:ext cx="2133600" cy="273844"/>
          </a:xfrm>
          <a:prstGeom prst="rect">
            <a:avLst/>
          </a:prstGeom>
        </p:spPr>
        <p:txBody>
          <a:bodyPr/>
          <a:lstStyle>
            <a:lvl1pPr algn="r">
              <a:defRPr>
                <a:solidFill>
                  <a:schemeClr val="bg1"/>
                </a:solidFill>
              </a:defRPr>
            </a:lvl1pPr>
          </a:lstStyle>
          <a:p>
            <a:fld id="{A7EE2453-3BC3-4CDC-BBD4-144194DC3BDD}"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802529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Horzitonal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3486151"/>
            <a:ext cx="8077200" cy="425054"/>
          </a:xfrm>
        </p:spPr>
        <p:txBody>
          <a:bodyPr anchor="b">
            <a:noAutofit/>
          </a:bodyPr>
          <a:lstStyle>
            <a:lvl1pPr algn="l">
              <a:defRPr sz="1800" b="1"/>
            </a:lvl1pPr>
          </a:lstStyle>
          <a:p>
            <a:r>
              <a:rPr lang="en-US" dirty="0"/>
              <a:t>Click to edit Master title style</a:t>
            </a:r>
          </a:p>
        </p:txBody>
      </p:sp>
      <p:sp>
        <p:nvSpPr>
          <p:cNvPr id="3" name="Picture Placeholder 2"/>
          <p:cNvSpPr>
            <a:spLocks noGrp="1"/>
          </p:cNvSpPr>
          <p:nvPr>
            <p:ph type="pic" idx="1"/>
          </p:nvPr>
        </p:nvSpPr>
        <p:spPr>
          <a:xfrm>
            <a:off x="457209" y="285750"/>
            <a:ext cx="8077199" cy="3086100"/>
          </a:xfrm>
        </p:spPr>
        <p:txBody>
          <a:bodyPr/>
          <a:lstStyle>
            <a:lvl1pPr marL="0" indent="0">
              <a:buNone/>
              <a:defRPr sz="3200">
                <a:solidFill>
                  <a:schemeClr val="bg1"/>
                </a:solidFill>
              </a:defRPr>
            </a:lvl1pPr>
            <a:lvl2pPr marL="457094" indent="0">
              <a:buNone/>
              <a:defRPr sz="2800"/>
            </a:lvl2pPr>
            <a:lvl3pPr marL="914198" indent="0">
              <a:buNone/>
              <a:defRPr sz="2400"/>
            </a:lvl3pPr>
            <a:lvl4pPr marL="1371294" indent="0">
              <a:buNone/>
              <a:defRPr sz="2000"/>
            </a:lvl4pPr>
            <a:lvl5pPr marL="1828394" indent="0">
              <a:buNone/>
              <a:defRPr sz="2000"/>
            </a:lvl5pPr>
            <a:lvl6pPr marL="2285487" indent="0">
              <a:buNone/>
              <a:defRPr sz="2000"/>
            </a:lvl6pPr>
            <a:lvl7pPr marL="2742581" indent="0">
              <a:buNone/>
              <a:defRPr sz="2000"/>
            </a:lvl7pPr>
            <a:lvl8pPr marL="3199680" indent="0">
              <a:buNone/>
              <a:defRPr sz="2000"/>
            </a:lvl8pPr>
            <a:lvl9pPr marL="3656777" indent="0">
              <a:buNone/>
              <a:defRPr sz="2000"/>
            </a:lvl9pPr>
          </a:lstStyle>
          <a:p>
            <a:endParaRPr lang="en-US" dirty="0"/>
          </a:p>
        </p:txBody>
      </p:sp>
      <p:sp>
        <p:nvSpPr>
          <p:cNvPr id="4" name="Text Placeholder 3"/>
          <p:cNvSpPr>
            <a:spLocks noGrp="1"/>
          </p:cNvSpPr>
          <p:nvPr>
            <p:ph type="body" sz="half" idx="2"/>
          </p:nvPr>
        </p:nvSpPr>
        <p:spPr>
          <a:xfrm>
            <a:off x="457200" y="3911212"/>
            <a:ext cx="8077200" cy="413147"/>
          </a:xfrm>
        </p:spPr>
        <p:txBody>
          <a:bodyPr/>
          <a:lstStyle>
            <a:lvl1pPr marL="0" indent="0">
              <a:buNone/>
              <a:defRPr sz="1400"/>
            </a:lvl1pPr>
            <a:lvl2pPr marL="457094" indent="0">
              <a:buNone/>
              <a:defRPr sz="1200"/>
            </a:lvl2pPr>
            <a:lvl3pPr marL="914198" indent="0">
              <a:buNone/>
              <a:defRPr sz="1000"/>
            </a:lvl3pPr>
            <a:lvl4pPr marL="1371294" indent="0">
              <a:buNone/>
              <a:defRPr sz="900"/>
            </a:lvl4pPr>
            <a:lvl5pPr marL="1828394" indent="0">
              <a:buNone/>
              <a:defRPr sz="900"/>
            </a:lvl5pPr>
            <a:lvl6pPr marL="2285487" indent="0">
              <a:buNone/>
              <a:defRPr sz="900"/>
            </a:lvl6pPr>
            <a:lvl7pPr marL="2742581" indent="0">
              <a:buNone/>
              <a:defRPr sz="900"/>
            </a:lvl7pPr>
            <a:lvl8pPr marL="3199680" indent="0">
              <a:buNone/>
              <a:defRPr sz="900"/>
            </a:lvl8pPr>
            <a:lvl9pPr marL="3656777" indent="0">
              <a:buNone/>
              <a:defRPr sz="900"/>
            </a:lvl9pPr>
          </a:lstStyle>
          <a:p>
            <a:pPr lvl="0"/>
            <a:r>
              <a:rPr lang="en-US"/>
              <a:t>Click to edit Master text styles</a:t>
            </a:r>
          </a:p>
        </p:txBody>
      </p:sp>
      <p:sp>
        <p:nvSpPr>
          <p:cNvPr id="5" name="Slide Number Placeholder 5"/>
          <p:cNvSpPr txBox="1">
            <a:spLocks/>
          </p:cNvSpPr>
          <p:nvPr userDrawn="1"/>
        </p:nvSpPr>
        <p:spPr>
          <a:xfrm>
            <a:off x="6553200" y="4552950"/>
            <a:ext cx="2133600" cy="273844"/>
          </a:xfrm>
          <a:prstGeom prst="rect">
            <a:avLst/>
          </a:prstGeom>
        </p:spPr>
        <p:txBody>
          <a:bodyPr lIns="91422" tIns="45711" rIns="91422" bIns="45711"/>
          <a:lstStyle>
            <a:defPPr>
              <a:defRPr lang="en-US"/>
            </a:defPPr>
            <a:lvl1pPr marL="0" algn="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EE2453-3BC3-4CDC-BBD4-144194DC3BDD}"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30030225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794" indent="0" algn="ctr">
              <a:buNone/>
              <a:defRPr sz="1500"/>
            </a:lvl2pPr>
            <a:lvl3pPr marL="685596" indent="0" algn="ctr">
              <a:buNone/>
              <a:defRPr sz="1400"/>
            </a:lvl3pPr>
            <a:lvl4pPr marL="1028394" indent="0" algn="ctr">
              <a:buNone/>
              <a:defRPr sz="1200"/>
            </a:lvl4pPr>
            <a:lvl5pPr marL="1371192" indent="0" algn="ctr">
              <a:buNone/>
              <a:defRPr sz="1200"/>
            </a:lvl5pPr>
            <a:lvl6pPr marL="1713995" indent="0" algn="ctr">
              <a:buNone/>
              <a:defRPr sz="1200"/>
            </a:lvl6pPr>
            <a:lvl7pPr marL="2056787" indent="0" algn="ctr">
              <a:buNone/>
              <a:defRPr sz="1200"/>
            </a:lvl7pPr>
            <a:lvl8pPr marL="2399580" indent="0" algn="ctr">
              <a:buNone/>
              <a:defRPr sz="1200"/>
            </a:lvl8pPr>
            <a:lvl9pPr marL="2742374"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0F2DDD76-B15D-4CB8-90AA-5B05BF1A4564}" type="datetimeFigureOut">
              <a:rPr lang="en-US" smtClean="0">
                <a:solidFill>
                  <a:prstClr val="black">
                    <a:tint val="75000"/>
                  </a:prstClr>
                </a:solidFill>
              </a:rPr>
              <a:pPr/>
              <a:t>1/18/2019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044562E-B7EF-4DB8-8EB8-7962BB21781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0588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2DDD76-B15D-4CB8-90AA-5B05BF1A4564}" type="datetimeFigureOut">
              <a:rPr lang="en-US" smtClean="0">
                <a:solidFill>
                  <a:prstClr val="black">
                    <a:tint val="75000"/>
                  </a:prstClr>
                </a:solidFill>
              </a:rPr>
              <a:pPr/>
              <a:t>1/18/2019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044562E-B7EF-4DB8-8EB8-7962BB21781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64780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16"/>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9"/>
            <a:ext cx="7886700" cy="1125140"/>
          </a:xfrm>
        </p:spPr>
        <p:txBody>
          <a:bodyPr/>
          <a:lstStyle>
            <a:lvl1pPr marL="0" indent="0">
              <a:buNone/>
              <a:defRPr sz="1800">
                <a:solidFill>
                  <a:schemeClr val="tx1">
                    <a:tint val="75000"/>
                  </a:schemeClr>
                </a:solidFill>
              </a:defRPr>
            </a:lvl1pPr>
            <a:lvl2pPr marL="342794" indent="0">
              <a:buNone/>
              <a:defRPr sz="1500">
                <a:solidFill>
                  <a:schemeClr val="tx1">
                    <a:tint val="75000"/>
                  </a:schemeClr>
                </a:solidFill>
              </a:defRPr>
            </a:lvl2pPr>
            <a:lvl3pPr marL="685596" indent="0">
              <a:buNone/>
              <a:defRPr sz="1400">
                <a:solidFill>
                  <a:schemeClr val="tx1">
                    <a:tint val="75000"/>
                  </a:schemeClr>
                </a:solidFill>
              </a:defRPr>
            </a:lvl3pPr>
            <a:lvl4pPr marL="1028394" indent="0">
              <a:buNone/>
              <a:defRPr sz="1200">
                <a:solidFill>
                  <a:schemeClr val="tx1">
                    <a:tint val="75000"/>
                  </a:schemeClr>
                </a:solidFill>
              </a:defRPr>
            </a:lvl4pPr>
            <a:lvl5pPr marL="1371192" indent="0">
              <a:buNone/>
              <a:defRPr sz="1200">
                <a:solidFill>
                  <a:schemeClr val="tx1">
                    <a:tint val="75000"/>
                  </a:schemeClr>
                </a:solidFill>
              </a:defRPr>
            </a:lvl5pPr>
            <a:lvl6pPr marL="1713995" indent="0">
              <a:buNone/>
              <a:defRPr sz="1200">
                <a:solidFill>
                  <a:schemeClr val="tx1">
                    <a:tint val="75000"/>
                  </a:schemeClr>
                </a:solidFill>
              </a:defRPr>
            </a:lvl6pPr>
            <a:lvl7pPr marL="2056787" indent="0">
              <a:buNone/>
              <a:defRPr sz="1200">
                <a:solidFill>
                  <a:schemeClr val="tx1">
                    <a:tint val="75000"/>
                  </a:schemeClr>
                </a:solidFill>
              </a:defRPr>
            </a:lvl7pPr>
            <a:lvl8pPr marL="2399580" indent="0">
              <a:buNone/>
              <a:defRPr sz="1200">
                <a:solidFill>
                  <a:schemeClr val="tx1">
                    <a:tint val="75000"/>
                  </a:schemeClr>
                </a:solidFill>
              </a:defRPr>
            </a:lvl8pPr>
            <a:lvl9pPr marL="2742374"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F2DDD76-B15D-4CB8-90AA-5B05BF1A4564}" type="datetimeFigureOut">
              <a:rPr lang="en-US" smtClean="0">
                <a:solidFill>
                  <a:prstClr val="black">
                    <a:tint val="75000"/>
                  </a:prstClr>
                </a:solidFill>
              </a:rPr>
              <a:pPr/>
              <a:t>1/18/2019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044562E-B7EF-4DB8-8EB8-7962BB21781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897752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F2DDD76-B15D-4CB8-90AA-5B05BF1A4564}" type="datetimeFigureOut">
              <a:rPr lang="en-US" smtClean="0">
                <a:solidFill>
                  <a:prstClr val="black">
                    <a:tint val="75000"/>
                  </a:prstClr>
                </a:solidFill>
              </a:rPr>
              <a:pPr/>
              <a:t>1/18/2019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044562E-B7EF-4DB8-8EB8-7962BB21781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88610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794" indent="0">
              <a:buNone/>
              <a:defRPr sz="1500" b="1"/>
            </a:lvl2pPr>
            <a:lvl3pPr marL="685596" indent="0">
              <a:buNone/>
              <a:defRPr sz="1400" b="1"/>
            </a:lvl3pPr>
            <a:lvl4pPr marL="1028394" indent="0">
              <a:buNone/>
              <a:defRPr sz="1200" b="1"/>
            </a:lvl4pPr>
            <a:lvl5pPr marL="1371192" indent="0">
              <a:buNone/>
              <a:defRPr sz="1200" b="1"/>
            </a:lvl5pPr>
            <a:lvl6pPr marL="1713995" indent="0">
              <a:buNone/>
              <a:defRPr sz="1200" b="1"/>
            </a:lvl6pPr>
            <a:lvl7pPr marL="2056787" indent="0">
              <a:buNone/>
              <a:defRPr sz="1200" b="1"/>
            </a:lvl7pPr>
            <a:lvl8pPr marL="2399580" indent="0">
              <a:buNone/>
              <a:defRPr sz="1200" b="1"/>
            </a:lvl8pPr>
            <a:lvl9pPr marL="2742374"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2" y="1260872"/>
            <a:ext cx="3887391" cy="617934"/>
          </a:xfrm>
        </p:spPr>
        <p:txBody>
          <a:bodyPr anchor="b"/>
          <a:lstStyle>
            <a:lvl1pPr marL="0" indent="0">
              <a:buNone/>
              <a:defRPr sz="1800" b="1"/>
            </a:lvl1pPr>
            <a:lvl2pPr marL="342794" indent="0">
              <a:buNone/>
              <a:defRPr sz="1500" b="1"/>
            </a:lvl2pPr>
            <a:lvl3pPr marL="685596" indent="0">
              <a:buNone/>
              <a:defRPr sz="1400" b="1"/>
            </a:lvl3pPr>
            <a:lvl4pPr marL="1028394" indent="0">
              <a:buNone/>
              <a:defRPr sz="1200" b="1"/>
            </a:lvl4pPr>
            <a:lvl5pPr marL="1371192" indent="0">
              <a:buNone/>
              <a:defRPr sz="1200" b="1"/>
            </a:lvl5pPr>
            <a:lvl6pPr marL="1713995" indent="0">
              <a:buNone/>
              <a:defRPr sz="1200" b="1"/>
            </a:lvl6pPr>
            <a:lvl7pPr marL="2056787" indent="0">
              <a:buNone/>
              <a:defRPr sz="1200" b="1"/>
            </a:lvl7pPr>
            <a:lvl8pPr marL="2399580" indent="0">
              <a:buNone/>
              <a:defRPr sz="1200" b="1"/>
            </a:lvl8pPr>
            <a:lvl9pPr marL="2742374" indent="0">
              <a:buNone/>
              <a:defRPr sz="1200" b="1"/>
            </a:lvl9pPr>
          </a:lstStyle>
          <a:p>
            <a:pPr lvl="0"/>
            <a:r>
              <a:rPr lang="en-US"/>
              <a:t>Edit Master text styles</a:t>
            </a:r>
          </a:p>
        </p:txBody>
      </p:sp>
      <p:sp>
        <p:nvSpPr>
          <p:cNvPr id="6" name="Content Placeholder 5"/>
          <p:cNvSpPr>
            <a:spLocks noGrp="1"/>
          </p:cNvSpPr>
          <p:nvPr>
            <p:ph sz="quarter" idx="4"/>
          </p:nvPr>
        </p:nvSpPr>
        <p:spPr>
          <a:xfrm>
            <a:off x="4629152"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F2DDD76-B15D-4CB8-90AA-5B05BF1A4564}" type="datetimeFigureOut">
              <a:rPr lang="en-US" smtClean="0">
                <a:solidFill>
                  <a:prstClr val="black">
                    <a:tint val="75000"/>
                  </a:prstClr>
                </a:solidFill>
              </a:rPr>
              <a:pPr/>
              <a:t>1/18/2019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044562E-B7EF-4DB8-8EB8-7962BB21781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30924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F2DDD76-B15D-4CB8-90AA-5B05BF1A4564}" type="datetimeFigureOut">
              <a:rPr lang="en-US" smtClean="0">
                <a:solidFill>
                  <a:prstClr val="black">
                    <a:tint val="75000"/>
                  </a:prstClr>
                </a:solidFill>
              </a:rPr>
              <a:pPr/>
              <a:t>1/18/2019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044562E-B7EF-4DB8-8EB8-7962BB21781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34262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2DDD76-B15D-4CB8-90AA-5B05BF1A4564}" type="datetimeFigureOut">
              <a:rPr lang="en-US" smtClean="0">
                <a:solidFill>
                  <a:prstClr val="black">
                    <a:tint val="75000"/>
                  </a:prstClr>
                </a:solidFill>
              </a:rPr>
              <a:pPr/>
              <a:t>1/18/2019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044562E-B7EF-4DB8-8EB8-7962BB21781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42912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81"/>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200"/>
            </a:lvl1pPr>
            <a:lvl2pPr marL="342794" indent="0">
              <a:buNone/>
              <a:defRPr sz="1100"/>
            </a:lvl2pPr>
            <a:lvl3pPr marL="685596" indent="0">
              <a:buNone/>
              <a:defRPr sz="900"/>
            </a:lvl3pPr>
            <a:lvl4pPr marL="1028394" indent="0">
              <a:buNone/>
              <a:defRPr sz="800"/>
            </a:lvl4pPr>
            <a:lvl5pPr marL="1371192" indent="0">
              <a:buNone/>
              <a:defRPr sz="800"/>
            </a:lvl5pPr>
            <a:lvl6pPr marL="1713995" indent="0">
              <a:buNone/>
              <a:defRPr sz="800"/>
            </a:lvl6pPr>
            <a:lvl7pPr marL="2056787" indent="0">
              <a:buNone/>
              <a:defRPr sz="800"/>
            </a:lvl7pPr>
            <a:lvl8pPr marL="2399580" indent="0">
              <a:buNone/>
              <a:defRPr sz="800"/>
            </a:lvl8pPr>
            <a:lvl9pPr marL="2742374" indent="0">
              <a:buNone/>
              <a:defRPr sz="800"/>
            </a:lvl9pPr>
          </a:lstStyle>
          <a:p>
            <a:pPr lvl="0"/>
            <a:r>
              <a:rPr lang="en-US"/>
              <a:t>Edit Master text styles</a:t>
            </a:r>
          </a:p>
        </p:txBody>
      </p:sp>
      <p:sp>
        <p:nvSpPr>
          <p:cNvPr id="5" name="Date Placeholder 4"/>
          <p:cNvSpPr>
            <a:spLocks noGrp="1"/>
          </p:cNvSpPr>
          <p:nvPr>
            <p:ph type="dt" sz="half" idx="10"/>
          </p:nvPr>
        </p:nvSpPr>
        <p:spPr/>
        <p:txBody>
          <a:bodyPr/>
          <a:lstStyle/>
          <a:p>
            <a:fld id="{0F2DDD76-B15D-4CB8-90AA-5B05BF1A4564}" type="datetimeFigureOut">
              <a:rPr lang="en-US" smtClean="0">
                <a:solidFill>
                  <a:prstClr val="black">
                    <a:tint val="75000"/>
                  </a:prstClr>
                </a:solidFill>
              </a:rPr>
              <a:pPr/>
              <a:t>1/18/2019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044562E-B7EF-4DB8-8EB8-7962BB21781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72593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81"/>
            <a:ext cx="4629150" cy="3655219"/>
          </a:xfrm>
        </p:spPr>
        <p:txBody>
          <a:bodyPr/>
          <a:lstStyle>
            <a:lvl1pPr marL="0" indent="0">
              <a:buNone/>
              <a:defRPr sz="2400"/>
            </a:lvl1pPr>
            <a:lvl2pPr marL="342794" indent="0">
              <a:buNone/>
              <a:defRPr sz="2100"/>
            </a:lvl2pPr>
            <a:lvl3pPr marL="685596" indent="0">
              <a:buNone/>
              <a:defRPr sz="1800"/>
            </a:lvl3pPr>
            <a:lvl4pPr marL="1028394" indent="0">
              <a:buNone/>
              <a:defRPr sz="1500"/>
            </a:lvl4pPr>
            <a:lvl5pPr marL="1371192" indent="0">
              <a:buNone/>
              <a:defRPr sz="1500"/>
            </a:lvl5pPr>
            <a:lvl6pPr marL="1713995" indent="0">
              <a:buNone/>
              <a:defRPr sz="1500"/>
            </a:lvl6pPr>
            <a:lvl7pPr marL="2056787" indent="0">
              <a:buNone/>
              <a:defRPr sz="1500"/>
            </a:lvl7pPr>
            <a:lvl8pPr marL="2399580" indent="0">
              <a:buNone/>
              <a:defRPr sz="1500"/>
            </a:lvl8pPr>
            <a:lvl9pPr marL="2742374" indent="0">
              <a:buNone/>
              <a:defRPr sz="1500"/>
            </a:lvl9pPr>
          </a:lstStyle>
          <a:p>
            <a:endParaRPr lang="en-US"/>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200"/>
            </a:lvl1pPr>
            <a:lvl2pPr marL="342794" indent="0">
              <a:buNone/>
              <a:defRPr sz="1100"/>
            </a:lvl2pPr>
            <a:lvl3pPr marL="685596" indent="0">
              <a:buNone/>
              <a:defRPr sz="900"/>
            </a:lvl3pPr>
            <a:lvl4pPr marL="1028394" indent="0">
              <a:buNone/>
              <a:defRPr sz="800"/>
            </a:lvl4pPr>
            <a:lvl5pPr marL="1371192" indent="0">
              <a:buNone/>
              <a:defRPr sz="800"/>
            </a:lvl5pPr>
            <a:lvl6pPr marL="1713995" indent="0">
              <a:buNone/>
              <a:defRPr sz="800"/>
            </a:lvl6pPr>
            <a:lvl7pPr marL="2056787" indent="0">
              <a:buNone/>
              <a:defRPr sz="800"/>
            </a:lvl7pPr>
            <a:lvl8pPr marL="2399580" indent="0">
              <a:buNone/>
              <a:defRPr sz="800"/>
            </a:lvl8pPr>
            <a:lvl9pPr marL="2742374" indent="0">
              <a:buNone/>
              <a:defRPr sz="800"/>
            </a:lvl9pPr>
          </a:lstStyle>
          <a:p>
            <a:pPr lvl="0"/>
            <a:r>
              <a:rPr lang="en-US"/>
              <a:t>Edit Master text styles</a:t>
            </a:r>
          </a:p>
        </p:txBody>
      </p:sp>
      <p:sp>
        <p:nvSpPr>
          <p:cNvPr id="5" name="Date Placeholder 4"/>
          <p:cNvSpPr>
            <a:spLocks noGrp="1"/>
          </p:cNvSpPr>
          <p:nvPr>
            <p:ph type="dt" sz="half" idx="10"/>
          </p:nvPr>
        </p:nvSpPr>
        <p:spPr/>
        <p:txBody>
          <a:bodyPr/>
          <a:lstStyle/>
          <a:p>
            <a:fld id="{0F2DDD76-B15D-4CB8-90AA-5B05BF1A4564}" type="datetimeFigureOut">
              <a:rPr lang="en-US" smtClean="0">
                <a:solidFill>
                  <a:prstClr val="black">
                    <a:tint val="75000"/>
                  </a:prstClr>
                </a:solidFill>
              </a:rPr>
              <a:pPr/>
              <a:t>1/18/2019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044562E-B7EF-4DB8-8EB8-7962BB21781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315372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2DDD76-B15D-4CB8-90AA-5B05BF1A4564}" type="datetimeFigureOut">
              <a:rPr lang="en-US" smtClean="0">
                <a:solidFill>
                  <a:prstClr val="black">
                    <a:tint val="75000"/>
                  </a:prstClr>
                </a:solidFill>
              </a:rPr>
              <a:pPr/>
              <a:t>1/18/2019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044562E-B7EF-4DB8-8EB8-7962BB21781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5924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Vertical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1000" y="1352550"/>
            <a:ext cx="2819400" cy="1219200"/>
          </a:xfrm>
        </p:spPr>
        <p:txBody>
          <a:bodyPr anchor="b">
            <a:noAutofit/>
          </a:bodyPr>
          <a:lstStyle>
            <a:lvl1pPr algn="l">
              <a:lnSpc>
                <a:spcPct val="100000"/>
              </a:lnSpc>
              <a:defRPr sz="1800" b="1"/>
            </a:lvl1pPr>
          </a:lstStyle>
          <a:p>
            <a:r>
              <a:rPr lang="en-US" dirty="0"/>
              <a:t>Click to edit Master title style</a:t>
            </a:r>
          </a:p>
        </p:txBody>
      </p:sp>
      <p:sp>
        <p:nvSpPr>
          <p:cNvPr id="3" name="Picture Placeholder 2"/>
          <p:cNvSpPr>
            <a:spLocks noGrp="1"/>
          </p:cNvSpPr>
          <p:nvPr>
            <p:ph type="pic" idx="1"/>
          </p:nvPr>
        </p:nvSpPr>
        <p:spPr>
          <a:xfrm>
            <a:off x="3429000" y="285750"/>
            <a:ext cx="5486400" cy="4114800"/>
          </a:xfrm>
        </p:spPr>
        <p:txBody>
          <a:bodyPr/>
          <a:lstStyle>
            <a:lvl1pPr marL="0" indent="0">
              <a:buNone/>
              <a:defRPr sz="3200">
                <a:solidFill>
                  <a:schemeClr val="bg1"/>
                </a:solidFill>
              </a:defRPr>
            </a:lvl1pPr>
            <a:lvl2pPr marL="457094" indent="0">
              <a:buNone/>
              <a:defRPr sz="2800"/>
            </a:lvl2pPr>
            <a:lvl3pPr marL="914198" indent="0">
              <a:buNone/>
              <a:defRPr sz="2400"/>
            </a:lvl3pPr>
            <a:lvl4pPr marL="1371294" indent="0">
              <a:buNone/>
              <a:defRPr sz="2000"/>
            </a:lvl4pPr>
            <a:lvl5pPr marL="1828394" indent="0">
              <a:buNone/>
              <a:defRPr sz="2000"/>
            </a:lvl5pPr>
            <a:lvl6pPr marL="2285487" indent="0">
              <a:buNone/>
              <a:defRPr sz="2000"/>
            </a:lvl6pPr>
            <a:lvl7pPr marL="2742581" indent="0">
              <a:buNone/>
              <a:defRPr sz="2000"/>
            </a:lvl7pPr>
            <a:lvl8pPr marL="3199680" indent="0">
              <a:buNone/>
              <a:defRPr sz="2000"/>
            </a:lvl8pPr>
            <a:lvl9pPr marL="3656777" indent="0">
              <a:buNone/>
              <a:defRPr sz="2000"/>
            </a:lvl9pPr>
          </a:lstStyle>
          <a:p>
            <a:endParaRPr lang="en-US" dirty="0"/>
          </a:p>
        </p:txBody>
      </p:sp>
      <p:sp>
        <p:nvSpPr>
          <p:cNvPr id="4" name="Text Placeholder 3"/>
          <p:cNvSpPr>
            <a:spLocks noGrp="1"/>
          </p:cNvSpPr>
          <p:nvPr>
            <p:ph type="body" sz="half" idx="2"/>
          </p:nvPr>
        </p:nvSpPr>
        <p:spPr>
          <a:xfrm>
            <a:off x="381000" y="2724150"/>
            <a:ext cx="2819400" cy="1143000"/>
          </a:xfrm>
        </p:spPr>
        <p:txBody>
          <a:bodyPr/>
          <a:lstStyle>
            <a:lvl1pPr marL="0" indent="0">
              <a:buNone/>
              <a:defRPr sz="1400"/>
            </a:lvl1pPr>
            <a:lvl2pPr marL="457094" indent="0">
              <a:buNone/>
              <a:defRPr sz="1200"/>
            </a:lvl2pPr>
            <a:lvl3pPr marL="914198" indent="0">
              <a:buNone/>
              <a:defRPr sz="1000"/>
            </a:lvl3pPr>
            <a:lvl4pPr marL="1371294" indent="0">
              <a:buNone/>
              <a:defRPr sz="900"/>
            </a:lvl4pPr>
            <a:lvl5pPr marL="1828394" indent="0">
              <a:buNone/>
              <a:defRPr sz="900"/>
            </a:lvl5pPr>
            <a:lvl6pPr marL="2285487" indent="0">
              <a:buNone/>
              <a:defRPr sz="900"/>
            </a:lvl6pPr>
            <a:lvl7pPr marL="2742581" indent="0">
              <a:buNone/>
              <a:defRPr sz="900"/>
            </a:lvl7pPr>
            <a:lvl8pPr marL="3199680" indent="0">
              <a:buNone/>
              <a:defRPr sz="900"/>
            </a:lvl8pPr>
            <a:lvl9pPr marL="3656777" indent="0">
              <a:buNone/>
              <a:defRPr sz="900"/>
            </a:lvl9pPr>
          </a:lstStyle>
          <a:p>
            <a:pPr lvl="0"/>
            <a:r>
              <a:rPr lang="en-US" dirty="0"/>
              <a:t>Click to edit Master text styles</a:t>
            </a:r>
          </a:p>
        </p:txBody>
      </p:sp>
      <p:sp>
        <p:nvSpPr>
          <p:cNvPr id="5" name="Slide Number Placeholder 5"/>
          <p:cNvSpPr txBox="1">
            <a:spLocks/>
          </p:cNvSpPr>
          <p:nvPr userDrawn="1"/>
        </p:nvSpPr>
        <p:spPr>
          <a:xfrm>
            <a:off x="6553200" y="4552950"/>
            <a:ext cx="2133600" cy="273844"/>
          </a:xfrm>
          <a:prstGeom prst="rect">
            <a:avLst/>
          </a:prstGeom>
        </p:spPr>
        <p:txBody>
          <a:bodyPr lIns="91422" tIns="45711" rIns="91422" bIns="45711"/>
          <a:lstStyle>
            <a:defPPr>
              <a:defRPr lang="en-US"/>
            </a:defPPr>
            <a:lvl1pPr marL="0" algn="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EE2453-3BC3-4CDC-BBD4-144194DC3BDD}"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3097072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56"/>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2" y="273856"/>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2DDD76-B15D-4CB8-90AA-5B05BF1A4564}" type="datetimeFigureOut">
              <a:rPr lang="en-US" smtClean="0">
                <a:solidFill>
                  <a:prstClr val="black">
                    <a:tint val="75000"/>
                  </a:prstClr>
                </a:solidFill>
              </a:rPr>
              <a:pPr/>
              <a:t>1/18/2019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044562E-B7EF-4DB8-8EB8-7962BB21781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9009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Slide Number Placeholder 5"/>
          <p:cNvSpPr>
            <a:spLocks noGrp="1"/>
          </p:cNvSpPr>
          <p:nvPr>
            <p:ph type="sldNum" sz="quarter" idx="12"/>
          </p:nvPr>
        </p:nvSpPr>
        <p:spPr>
          <a:xfrm>
            <a:off x="6553200" y="4552950"/>
            <a:ext cx="2133600" cy="273844"/>
          </a:xfrm>
          <a:prstGeom prst="rect">
            <a:avLst/>
          </a:prstGeom>
        </p:spPr>
        <p:txBody>
          <a:bodyPr/>
          <a:lstStyle>
            <a:lvl1pPr algn="r">
              <a:defRPr>
                <a:solidFill>
                  <a:schemeClr val="bg1"/>
                </a:solidFill>
              </a:defRPr>
            </a:lvl1pPr>
          </a:lstStyle>
          <a:p>
            <a:fld id="{A7EE2453-3BC3-4CDC-BBD4-144194DC3BDD}" type="slidenum">
              <a:rPr lang="en-US" smtClean="0"/>
              <a:pPr/>
              <a:t>‹#›</a:t>
            </a:fld>
            <a:endParaRPr lang="en-US" dirty="0"/>
          </a:p>
        </p:txBody>
      </p:sp>
    </p:spTree>
    <p:extLst>
      <p:ext uri="{BB962C8B-B14F-4D97-AF65-F5344CB8AC3E}">
        <p14:creationId xmlns:p14="http://schemas.microsoft.com/office/powerpoint/2010/main" val="3866743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200160"/>
            <a:ext cx="4038600" cy="320039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60"/>
            <a:ext cx="4038600" cy="320039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4"/>
          </p:nvPr>
        </p:nvSpPr>
        <p:spPr>
          <a:xfrm>
            <a:off x="6553200" y="4552950"/>
            <a:ext cx="2133600" cy="273844"/>
          </a:xfrm>
          <a:prstGeom prst="rect">
            <a:avLst/>
          </a:prstGeom>
        </p:spPr>
        <p:txBody>
          <a:bodyPr/>
          <a:lstStyle>
            <a:lvl1pPr algn="r">
              <a:defRPr>
                <a:solidFill>
                  <a:schemeClr val="bg1"/>
                </a:solidFill>
              </a:defRPr>
            </a:lvl1pPr>
          </a:lstStyle>
          <a:p>
            <a:fld id="{A7EE2453-3BC3-4CDC-BBD4-144194DC3BDD}" type="slidenum">
              <a:rPr lang="en-US" smtClean="0"/>
              <a:pPr/>
              <a:t>‹#›</a:t>
            </a:fld>
            <a:endParaRPr lang="en-US" dirty="0"/>
          </a:p>
        </p:txBody>
      </p:sp>
    </p:spTree>
    <p:extLst>
      <p:ext uri="{BB962C8B-B14F-4D97-AF65-F5344CB8AC3E}">
        <p14:creationId xmlns:p14="http://schemas.microsoft.com/office/powerpoint/2010/main" val="918910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428750"/>
            <a:ext cx="4038600" cy="2971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428750"/>
            <a:ext cx="4038600" cy="2971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4"/>
          </p:nvPr>
        </p:nvSpPr>
        <p:spPr>
          <a:xfrm>
            <a:off x="6553200" y="4552950"/>
            <a:ext cx="2133600" cy="273844"/>
          </a:xfrm>
          <a:prstGeom prst="rect">
            <a:avLst/>
          </a:prstGeom>
        </p:spPr>
        <p:txBody>
          <a:bodyPr/>
          <a:lstStyle>
            <a:lvl1pPr algn="r">
              <a:defRPr>
                <a:solidFill>
                  <a:schemeClr val="bg1"/>
                </a:solidFill>
              </a:defRPr>
            </a:lvl1pPr>
          </a:lstStyle>
          <a:p>
            <a:fld id="{A7EE2453-3BC3-4CDC-BBD4-144194DC3BDD}" type="slidenum">
              <a:rPr lang="en-US" smtClean="0"/>
              <a:pPr/>
              <a:t>‹#›</a:t>
            </a:fld>
            <a:endParaRPr lang="en-US" dirty="0"/>
          </a:p>
        </p:txBody>
      </p:sp>
      <p:sp>
        <p:nvSpPr>
          <p:cNvPr id="6" name="Text Placeholder 5"/>
          <p:cNvSpPr>
            <a:spLocks noGrp="1"/>
          </p:cNvSpPr>
          <p:nvPr>
            <p:ph type="body" sz="quarter" idx="10"/>
          </p:nvPr>
        </p:nvSpPr>
        <p:spPr>
          <a:xfrm>
            <a:off x="457200" y="895350"/>
            <a:ext cx="4038600" cy="457200"/>
          </a:xfrm>
        </p:spPr>
        <p:txBody>
          <a:bodyPr>
            <a:normAutofit/>
          </a:bodyPr>
          <a:lstStyle>
            <a:lvl1pPr marL="0" indent="0">
              <a:buNone/>
              <a:defRPr sz="2400"/>
            </a:lvl1pPr>
          </a:lstStyle>
          <a:p>
            <a:pPr lvl="0"/>
            <a:endParaRPr lang="en-US" dirty="0"/>
          </a:p>
        </p:txBody>
      </p:sp>
      <p:sp>
        <p:nvSpPr>
          <p:cNvPr id="9" name="Text Placeholder 5"/>
          <p:cNvSpPr>
            <a:spLocks noGrp="1"/>
          </p:cNvSpPr>
          <p:nvPr>
            <p:ph type="body" sz="quarter" idx="11"/>
          </p:nvPr>
        </p:nvSpPr>
        <p:spPr>
          <a:xfrm>
            <a:off x="4648200" y="895350"/>
            <a:ext cx="4038600" cy="457200"/>
          </a:xfrm>
        </p:spPr>
        <p:txBody>
          <a:bodyPr>
            <a:normAutofit/>
          </a:bodyPr>
          <a:lstStyle>
            <a:lvl1pPr marL="0" indent="0">
              <a:buNone/>
              <a:defRPr sz="2400"/>
            </a:lvl1pPr>
          </a:lstStyle>
          <a:p>
            <a:pPr lvl="0"/>
            <a:endParaRPr lang="en-US" dirty="0"/>
          </a:p>
        </p:txBody>
      </p:sp>
    </p:spTree>
    <p:extLst>
      <p:ext uri="{BB962C8B-B14F-4D97-AF65-F5344CB8AC3E}">
        <p14:creationId xmlns:p14="http://schemas.microsoft.com/office/powerpoint/2010/main" val="48151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lnSpc>
                <a:spcPct val="100000"/>
              </a:lnSpc>
              <a:defRPr sz="2000" b="1"/>
            </a:lvl1pPr>
          </a:lstStyle>
          <a:p>
            <a:r>
              <a:rPr lang="en-US" dirty="0"/>
              <a:t>Click to edit Master title style</a:t>
            </a:r>
          </a:p>
        </p:txBody>
      </p:sp>
      <p:sp>
        <p:nvSpPr>
          <p:cNvPr id="3" name="Content Placeholder 2"/>
          <p:cNvSpPr>
            <a:spLocks noGrp="1"/>
          </p:cNvSpPr>
          <p:nvPr>
            <p:ph idx="1"/>
          </p:nvPr>
        </p:nvSpPr>
        <p:spPr>
          <a:xfrm>
            <a:off x="3575050" y="204789"/>
            <a:ext cx="5111750" cy="41957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076336"/>
            <a:ext cx="3008313" cy="3324223"/>
          </a:xfrm>
        </p:spPr>
        <p:txBody>
          <a:bodyPr>
            <a:normAutofit/>
          </a:bodyPr>
          <a:lstStyle>
            <a:lvl1pPr marL="0" indent="0">
              <a:buNone/>
              <a:defRPr sz="1800"/>
            </a:lvl1pPr>
            <a:lvl2pPr marL="457094" indent="0">
              <a:buNone/>
              <a:defRPr sz="1200"/>
            </a:lvl2pPr>
            <a:lvl3pPr marL="914198" indent="0">
              <a:buNone/>
              <a:defRPr sz="1000"/>
            </a:lvl3pPr>
            <a:lvl4pPr marL="1371294" indent="0">
              <a:buNone/>
              <a:defRPr sz="900"/>
            </a:lvl4pPr>
            <a:lvl5pPr marL="1828394" indent="0">
              <a:buNone/>
              <a:defRPr sz="900"/>
            </a:lvl5pPr>
            <a:lvl6pPr marL="2285487" indent="0">
              <a:buNone/>
              <a:defRPr sz="900"/>
            </a:lvl6pPr>
            <a:lvl7pPr marL="2742581" indent="0">
              <a:buNone/>
              <a:defRPr sz="900"/>
            </a:lvl7pPr>
            <a:lvl8pPr marL="3199680" indent="0">
              <a:buNone/>
              <a:defRPr sz="900"/>
            </a:lvl8pPr>
            <a:lvl9pPr marL="3656777" indent="0">
              <a:buNone/>
              <a:defRPr sz="900"/>
            </a:lvl9pPr>
          </a:lstStyle>
          <a:p>
            <a:pPr lvl="0"/>
            <a:r>
              <a:rPr lang="en-US" dirty="0"/>
              <a:t>Click to edit Master text styles</a:t>
            </a:r>
          </a:p>
        </p:txBody>
      </p:sp>
      <p:sp>
        <p:nvSpPr>
          <p:cNvPr id="6" name="Slide Number Placeholder 5"/>
          <p:cNvSpPr>
            <a:spLocks noGrp="1"/>
          </p:cNvSpPr>
          <p:nvPr>
            <p:ph type="sldNum" sz="quarter" idx="12"/>
          </p:nvPr>
        </p:nvSpPr>
        <p:spPr>
          <a:xfrm>
            <a:off x="6553200" y="4552950"/>
            <a:ext cx="2133600" cy="273844"/>
          </a:xfrm>
          <a:prstGeom prst="rect">
            <a:avLst/>
          </a:prstGeom>
        </p:spPr>
        <p:txBody>
          <a:bodyPr/>
          <a:lstStyle>
            <a:lvl1pPr algn="r">
              <a:defRPr>
                <a:solidFill>
                  <a:schemeClr val="bg1"/>
                </a:solidFill>
              </a:defRPr>
            </a:lvl1pPr>
          </a:lstStyle>
          <a:p>
            <a:fld id="{A7EE2453-3BC3-4CDC-BBD4-144194DC3BDD}" type="slidenum">
              <a:rPr lang="en-US" smtClean="0"/>
              <a:pPr/>
              <a:t>‹#›</a:t>
            </a:fld>
            <a:endParaRPr lang="en-US" dirty="0"/>
          </a:p>
        </p:txBody>
      </p:sp>
    </p:spTree>
    <p:extLst>
      <p:ext uri="{BB962C8B-B14F-4D97-AF65-F5344CB8AC3E}">
        <p14:creationId xmlns:p14="http://schemas.microsoft.com/office/powerpoint/2010/main" val="3210269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a:xfrm>
            <a:off x="6553200" y="4552950"/>
            <a:ext cx="2133600" cy="273844"/>
          </a:xfrm>
          <a:prstGeom prst="rect">
            <a:avLst/>
          </a:prstGeom>
        </p:spPr>
        <p:txBody>
          <a:bodyPr/>
          <a:lstStyle>
            <a:lvl1pPr algn="r">
              <a:defRPr>
                <a:solidFill>
                  <a:schemeClr val="bg1"/>
                </a:solidFill>
              </a:defRPr>
            </a:lvl1pPr>
          </a:lstStyle>
          <a:p>
            <a:fld id="{A7EE2453-3BC3-4CDC-BBD4-144194DC3BDD}" type="slidenum">
              <a:rPr lang="en-US" smtClean="0"/>
              <a:pPr/>
              <a:t>‹#›</a:t>
            </a:fld>
            <a:endParaRPr lang="en-US" dirty="0"/>
          </a:p>
        </p:txBody>
      </p:sp>
    </p:spTree>
    <p:extLst>
      <p:ext uri="{BB962C8B-B14F-4D97-AF65-F5344CB8AC3E}">
        <p14:creationId xmlns:p14="http://schemas.microsoft.com/office/powerpoint/2010/main" val="847152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image" Target="../media/image1.jpeg"/><Relationship Id="rId5" Type="http://schemas.openxmlformats.org/officeDocument/2006/relationships/slideLayout" Target="../slideLayouts/slideLayout25.xml"/><Relationship Id="rId10" Type="http://schemas.openxmlformats.org/officeDocument/2006/relationships/theme" Target="../theme/theme3.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Placeholder 1"/>
          <p:cNvSpPr>
            <a:spLocks noGrp="1"/>
          </p:cNvSpPr>
          <p:nvPr>
            <p:ph type="title"/>
          </p:nvPr>
        </p:nvSpPr>
        <p:spPr>
          <a:xfrm>
            <a:off x="457200" y="133350"/>
            <a:ext cx="8229600" cy="685800"/>
          </a:xfrm>
          <a:prstGeom prst="rect">
            <a:avLst/>
          </a:prstGeom>
        </p:spPr>
        <p:txBody>
          <a:bodyPr vert="horz" lIns="91422" tIns="45711" rIns="91422" bIns="45711" rtlCol="0" anchor="b">
            <a:normAutofit/>
          </a:bodyPr>
          <a:lstStyle/>
          <a:p>
            <a:r>
              <a:rPr lang="en-US" dirty="0"/>
              <a:t>Click to edit Master title style</a:t>
            </a:r>
          </a:p>
        </p:txBody>
      </p:sp>
      <p:sp>
        <p:nvSpPr>
          <p:cNvPr id="3" name="Text Placeholder 2"/>
          <p:cNvSpPr>
            <a:spLocks noGrp="1"/>
          </p:cNvSpPr>
          <p:nvPr>
            <p:ph type="body" idx="1"/>
          </p:nvPr>
        </p:nvSpPr>
        <p:spPr>
          <a:xfrm>
            <a:off x="457200" y="895350"/>
            <a:ext cx="8229600" cy="3505200"/>
          </a:xfrm>
          <a:prstGeom prst="rect">
            <a:avLst/>
          </a:prstGeom>
        </p:spPr>
        <p:txBody>
          <a:bodyPr vert="horz" lIns="91422" tIns="45711" rIns="91422" bIns="45711"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553200" y="4552950"/>
            <a:ext cx="2133600" cy="273844"/>
          </a:xfrm>
          <a:prstGeom prst="rect">
            <a:avLst/>
          </a:prstGeom>
        </p:spPr>
        <p:txBody>
          <a:bodyPr lIns="91422" tIns="45711" rIns="91422" bIns="45711"/>
          <a:lstStyle>
            <a:lvl1pPr algn="r">
              <a:defRPr sz="1200">
                <a:solidFill>
                  <a:schemeClr val="bg1"/>
                </a:solidFill>
                <a:latin typeface="Arial" pitchFamily="34" charset="0"/>
                <a:cs typeface="Arial" pitchFamily="34" charset="0"/>
              </a:defRPr>
            </a:lvl1pPr>
          </a:lstStyle>
          <a:p>
            <a:fld id="{A7EE2453-3BC3-4CDC-BBD4-144194DC3BDD}" type="slidenum">
              <a:rPr lang="en-US" smtClean="0"/>
              <a:pPr/>
              <a:t>‹#›</a:t>
            </a:fld>
            <a:endParaRPr lang="en-US" dirty="0"/>
          </a:p>
        </p:txBody>
      </p:sp>
    </p:spTree>
    <p:extLst>
      <p:ext uri="{BB962C8B-B14F-4D97-AF65-F5344CB8AC3E}">
        <p14:creationId xmlns:p14="http://schemas.microsoft.com/office/powerpoint/2010/main" val="26290499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8" r:id="rId4"/>
    <p:sldLayoutId id="2147483654" r:id="rId5"/>
    <p:sldLayoutId id="2147483652" r:id="rId6"/>
    <p:sldLayoutId id="2147483659" r:id="rId7"/>
    <p:sldLayoutId id="2147483656" r:id="rId8"/>
    <p:sldLayoutId id="2147483655" r:id="rId9"/>
  </p:sldLayoutIdLst>
  <p:hf hdr="0" ftr="0" dt="0"/>
  <p:txStyles>
    <p:titleStyle>
      <a:lvl1pPr algn="l" defTabSz="914198" rtl="0" eaLnBrk="1" latinLnBrk="0" hangingPunct="1">
        <a:lnSpc>
          <a:spcPts val="3200"/>
        </a:lnSpc>
        <a:spcBef>
          <a:spcPct val="0"/>
        </a:spcBef>
        <a:buNone/>
        <a:defRPr sz="3200" kern="1200">
          <a:solidFill>
            <a:schemeClr val="tx2"/>
          </a:solidFill>
          <a:latin typeface="Arial" pitchFamily="34" charset="0"/>
          <a:ea typeface="+mj-ea"/>
          <a:cs typeface="Arial" pitchFamily="34" charset="0"/>
        </a:defRPr>
      </a:lvl1pPr>
    </p:titleStyle>
    <p:bodyStyle>
      <a:lvl1pPr marL="342821" indent="-342821" algn="l" defTabSz="914198" rtl="0" eaLnBrk="1" latinLnBrk="0" hangingPunct="1">
        <a:spcBef>
          <a:spcPct val="20000"/>
        </a:spcBef>
        <a:buClr>
          <a:schemeClr val="accent1">
            <a:lumMod val="75000"/>
          </a:schemeClr>
        </a:buClr>
        <a:buFont typeface="Arial" pitchFamily="34" charset="0"/>
        <a:buChar char="•"/>
        <a:defRPr sz="2800" kern="1200">
          <a:solidFill>
            <a:schemeClr val="tx1">
              <a:lumMod val="75000"/>
              <a:lumOff val="25000"/>
            </a:schemeClr>
          </a:solidFill>
          <a:latin typeface="Arial" pitchFamily="34" charset="0"/>
          <a:ea typeface="+mn-ea"/>
          <a:cs typeface="Arial" pitchFamily="34" charset="0"/>
        </a:defRPr>
      </a:lvl1pPr>
      <a:lvl2pPr marL="742787" indent="-285687" algn="l" defTabSz="914198" rtl="0" eaLnBrk="1" latinLnBrk="0" hangingPunct="1">
        <a:spcBef>
          <a:spcPct val="20000"/>
        </a:spcBef>
        <a:buClr>
          <a:schemeClr val="accent1">
            <a:lumMod val="75000"/>
          </a:schemeClr>
        </a:buClr>
        <a:buFont typeface="Arial" pitchFamily="34" charset="0"/>
        <a:buChar char="–"/>
        <a:defRPr sz="2400" kern="1200">
          <a:solidFill>
            <a:schemeClr val="tx1">
              <a:lumMod val="75000"/>
              <a:lumOff val="25000"/>
            </a:schemeClr>
          </a:solidFill>
          <a:latin typeface="Arial" pitchFamily="34" charset="0"/>
          <a:ea typeface="+mn-ea"/>
          <a:cs typeface="Arial" pitchFamily="34" charset="0"/>
        </a:defRPr>
      </a:lvl2pPr>
      <a:lvl3pPr marL="1142744" indent="-228546" algn="l" defTabSz="914198" rtl="0" eaLnBrk="1" latinLnBrk="0" hangingPunct="1">
        <a:spcBef>
          <a:spcPct val="20000"/>
        </a:spcBef>
        <a:buClr>
          <a:schemeClr val="accent1">
            <a:lumMod val="75000"/>
          </a:schemeClr>
        </a:buClr>
        <a:buFont typeface="Arial" pitchFamily="34" charset="0"/>
        <a:buChar char="•"/>
        <a:defRPr sz="2000" kern="1200">
          <a:solidFill>
            <a:schemeClr val="tx1">
              <a:lumMod val="75000"/>
              <a:lumOff val="25000"/>
            </a:schemeClr>
          </a:solidFill>
          <a:latin typeface="Arial" pitchFamily="34" charset="0"/>
          <a:ea typeface="+mn-ea"/>
          <a:cs typeface="Arial" pitchFamily="34" charset="0"/>
        </a:defRPr>
      </a:lvl3pPr>
      <a:lvl4pPr marL="1599840" indent="-228546" algn="l" defTabSz="914198" rtl="0" eaLnBrk="1" latinLnBrk="0" hangingPunct="1">
        <a:spcBef>
          <a:spcPct val="20000"/>
        </a:spcBef>
        <a:buClr>
          <a:schemeClr val="accent1">
            <a:lumMod val="75000"/>
          </a:schemeClr>
        </a:buClr>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4pPr>
      <a:lvl5pPr marL="2056940" indent="-228546" algn="l" defTabSz="914198" rtl="0" eaLnBrk="1" latinLnBrk="0" hangingPunct="1">
        <a:spcBef>
          <a:spcPct val="20000"/>
        </a:spcBef>
        <a:buClr>
          <a:schemeClr val="accent1">
            <a:lumMod val="75000"/>
          </a:schemeClr>
        </a:buClr>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5pPr>
      <a:lvl6pPr marL="2514033" indent="-228546" algn="l" defTabSz="91419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134" indent="-228546" algn="l" defTabSz="91419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231" indent="-228546" algn="l" defTabSz="91419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327" indent="-228546" algn="l" defTabSz="91419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98" rtl="0" eaLnBrk="1" latinLnBrk="0" hangingPunct="1">
        <a:defRPr sz="1800" kern="1200">
          <a:solidFill>
            <a:schemeClr val="tx1"/>
          </a:solidFill>
          <a:latin typeface="+mn-lt"/>
          <a:ea typeface="+mn-ea"/>
          <a:cs typeface="+mn-cs"/>
        </a:defRPr>
      </a:lvl1pPr>
      <a:lvl2pPr marL="457094" algn="l" defTabSz="914198" rtl="0" eaLnBrk="1" latinLnBrk="0" hangingPunct="1">
        <a:defRPr sz="1800" kern="1200">
          <a:solidFill>
            <a:schemeClr val="tx1"/>
          </a:solidFill>
          <a:latin typeface="+mn-lt"/>
          <a:ea typeface="+mn-ea"/>
          <a:cs typeface="+mn-cs"/>
        </a:defRPr>
      </a:lvl2pPr>
      <a:lvl3pPr marL="914198" algn="l" defTabSz="914198" rtl="0" eaLnBrk="1" latinLnBrk="0" hangingPunct="1">
        <a:defRPr sz="1800" kern="1200">
          <a:solidFill>
            <a:schemeClr val="tx1"/>
          </a:solidFill>
          <a:latin typeface="+mn-lt"/>
          <a:ea typeface="+mn-ea"/>
          <a:cs typeface="+mn-cs"/>
        </a:defRPr>
      </a:lvl3pPr>
      <a:lvl4pPr marL="1371294" algn="l" defTabSz="914198" rtl="0" eaLnBrk="1" latinLnBrk="0" hangingPunct="1">
        <a:defRPr sz="1800" kern="1200">
          <a:solidFill>
            <a:schemeClr val="tx1"/>
          </a:solidFill>
          <a:latin typeface="+mn-lt"/>
          <a:ea typeface="+mn-ea"/>
          <a:cs typeface="+mn-cs"/>
        </a:defRPr>
      </a:lvl4pPr>
      <a:lvl5pPr marL="1828394" algn="l" defTabSz="914198" rtl="0" eaLnBrk="1" latinLnBrk="0" hangingPunct="1">
        <a:defRPr sz="1800" kern="1200">
          <a:solidFill>
            <a:schemeClr val="tx1"/>
          </a:solidFill>
          <a:latin typeface="+mn-lt"/>
          <a:ea typeface="+mn-ea"/>
          <a:cs typeface="+mn-cs"/>
        </a:defRPr>
      </a:lvl5pPr>
      <a:lvl6pPr marL="2285487" algn="l" defTabSz="914198" rtl="0" eaLnBrk="1" latinLnBrk="0" hangingPunct="1">
        <a:defRPr sz="1800" kern="1200">
          <a:solidFill>
            <a:schemeClr val="tx1"/>
          </a:solidFill>
          <a:latin typeface="+mn-lt"/>
          <a:ea typeface="+mn-ea"/>
          <a:cs typeface="+mn-cs"/>
        </a:defRPr>
      </a:lvl6pPr>
      <a:lvl7pPr marL="2742581" algn="l" defTabSz="914198" rtl="0" eaLnBrk="1" latinLnBrk="0" hangingPunct="1">
        <a:defRPr sz="1800" kern="1200">
          <a:solidFill>
            <a:schemeClr val="tx1"/>
          </a:solidFill>
          <a:latin typeface="+mn-lt"/>
          <a:ea typeface="+mn-ea"/>
          <a:cs typeface="+mn-cs"/>
        </a:defRPr>
      </a:lvl7pPr>
      <a:lvl8pPr marL="3199680" algn="l" defTabSz="914198" rtl="0" eaLnBrk="1" latinLnBrk="0" hangingPunct="1">
        <a:defRPr sz="1800" kern="1200">
          <a:solidFill>
            <a:schemeClr val="tx1"/>
          </a:solidFill>
          <a:latin typeface="+mn-lt"/>
          <a:ea typeface="+mn-ea"/>
          <a:cs typeface="+mn-cs"/>
        </a:defRPr>
      </a:lvl8pPr>
      <a:lvl9pPr marL="3656777" algn="l" defTabSz="91419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4643"/>
            <a:ext cx="7886700" cy="993775"/>
          </a:xfrm>
          <a:prstGeom prst="rect">
            <a:avLst/>
          </a:prstGeom>
        </p:spPr>
        <p:txBody>
          <a:bodyPr vert="horz" lIns="91422" tIns="45711" rIns="91422" bIns="45711" rtlCol="0" anchor="ctr">
            <a:normAutofit/>
          </a:bodyPr>
          <a:lstStyle/>
          <a:p>
            <a:r>
              <a:rPr lang="en-US"/>
              <a:t>Click to edit Master title style</a:t>
            </a:r>
          </a:p>
        </p:txBody>
      </p:sp>
      <p:sp>
        <p:nvSpPr>
          <p:cNvPr id="3" name="Text Placeholder 2"/>
          <p:cNvSpPr>
            <a:spLocks noGrp="1"/>
          </p:cNvSpPr>
          <p:nvPr>
            <p:ph type="body" idx="1"/>
          </p:nvPr>
        </p:nvSpPr>
        <p:spPr>
          <a:xfrm>
            <a:off x="628650" y="1370013"/>
            <a:ext cx="7886700" cy="3262312"/>
          </a:xfrm>
          <a:prstGeom prst="rect">
            <a:avLst/>
          </a:prstGeom>
        </p:spPr>
        <p:txBody>
          <a:bodyPr vert="horz" lIns="91422" tIns="45711" rIns="91422" bIns="45711"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72"/>
            <a:ext cx="2057400" cy="274637"/>
          </a:xfrm>
          <a:prstGeom prst="rect">
            <a:avLst/>
          </a:prstGeom>
        </p:spPr>
        <p:txBody>
          <a:bodyPr vert="horz" lIns="91422" tIns="45711" rIns="91422" bIns="45711"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4767272"/>
            <a:ext cx="3086100" cy="274637"/>
          </a:xfrm>
          <a:prstGeom prst="rect">
            <a:avLst/>
          </a:prstGeom>
        </p:spPr>
        <p:txBody>
          <a:bodyPr vert="horz" lIns="91422" tIns="45711" rIns="91422" bIns="45711"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72"/>
            <a:ext cx="2057400" cy="274637"/>
          </a:xfrm>
          <a:prstGeom prst="rect">
            <a:avLst/>
          </a:prstGeom>
        </p:spPr>
        <p:txBody>
          <a:bodyPr vert="horz" lIns="91422" tIns="45711" rIns="91422" bIns="45711" rtlCol="0" anchor="ctr"/>
          <a:lstStyle>
            <a:lvl1pPr algn="r">
              <a:defRPr sz="1200">
                <a:solidFill>
                  <a:schemeClr val="tx1">
                    <a:tint val="75000"/>
                  </a:schemeClr>
                </a:solidFill>
              </a:defRPr>
            </a:lvl1pPr>
          </a:lstStyle>
          <a:p>
            <a:fld id="{3AA51103-0093-42EB-8226-E89157D0A50C}" type="slidenum">
              <a:rPr lang="en-US" smtClean="0"/>
              <a:t>‹#›</a:t>
            </a:fld>
            <a:endParaRPr lang="en-US"/>
          </a:p>
        </p:txBody>
      </p:sp>
    </p:spTree>
    <p:extLst>
      <p:ext uri="{BB962C8B-B14F-4D97-AF65-F5344CB8AC3E}">
        <p14:creationId xmlns:p14="http://schemas.microsoft.com/office/powerpoint/2010/main" val="19103564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19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46" indent="-228546" algn="l" defTabSz="91419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647" indent="-228546" algn="l" defTabSz="91419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44" indent="-228546" algn="l" defTabSz="91419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40" indent="-228546" algn="l" defTabSz="91419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940" indent="-228546" algn="l" defTabSz="91419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033" indent="-228546" algn="l" defTabSz="91419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134" indent="-228546" algn="l" defTabSz="91419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231" indent="-228546" algn="l" defTabSz="91419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327" indent="-228546" algn="l" defTabSz="91419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198" rtl="0" eaLnBrk="1" latinLnBrk="0" hangingPunct="1">
        <a:defRPr sz="1800" kern="1200">
          <a:solidFill>
            <a:schemeClr val="tx1"/>
          </a:solidFill>
          <a:latin typeface="+mn-lt"/>
          <a:ea typeface="+mn-ea"/>
          <a:cs typeface="+mn-cs"/>
        </a:defRPr>
      </a:lvl1pPr>
      <a:lvl2pPr marL="457094" algn="l" defTabSz="914198" rtl="0" eaLnBrk="1" latinLnBrk="0" hangingPunct="1">
        <a:defRPr sz="1800" kern="1200">
          <a:solidFill>
            <a:schemeClr val="tx1"/>
          </a:solidFill>
          <a:latin typeface="+mn-lt"/>
          <a:ea typeface="+mn-ea"/>
          <a:cs typeface="+mn-cs"/>
        </a:defRPr>
      </a:lvl2pPr>
      <a:lvl3pPr marL="914198" algn="l" defTabSz="914198" rtl="0" eaLnBrk="1" latinLnBrk="0" hangingPunct="1">
        <a:defRPr sz="1800" kern="1200">
          <a:solidFill>
            <a:schemeClr val="tx1"/>
          </a:solidFill>
          <a:latin typeface="+mn-lt"/>
          <a:ea typeface="+mn-ea"/>
          <a:cs typeface="+mn-cs"/>
        </a:defRPr>
      </a:lvl3pPr>
      <a:lvl4pPr marL="1371294" algn="l" defTabSz="914198" rtl="0" eaLnBrk="1" latinLnBrk="0" hangingPunct="1">
        <a:defRPr sz="1800" kern="1200">
          <a:solidFill>
            <a:schemeClr val="tx1"/>
          </a:solidFill>
          <a:latin typeface="+mn-lt"/>
          <a:ea typeface="+mn-ea"/>
          <a:cs typeface="+mn-cs"/>
        </a:defRPr>
      </a:lvl4pPr>
      <a:lvl5pPr marL="1828394" algn="l" defTabSz="914198" rtl="0" eaLnBrk="1" latinLnBrk="0" hangingPunct="1">
        <a:defRPr sz="1800" kern="1200">
          <a:solidFill>
            <a:schemeClr val="tx1"/>
          </a:solidFill>
          <a:latin typeface="+mn-lt"/>
          <a:ea typeface="+mn-ea"/>
          <a:cs typeface="+mn-cs"/>
        </a:defRPr>
      </a:lvl5pPr>
      <a:lvl6pPr marL="2285487" algn="l" defTabSz="914198" rtl="0" eaLnBrk="1" latinLnBrk="0" hangingPunct="1">
        <a:defRPr sz="1800" kern="1200">
          <a:solidFill>
            <a:schemeClr val="tx1"/>
          </a:solidFill>
          <a:latin typeface="+mn-lt"/>
          <a:ea typeface="+mn-ea"/>
          <a:cs typeface="+mn-cs"/>
        </a:defRPr>
      </a:lvl6pPr>
      <a:lvl7pPr marL="2742581" algn="l" defTabSz="914198" rtl="0" eaLnBrk="1" latinLnBrk="0" hangingPunct="1">
        <a:defRPr sz="1800" kern="1200">
          <a:solidFill>
            <a:schemeClr val="tx1"/>
          </a:solidFill>
          <a:latin typeface="+mn-lt"/>
          <a:ea typeface="+mn-ea"/>
          <a:cs typeface="+mn-cs"/>
        </a:defRPr>
      </a:lvl7pPr>
      <a:lvl8pPr marL="3199680" algn="l" defTabSz="914198" rtl="0" eaLnBrk="1" latinLnBrk="0" hangingPunct="1">
        <a:defRPr sz="1800" kern="1200">
          <a:solidFill>
            <a:schemeClr val="tx1"/>
          </a:solidFill>
          <a:latin typeface="+mn-lt"/>
          <a:ea typeface="+mn-ea"/>
          <a:cs typeface="+mn-cs"/>
        </a:defRPr>
      </a:lvl8pPr>
      <a:lvl9pPr marL="3656777" algn="l" defTabSz="91419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Placeholder 1"/>
          <p:cNvSpPr>
            <a:spLocks noGrp="1"/>
          </p:cNvSpPr>
          <p:nvPr>
            <p:ph type="title"/>
          </p:nvPr>
        </p:nvSpPr>
        <p:spPr>
          <a:xfrm>
            <a:off x="457200" y="133350"/>
            <a:ext cx="8229600" cy="533400"/>
          </a:xfrm>
          <a:prstGeom prst="rect">
            <a:avLst/>
          </a:prstGeom>
        </p:spPr>
        <p:txBody>
          <a:bodyPr vert="horz" lIns="91422" tIns="45711" rIns="91422" bIns="45711" rtlCol="0" anchor="b">
            <a:normAutofit/>
          </a:bodyPr>
          <a:lstStyle/>
          <a:p>
            <a:r>
              <a:rPr lang="en-US" dirty="0"/>
              <a:t>Click to edit Master title style</a:t>
            </a:r>
          </a:p>
        </p:txBody>
      </p:sp>
      <p:sp>
        <p:nvSpPr>
          <p:cNvPr id="3" name="Text Placeholder 2"/>
          <p:cNvSpPr>
            <a:spLocks noGrp="1"/>
          </p:cNvSpPr>
          <p:nvPr>
            <p:ph type="body" idx="1"/>
          </p:nvPr>
        </p:nvSpPr>
        <p:spPr>
          <a:xfrm>
            <a:off x="457200" y="666750"/>
            <a:ext cx="8229600" cy="3733800"/>
          </a:xfrm>
          <a:prstGeom prst="rect">
            <a:avLst/>
          </a:prstGeom>
        </p:spPr>
        <p:txBody>
          <a:bodyPr vert="horz" lIns="91422" tIns="45711" rIns="91422" bIns="45711"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553200" y="4552950"/>
            <a:ext cx="2133600" cy="273844"/>
          </a:xfrm>
          <a:prstGeom prst="rect">
            <a:avLst/>
          </a:prstGeom>
        </p:spPr>
        <p:txBody>
          <a:bodyPr lIns="91422" tIns="45711" rIns="91422" bIns="45711"/>
          <a:lstStyle>
            <a:lvl1pPr algn="r">
              <a:defRPr sz="1200">
                <a:solidFill>
                  <a:schemeClr val="bg1"/>
                </a:solidFill>
                <a:latin typeface="Arial" pitchFamily="34" charset="0"/>
                <a:cs typeface="Arial" pitchFamily="34" charset="0"/>
              </a:defRPr>
            </a:lvl1pPr>
          </a:lstStyle>
          <a:p>
            <a:fld id="{A7EE2453-3BC3-4CDC-BBD4-144194DC3BDD}"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2053898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Lst>
  <p:hf hdr="0" ftr="0" dt="0"/>
  <p:txStyles>
    <p:titleStyle>
      <a:lvl1pPr algn="l" defTabSz="914198" rtl="0" eaLnBrk="1" latinLnBrk="0" hangingPunct="1">
        <a:lnSpc>
          <a:spcPts val="3200"/>
        </a:lnSpc>
        <a:spcBef>
          <a:spcPct val="0"/>
        </a:spcBef>
        <a:buNone/>
        <a:defRPr sz="3200" kern="1200">
          <a:solidFill>
            <a:schemeClr val="tx2"/>
          </a:solidFill>
          <a:latin typeface="Arial" pitchFamily="34" charset="0"/>
          <a:ea typeface="+mj-ea"/>
          <a:cs typeface="Arial" pitchFamily="34" charset="0"/>
        </a:defRPr>
      </a:lvl1pPr>
    </p:titleStyle>
    <p:bodyStyle>
      <a:lvl1pPr marL="342821" indent="-342821" algn="l" defTabSz="914198" rtl="0" eaLnBrk="1" latinLnBrk="0" hangingPunct="1">
        <a:spcBef>
          <a:spcPct val="20000"/>
        </a:spcBef>
        <a:buClr>
          <a:schemeClr val="accent1">
            <a:lumMod val="75000"/>
          </a:schemeClr>
        </a:buClr>
        <a:buFont typeface="Arial" pitchFamily="34" charset="0"/>
        <a:buChar char="•"/>
        <a:defRPr sz="2800" kern="1200">
          <a:solidFill>
            <a:schemeClr val="tx1">
              <a:lumMod val="75000"/>
              <a:lumOff val="25000"/>
            </a:schemeClr>
          </a:solidFill>
          <a:latin typeface="Arial" pitchFamily="34" charset="0"/>
          <a:ea typeface="+mn-ea"/>
          <a:cs typeface="Arial" pitchFamily="34" charset="0"/>
        </a:defRPr>
      </a:lvl1pPr>
      <a:lvl2pPr marL="742787" indent="-285687" algn="l" defTabSz="914198" rtl="0" eaLnBrk="1" latinLnBrk="0" hangingPunct="1">
        <a:spcBef>
          <a:spcPct val="20000"/>
        </a:spcBef>
        <a:buClr>
          <a:schemeClr val="accent1">
            <a:lumMod val="75000"/>
          </a:schemeClr>
        </a:buClr>
        <a:buFont typeface="Arial" pitchFamily="34" charset="0"/>
        <a:buChar char="–"/>
        <a:defRPr sz="2400" kern="1200">
          <a:solidFill>
            <a:schemeClr val="tx1">
              <a:lumMod val="75000"/>
              <a:lumOff val="25000"/>
            </a:schemeClr>
          </a:solidFill>
          <a:latin typeface="Arial" pitchFamily="34" charset="0"/>
          <a:ea typeface="+mn-ea"/>
          <a:cs typeface="Arial" pitchFamily="34" charset="0"/>
        </a:defRPr>
      </a:lvl2pPr>
      <a:lvl3pPr marL="1142744" indent="-228546" algn="l" defTabSz="914198" rtl="0" eaLnBrk="1" latinLnBrk="0" hangingPunct="1">
        <a:spcBef>
          <a:spcPct val="20000"/>
        </a:spcBef>
        <a:buClr>
          <a:schemeClr val="accent1">
            <a:lumMod val="75000"/>
          </a:schemeClr>
        </a:buClr>
        <a:buFont typeface="Arial" pitchFamily="34" charset="0"/>
        <a:buChar char="•"/>
        <a:defRPr sz="2000" kern="1200">
          <a:solidFill>
            <a:schemeClr val="tx1">
              <a:lumMod val="75000"/>
              <a:lumOff val="25000"/>
            </a:schemeClr>
          </a:solidFill>
          <a:latin typeface="Arial" pitchFamily="34" charset="0"/>
          <a:ea typeface="+mn-ea"/>
          <a:cs typeface="Arial" pitchFamily="34" charset="0"/>
        </a:defRPr>
      </a:lvl3pPr>
      <a:lvl4pPr marL="1599840" indent="-228546" algn="l" defTabSz="914198" rtl="0" eaLnBrk="1" latinLnBrk="0" hangingPunct="1">
        <a:spcBef>
          <a:spcPct val="20000"/>
        </a:spcBef>
        <a:buClr>
          <a:schemeClr val="accent1">
            <a:lumMod val="75000"/>
          </a:schemeClr>
        </a:buClr>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4pPr>
      <a:lvl5pPr marL="2056940" indent="-228546" algn="l" defTabSz="914198" rtl="0" eaLnBrk="1" latinLnBrk="0" hangingPunct="1">
        <a:spcBef>
          <a:spcPct val="20000"/>
        </a:spcBef>
        <a:buClr>
          <a:schemeClr val="accent1">
            <a:lumMod val="75000"/>
          </a:schemeClr>
        </a:buClr>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5pPr>
      <a:lvl6pPr marL="2514033" indent="-228546" algn="l" defTabSz="91419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134" indent="-228546" algn="l" defTabSz="91419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231" indent="-228546" algn="l" defTabSz="91419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327" indent="-228546" algn="l" defTabSz="91419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98" rtl="0" eaLnBrk="1" latinLnBrk="0" hangingPunct="1">
        <a:defRPr sz="1800" kern="1200">
          <a:solidFill>
            <a:schemeClr val="tx1"/>
          </a:solidFill>
          <a:latin typeface="+mn-lt"/>
          <a:ea typeface="+mn-ea"/>
          <a:cs typeface="+mn-cs"/>
        </a:defRPr>
      </a:lvl1pPr>
      <a:lvl2pPr marL="457094" algn="l" defTabSz="914198" rtl="0" eaLnBrk="1" latinLnBrk="0" hangingPunct="1">
        <a:defRPr sz="1800" kern="1200">
          <a:solidFill>
            <a:schemeClr val="tx1"/>
          </a:solidFill>
          <a:latin typeface="+mn-lt"/>
          <a:ea typeface="+mn-ea"/>
          <a:cs typeface="+mn-cs"/>
        </a:defRPr>
      </a:lvl2pPr>
      <a:lvl3pPr marL="914198" algn="l" defTabSz="914198" rtl="0" eaLnBrk="1" latinLnBrk="0" hangingPunct="1">
        <a:defRPr sz="1800" kern="1200">
          <a:solidFill>
            <a:schemeClr val="tx1"/>
          </a:solidFill>
          <a:latin typeface="+mn-lt"/>
          <a:ea typeface="+mn-ea"/>
          <a:cs typeface="+mn-cs"/>
        </a:defRPr>
      </a:lvl3pPr>
      <a:lvl4pPr marL="1371294" algn="l" defTabSz="914198" rtl="0" eaLnBrk="1" latinLnBrk="0" hangingPunct="1">
        <a:defRPr sz="1800" kern="1200">
          <a:solidFill>
            <a:schemeClr val="tx1"/>
          </a:solidFill>
          <a:latin typeface="+mn-lt"/>
          <a:ea typeface="+mn-ea"/>
          <a:cs typeface="+mn-cs"/>
        </a:defRPr>
      </a:lvl4pPr>
      <a:lvl5pPr marL="1828394" algn="l" defTabSz="914198" rtl="0" eaLnBrk="1" latinLnBrk="0" hangingPunct="1">
        <a:defRPr sz="1800" kern="1200">
          <a:solidFill>
            <a:schemeClr val="tx1"/>
          </a:solidFill>
          <a:latin typeface="+mn-lt"/>
          <a:ea typeface="+mn-ea"/>
          <a:cs typeface="+mn-cs"/>
        </a:defRPr>
      </a:lvl5pPr>
      <a:lvl6pPr marL="2285487" algn="l" defTabSz="914198" rtl="0" eaLnBrk="1" latinLnBrk="0" hangingPunct="1">
        <a:defRPr sz="1800" kern="1200">
          <a:solidFill>
            <a:schemeClr val="tx1"/>
          </a:solidFill>
          <a:latin typeface="+mn-lt"/>
          <a:ea typeface="+mn-ea"/>
          <a:cs typeface="+mn-cs"/>
        </a:defRPr>
      </a:lvl6pPr>
      <a:lvl7pPr marL="2742581" algn="l" defTabSz="914198" rtl="0" eaLnBrk="1" latinLnBrk="0" hangingPunct="1">
        <a:defRPr sz="1800" kern="1200">
          <a:solidFill>
            <a:schemeClr val="tx1"/>
          </a:solidFill>
          <a:latin typeface="+mn-lt"/>
          <a:ea typeface="+mn-ea"/>
          <a:cs typeface="+mn-cs"/>
        </a:defRPr>
      </a:lvl7pPr>
      <a:lvl8pPr marL="3199680" algn="l" defTabSz="914198" rtl="0" eaLnBrk="1" latinLnBrk="0" hangingPunct="1">
        <a:defRPr sz="1800" kern="1200">
          <a:solidFill>
            <a:schemeClr val="tx1"/>
          </a:solidFill>
          <a:latin typeface="+mn-lt"/>
          <a:ea typeface="+mn-ea"/>
          <a:cs typeface="+mn-cs"/>
        </a:defRPr>
      </a:lvl8pPr>
      <a:lvl9pPr marL="3656777" algn="l" defTabSz="914198"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68562" tIns="34289" rIns="68562" bIns="34289"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68562" tIns="34289" rIns="68562" bIns="3428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4"/>
            <a:ext cx="2057400" cy="273844"/>
          </a:xfrm>
          <a:prstGeom prst="rect">
            <a:avLst/>
          </a:prstGeom>
        </p:spPr>
        <p:txBody>
          <a:bodyPr vert="horz" lIns="68562" tIns="34289" rIns="68562" bIns="34289" rtlCol="0" anchor="ctr"/>
          <a:lstStyle>
            <a:lvl1pPr algn="l">
              <a:defRPr sz="900">
                <a:solidFill>
                  <a:schemeClr val="tx1">
                    <a:tint val="75000"/>
                  </a:schemeClr>
                </a:solidFill>
              </a:defRPr>
            </a:lvl1pPr>
          </a:lstStyle>
          <a:p>
            <a:pPr defTabSz="685596"/>
            <a:fld id="{0F2DDD76-B15D-4CB8-90AA-5B05BF1A4564}" type="datetimeFigureOut">
              <a:rPr lang="en-US" smtClean="0">
                <a:solidFill>
                  <a:prstClr val="black">
                    <a:tint val="75000"/>
                  </a:prstClr>
                </a:solidFill>
              </a:rPr>
              <a:pPr defTabSz="685596"/>
              <a:t>1/18/2019</a:t>
            </a:fld>
            <a:endParaRPr lang="en-US">
              <a:solidFill>
                <a:prstClr val="black">
                  <a:tint val="75000"/>
                </a:prstClr>
              </a:solidFill>
            </a:endParaRPr>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68562" tIns="34289" rIns="68562" bIns="34289" rtlCol="0" anchor="ctr"/>
          <a:lstStyle>
            <a:lvl1pPr algn="ctr">
              <a:defRPr sz="900">
                <a:solidFill>
                  <a:schemeClr val="tx1">
                    <a:tint val="75000"/>
                  </a:schemeClr>
                </a:solidFill>
              </a:defRPr>
            </a:lvl1pPr>
          </a:lstStyle>
          <a:p>
            <a:pPr defTabSz="685596"/>
            <a:endParaRPr lang="en-US">
              <a:solidFill>
                <a:prstClr val="black">
                  <a:tint val="75000"/>
                </a:prstClr>
              </a:solidFill>
            </a:endParaRPr>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68562" tIns="34289" rIns="68562" bIns="34289" rtlCol="0" anchor="ctr"/>
          <a:lstStyle>
            <a:lvl1pPr algn="r">
              <a:defRPr sz="900">
                <a:solidFill>
                  <a:schemeClr val="tx1">
                    <a:tint val="75000"/>
                  </a:schemeClr>
                </a:solidFill>
              </a:defRPr>
            </a:lvl1pPr>
          </a:lstStyle>
          <a:p>
            <a:pPr defTabSz="685596"/>
            <a:fld id="{D044562E-B7EF-4DB8-8EB8-7962BB21781A}" type="slidenum">
              <a:rPr lang="en-US" smtClean="0">
                <a:solidFill>
                  <a:prstClr val="black">
                    <a:tint val="75000"/>
                  </a:prstClr>
                </a:solidFill>
              </a:rPr>
              <a:pPr defTabSz="685596"/>
              <a:t>‹#›</a:t>
            </a:fld>
            <a:endParaRPr lang="en-US">
              <a:solidFill>
                <a:prstClr val="black">
                  <a:tint val="75000"/>
                </a:prstClr>
              </a:solidFill>
            </a:endParaRPr>
          </a:p>
        </p:txBody>
      </p:sp>
    </p:spTree>
    <p:extLst>
      <p:ext uri="{BB962C8B-B14F-4D97-AF65-F5344CB8AC3E}">
        <p14:creationId xmlns:p14="http://schemas.microsoft.com/office/powerpoint/2010/main" val="2178458318"/>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l" defTabSz="685596"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02" indent="-171402" algn="l" defTabSz="685596"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205" indent="-171402" algn="l" defTabSz="685596"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6997" indent="-171402" algn="l" defTabSz="685596"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199790" indent="-171402" algn="l" defTabSz="68559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2584" indent="-171402" algn="l" defTabSz="68559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386" indent="-171402" algn="l" defTabSz="68559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184" indent="-171402" algn="l" defTabSz="68559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0982" indent="-171402" algn="l" defTabSz="68559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3785" indent="-171402" algn="l" defTabSz="68559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596" rtl="0" eaLnBrk="1" latinLnBrk="0" hangingPunct="1">
        <a:defRPr sz="1400" kern="1200">
          <a:solidFill>
            <a:schemeClr val="tx1"/>
          </a:solidFill>
          <a:latin typeface="+mn-lt"/>
          <a:ea typeface="+mn-ea"/>
          <a:cs typeface="+mn-cs"/>
        </a:defRPr>
      </a:lvl1pPr>
      <a:lvl2pPr marL="342794" algn="l" defTabSz="685596" rtl="0" eaLnBrk="1" latinLnBrk="0" hangingPunct="1">
        <a:defRPr sz="1400" kern="1200">
          <a:solidFill>
            <a:schemeClr val="tx1"/>
          </a:solidFill>
          <a:latin typeface="+mn-lt"/>
          <a:ea typeface="+mn-ea"/>
          <a:cs typeface="+mn-cs"/>
        </a:defRPr>
      </a:lvl2pPr>
      <a:lvl3pPr marL="685596" algn="l" defTabSz="685596" rtl="0" eaLnBrk="1" latinLnBrk="0" hangingPunct="1">
        <a:defRPr sz="1400" kern="1200">
          <a:solidFill>
            <a:schemeClr val="tx1"/>
          </a:solidFill>
          <a:latin typeface="+mn-lt"/>
          <a:ea typeface="+mn-ea"/>
          <a:cs typeface="+mn-cs"/>
        </a:defRPr>
      </a:lvl3pPr>
      <a:lvl4pPr marL="1028394" algn="l" defTabSz="685596" rtl="0" eaLnBrk="1" latinLnBrk="0" hangingPunct="1">
        <a:defRPr sz="1400" kern="1200">
          <a:solidFill>
            <a:schemeClr val="tx1"/>
          </a:solidFill>
          <a:latin typeface="+mn-lt"/>
          <a:ea typeface="+mn-ea"/>
          <a:cs typeface="+mn-cs"/>
        </a:defRPr>
      </a:lvl4pPr>
      <a:lvl5pPr marL="1371192" algn="l" defTabSz="685596" rtl="0" eaLnBrk="1" latinLnBrk="0" hangingPunct="1">
        <a:defRPr sz="1400" kern="1200">
          <a:solidFill>
            <a:schemeClr val="tx1"/>
          </a:solidFill>
          <a:latin typeface="+mn-lt"/>
          <a:ea typeface="+mn-ea"/>
          <a:cs typeface="+mn-cs"/>
        </a:defRPr>
      </a:lvl5pPr>
      <a:lvl6pPr marL="1713995" algn="l" defTabSz="685596" rtl="0" eaLnBrk="1" latinLnBrk="0" hangingPunct="1">
        <a:defRPr sz="1400" kern="1200">
          <a:solidFill>
            <a:schemeClr val="tx1"/>
          </a:solidFill>
          <a:latin typeface="+mn-lt"/>
          <a:ea typeface="+mn-ea"/>
          <a:cs typeface="+mn-cs"/>
        </a:defRPr>
      </a:lvl6pPr>
      <a:lvl7pPr marL="2056787" algn="l" defTabSz="685596" rtl="0" eaLnBrk="1" latinLnBrk="0" hangingPunct="1">
        <a:defRPr sz="1400" kern="1200">
          <a:solidFill>
            <a:schemeClr val="tx1"/>
          </a:solidFill>
          <a:latin typeface="+mn-lt"/>
          <a:ea typeface="+mn-ea"/>
          <a:cs typeface="+mn-cs"/>
        </a:defRPr>
      </a:lvl7pPr>
      <a:lvl8pPr marL="2399580" algn="l" defTabSz="685596" rtl="0" eaLnBrk="1" latinLnBrk="0" hangingPunct="1">
        <a:defRPr sz="1400" kern="1200">
          <a:solidFill>
            <a:schemeClr val="tx1"/>
          </a:solidFill>
          <a:latin typeface="+mn-lt"/>
          <a:ea typeface="+mn-ea"/>
          <a:cs typeface="+mn-cs"/>
        </a:defRPr>
      </a:lvl8pPr>
      <a:lvl9pPr marL="2742374" algn="l" defTabSz="685596"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428750"/>
            <a:ext cx="8686800" cy="1407319"/>
          </a:xfrm>
        </p:spPr>
        <p:txBody>
          <a:bodyPr>
            <a:normAutofit fontScale="90000"/>
          </a:bodyPr>
          <a:lstStyle/>
          <a:p>
            <a:r>
              <a:rPr lang="en-US" sz="3200" dirty="0"/>
              <a:t>University of Texas System</a:t>
            </a:r>
            <a:br>
              <a:rPr lang="en-US" sz="3200" dirty="0"/>
            </a:br>
            <a:r>
              <a:rPr lang="en-US" sz="3200" dirty="0"/>
              <a:t>Women’s Leadership Development  Workshop</a:t>
            </a:r>
            <a:br>
              <a:rPr lang="en-US" sz="3200" dirty="0"/>
            </a:br>
            <a:r>
              <a:rPr lang="en-US" sz="3200" i="1" dirty="0"/>
              <a:t>Developing Future Women Leaders</a:t>
            </a:r>
          </a:p>
        </p:txBody>
      </p:sp>
      <p:sp>
        <p:nvSpPr>
          <p:cNvPr id="3" name="Subtitle 2"/>
          <p:cNvSpPr>
            <a:spLocks noGrp="1"/>
          </p:cNvSpPr>
          <p:nvPr>
            <p:ph type="subTitle" idx="1"/>
          </p:nvPr>
        </p:nvSpPr>
        <p:spPr>
          <a:xfrm>
            <a:off x="639620" y="3638550"/>
            <a:ext cx="7772400" cy="990600"/>
          </a:xfrm>
        </p:spPr>
        <p:txBody>
          <a:bodyPr>
            <a:normAutofit/>
          </a:bodyPr>
          <a:lstStyle/>
          <a:p>
            <a:r>
              <a:rPr lang="en-US" sz="1200" dirty="0"/>
              <a:t> January 2019</a:t>
            </a:r>
          </a:p>
        </p:txBody>
      </p:sp>
      <p:sp>
        <p:nvSpPr>
          <p:cNvPr id="4" name="Text Placeholder 3"/>
          <p:cNvSpPr>
            <a:spLocks noGrp="1"/>
          </p:cNvSpPr>
          <p:nvPr>
            <p:ph type="body" sz="quarter" idx="10"/>
          </p:nvPr>
        </p:nvSpPr>
        <p:spPr>
          <a:xfrm>
            <a:off x="685800" y="3028950"/>
            <a:ext cx="7772400" cy="609600"/>
          </a:xfrm>
        </p:spPr>
        <p:txBody>
          <a:bodyPr>
            <a:normAutofit fontScale="70000" lnSpcReduction="20000"/>
          </a:bodyPr>
          <a:lstStyle/>
          <a:p>
            <a:r>
              <a:rPr lang="en-US" dirty="0"/>
              <a:t>Moderators: Susan Franzen and Tony Cucolo  </a:t>
            </a:r>
          </a:p>
          <a:p>
            <a:r>
              <a:rPr lang="en-US" dirty="0"/>
              <a:t>UT System Administration  </a:t>
            </a:r>
          </a:p>
        </p:txBody>
      </p:sp>
    </p:spTree>
    <p:extLst>
      <p:ext uri="{BB962C8B-B14F-4D97-AF65-F5344CB8AC3E}">
        <p14:creationId xmlns:p14="http://schemas.microsoft.com/office/powerpoint/2010/main" val="3584935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18437" y="183403"/>
            <a:ext cx="6307130" cy="702092"/>
          </a:xfrm>
          <a:solidFill>
            <a:schemeClr val="bg1">
              <a:lumMod val="50000"/>
              <a:alpha val="39000"/>
            </a:schemeClr>
          </a:solidFill>
        </p:spPr>
        <p:txBody>
          <a:bodyPr>
            <a:normAutofit/>
          </a:bodyPr>
          <a:lstStyle/>
          <a:p>
            <a:pPr algn="ctr"/>
            <a:r>
              <a:rPr lang="en-US" sz="4500" dirty="0">
                <a:ln w="0"/>
                <a:effectLst>
                  <a:outerShdw blurRad="38100" dist="19050" dir="2700000" algn="tl" rotWithShape="0">
                    <a:schemeClr val="dk1">
                      <a:alpha val="40000"/>
                    </a:schemeClr>
                  </a:outerShdw>
                </a:effectLst>
                <a:latin typeface="Segoe UI Light" panose="020B0502040204020203" pitchFamily="34" charset="0"/>
                <a:cs typeface="Segoe UI Light" panose="020B0502040204020203" pitchFamily="34" charset="0"/>
              </a:rPr>
              <a:t>Leadership “Primer”</a:t>
            </a:r>
          </a:p>
        </p:txBody>
      </p:sp>
      <p:sp>
        <p:nvSpPr>
          <p:cNvPr id="6" name="Freeform 5"/>
          <p:cNvSpPr/>
          <p:nvPr/>
        </p:nvSpPr>
        <p:spPr>
          <a:xfrm>
            <a:off x="3139739" y="2451498"/>
            <a:ext cx="2951639" cy="990599"/>
          </a:xfrm>
          <a:custGeom>
            <a:avLst/>
            <a:gdLst>
              <a:gd name="connsiteX0" fmla="*/ 0 w 3819394"/>
              <a:gd name="connsiteY0" fmla="*/ 660399 h 1320798"/>
              <a:gd name="connsiteX1" fmla="*/ 1909697 w 3819394"/>
              <a:gd name="connsiteY1" fmla="*/ 0 h 1320798"/>
              <a:gd name="connsiteX2" fmla="*/ 3819394 w 3819394"/>
              <a:gd name="connsiteY2" fmla="*/ 660399 h 1320798"/>
              <a:gd name="connsiteX3" fmla="*/ 1909697 w 3819394"/>
              <a:gd name="connsiteY3" fmla="*/ 1320798 h 1320798"/>
              <a:gd name="connsiteX4" fmla="*/ 0 w 3819394"/>
              <a:gd name="connsiteY4" fmla="*/ 660399 h 13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9394" h="1320798">
                <a:moveTo>
                  <a:pt x="0" y="660399"/>
                </a:moveTo>
                <a:cubicBezTo>
                  <a:pt x="0" y="295671"/>
                  <a:pt x="855000" y="0"/>
                  <a:pt x="1909697" y="0"/>
                </a:cubicBezTo>
                <a:cubicBezTo>
                  <a:pt x="2964394" y="0"/>
                  <a:pt x="3819394" y="295671"/>
                  <a:pt x="3819394" y="660399"/>
                </a:cubicBezTo>
                <a:cubicBezTo>
                  <a:pt x="3819394" y="1025127"/>
                  <a:pt x="2964394" y="1320798"/>
                  <a:pt x="1909697" y="1320798"/>
                </a:cubicBezTo>
                <a:cubicBezTo>
                  <a:pt x="855000" y="1320798"/>
                  <a:pt x="0" y="1025127"/>
                  <a:pt x="0" y="660399"/>
                </a:cubicBezTo>
                <a:close/>
              </a:path>
            </a:pathLst>
          </a:cu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446030" tIns="171688" rIns="446030" bIns="171688" numCol="1" spcCol="953" anchor="ctr" anchorCtr="0">
            <a:noAutofit/>
          </a:bodyPr>
          <a:lstStyle/>
          <a:p>
            <a:pPr algn="ctr" defTabSz="933151">
              <a:lnSpc>
                <a:spcPct val="90000"/>
              </a:lnSpc>
              <a:spcBef>
                <a:spcPct val="0"/>
              </a:spcBef>
              <a:spcAft>
                <a:spcPct val="35000"/>
              </a:spcAft>
            </a:pPr>
            <a:r>
              <a:rPr lang="en-US" b="1" dirty="0">
                <a:solidFill>
                  <a:prstClr val="black"/>
                </a:solidFill>
                <a:latin typeface="Segoe UI Light" panose="020B0502040204020203" pitchFamily="34" charset="0"/>
                <a:cs typeface="Segoe UI Light" panose="020B0502040204020203" pitchFamily="34" charset="0"/>
              </a:rPr>
              <a:t>Key Traits and Skills of Successful Leaders</a:t>
            </a:r>
          </a:p>
        </p:txBody>
      </p:sp>
      <p:sp>
        <p:nvSpPr>
          <p:cNvPr id="7" name="Freeform 6"/>
          <p:cNvSpPr/>
          <p:nvPr/>
        </p:nvSpPr>
        <p:spPr>
          <a:xfrm rot="16200000">
            <a:off x="4453406" y="2056380"/>
            <a:ext cx="237189" cy="356134"/>
          </a:xfrm>
          <a:custGeom>
            <a:avLst/>
            <a:gdLst>
              <a:gd name="connsiteX0" fmla="*/ 0 w 316252"/>
              <a:gd name="connsiteY0" fmla="*/ 94969 h 474845"/>
              <a:gd name="connsiteX1" fmla="*/ 158126 w 316252"/>
              <a:gd name="connsiteY1" fmla="*/ 94969 h 474845"/>
              <a:gd name="connsiteX2" fmla="*/ 158126 w 316252"/>
              <a:gd name="connsiteY2" fmla="*/ 0 h 474845"/>
              <a:gd name="connsiteX3" fmla="*/ 316252 w 316252"/>
              <a:gd name="connsiteY3" fmla="*/ 237423 h 474845"/>
              <a:gd name="connsiteX4" fmla="*/ 158126 w 316252"/>
              <a:gd name="connsiteY4" fmla="*/ 474845 h 474845"/>
              <a:gd name="connsiteX5" fmla="*/ 158126 w 316252"/>
              <a:gd name="connsiteY5" fmla="*/ 379876 h 474845"/>
              <a:gd name="connsiteX6" fmla="*/ 0 w 316252"/>
              <a:gd name="connsiteY6" fmla="*/ 379876 h 474845"/>
              <a:gd name="connsiteX7" fmla="*/ 0 w 316252"/>
              <a:gd name="connsiteY7" fmla="*/ 94969 h 474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252" h="474845">
                <a:moveTo>
                  <a:pt x="0" y="94969"/>
                </a:moveTo>
                <a:lnTo>
                  <a:pt x="158126" y="94969"/>
                </a:lnTo>
                <a:lnTo>
                  <a:pt x="158126" y="0"/>
                </a:lnTo>
                <a:lnTo>
                  <a:pt x="316252" y="237423"/>
                </a:lnTo>
                <a:lnTo>
                  <a:pt x="158126" y="474845"/>
                </a:lnTo>
                <a:lnTo>
                  <a:pt x="158126" y="379876"/>
                </a:lnTo>
                <a:lnTo>
                  <a:pt x="0" y="379876"/>
                </a:lnTo>
                <a:lnTo>
                  <a:pt x="0" y="94969"/>
                </a:lnTo>
                <a:close/>
              </a:path>
            </a:pathLst>
          </a:cu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 tIns="71207" rIns="71138" bIns="71207" numCol="1" spcCol="953" anchor="ctr" anchorCtr="0">
            <a:noAutofit/>
          </a:bodyPr>
          <a:lstStyle/>
          <a:p>
            <a:pPr algn="ctr" defTabSz="299941">
              <a:lnSpc>
                <a:spcPct val="90000"/>
              </a:lnSpc>
              <a:spcBef>
                <a:spcPct val="0"/>
              </a:spcBef>
              <a:spcAft>
                <a:spcPct val="35000"/>
              </a:spcAft>
            </a:pPr>
            <a:endParaRPr lang="en-US" sz="700">
              <a:solidFill>
                <a:prstClr val="white"/>
              </a:solidFill>
            </a:endParaRPr>
          </a:p>
        </p:txBody>
      </p:sp>
      <p:sp>
        <p:nvSpPr>
          <p:cNvPr id="8" name="Freeform 7"/>
          <p:cNvSpPr/>
          <p:nvPr/>
        </p:nvSpPr>
        <p:spPr>
          <a:xfrm>
            <a:off x="3742999" y="956518"/>
            <a:ext cx="1708412" cy="1047452"/>
          </a:xfrm>
          <a:custGeom>
            <a:avLst/>
            <a:gdLst>
              <a:gd name="connsiteX0" fmla="*/ 0 w 2210669"/>
              <a:gd name="connsiteY0" fmla="*/ 698302 h 1396603"/>
              <a:gd name="connsiteX1" fmla="*/ 1105335 w 2210669"/>
              <a:gd name="connsiteY1" fmla="*/ 0 h 1396603"/>
              <a:gd name="connsiteX2" fmla="*/ 2210670 w 2210669"/>
              <a:gd name="connsiteY2" fmla="*/ 698302 h 1396603"/>
              <a:gd name="connsiteX3" fmla="*/ 1105335 w 2210669"/>
              <a:gd name="connsiteY3" fmla="*/ 1396604 h 1396603"/>
              <a:gd name="connsiteX4" fmla="*/ 0 w 2210669"/>
              <a:gd name="connsiteY4" fmla="*/ 698302 h 13966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0669" h="1396603">
                <a:moveTo>
                  <a:pt x="0" y="698302"/>
                </a:moveTo>
                <a:cubicBezTo>
                  <a:pt x="0" y="312640"/>
                  <a:pt x="494875" y="0"/>
                  <a:pt x="1105335" y="0"/>
                </a:cubicBezTo>
                <a:cubicBezTo>
                  <a:pt x="1715795" y="0"/>
                  <a:pt x="2210670" y="312640"/>
                  <a:pt x="2210670" y="698302"/>
                </a:cubicBezTo>
                <a:cubicBezTo>
                  <a:pt x="2210670" y="1083964"/>
                  <a:pt x="1715795" y="1396604"/>
                  <a:pt x="1105335" y="1396604"/>
                </a:cubicBezTo>
                <a:cubicBezTo>
                  <a:pt x="494875" y="1396604"/>
                  <a:pt x="0" y="1083964"/>
                  <a:pt x="0" y="698302"/>
                </a:cubicBezTo>
                <a:close/>
              </a:path>
            </a:pathLst>
          </a:cu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5589" tIns="176198" rIns="265589" bIns="176198" numCol="1" spcCol="953" anchor="ctr" anchorCtr="0">
            <a:noAutofit/>
          </a:bodyPr>
          <a:lstStyle/>
          <a:p>
            <a:pPr algn="ctr" defTabSz="799840">
              <a:lnSpc>
                <a:spcPct val="90000"/>
              </a:lnSpc>
              <a:spcBef>
                <a:spcPct val="0"/>
              </a:spcBef>
              <a:spcAft>
                <a:spcPct val="35000"/>
              </a:spcAft>
            </a:pPr>
            <a:r>
              <a:rPr lang="en-US" b="1" dirty="0">
                <a:solidFill>
                  <a:prstClr val="black"/>
                </a:solidFill>
                <a:latin typeface="Segoe UI Light" panose="020B0502040204020203" pitchFamily="34" charset="0"/>
                <a:cs typeface="Segoe UI Light" panose="020B0502040204020203" pitchFamily="34" charset="0"/>
              </a:rPr>
              <a:t>Enterprise Vision </a:t>
            </a:r>
          </a:p>
        </p:txBody>
      </p:sp>
      <p:sp>
        <p:nvSpPr>
          <p:cNvPr id="9" name="Freeform 8"/>
          <p:cNvSpPr/>
          <p:nvPr/>
        </p:nvSpPr>
        <p:spPr>
          <a:xfrm rot="20351628">
            <a:off x="5726384" y="2228325"/>
            <a:ext cx="535585" cy="356134"/>
          </a:xfrm>
          <a:custGeom>
            <a:avLst/>
            <a:gdLst>
              <a:gd name="connsiteX0" fmla="*/ 0 w 714113"/>
              <a:gd name="connsiteY0" fmla="*/ 94969 h 474845"/>
              <a:gd name="connsiteX1" fmla="*/ 476691 w 714113"/>
              <a:gd name="connsiteY1" fmla="*/ 94969 h 474845"/>
              <a:gd name="connsiteX2" fmla="*/ 476691 w 714113"/>
              <a:gd name="connsiteY2" fmla="*/ 0 h 474845"/>
              <a:gd name="connsiteX3" fmla="*/ 714113 w 714113"/>
              <a:gd name="connsiteY3" fmla="*/ 237423 h 474845"/>
              <a:gd name="connsiteX4" fmla="*/ 476691 w 714113"/>
              <a:gd name="connsiteY4" fmla="*/ 474845 h 474845"/>
              <a:gd name="connsiteX5" fmla="*/ 476691 w 714113"/>
              <a:gd name="connsiteY5" fmla="*/ 379876 h 474845"/>
              <a:gd name="connsiteX6" fmla="*/ 0 w 714113"/>
              <a:gd name="connsiteY6" fmla="*/ 379876 h 474845"/>
              <a:gd name="connsiteX7" fmla="*/ 0 w 714113"/>
              <a:gd name="connsiteY7" fmla="*/ 94969 h 474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4113" h="474845">
                <a:moveTo>
                  <a:pt x="0" y="94969"/>
                </a:moveTo>
                <a:lnTo>
                  <a:pt x="476691" y="94969"/>
                </a:lnTo>
                <a:lnTo>
                  <a:pt x="476691" y="0"/>
                </a:lnTo>
                <a:lnTo>
                  <a:pt x="714113" y="237423"/>
                </a:lnTo>
                <a:lnTo>
                  <a:pt x="476691" y="474845"/>
                </a:lnTo>
                <a:lnTo>
                  <a:pt x="476691" y="379876"/>
                </a:lnTo>
                <a:lnTo>
                  <a:pt x="0" y="379876"/>
                </a:lnTo>
                <a:lnTo>
                  <a:pt x="0" y="94969"/>
                </a:lnTo>
                <a:close/>
              </a:path>
            </a:pathLst>
          </a:cu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lt1">
              <a:hueOff val="0"/>
              <a:satOff val="0"/>
              <a:lumOff val="0"/>
              <a:alphaOff val="0"/>
            </a:schemeClr>
          </a:lnRef>
          <a:fillRef idx="1">
            <a:schemeClr val="accent4">
              <a:hueOff val="2079139"/>
              <a:satOff val="-9594"/>
              <a:lumOff val="353"/>
              <a:alphaOff val="0"/>
            </a:schemeClr>
          </a:fillRef>
          <a:effectRef idx="0">
            <a:schemeClr val="accent4">
              <a:hueOff val="2079139"/>
              <a:satOff val="-9594"/>
              <a:lumOff val="353"/>
              <a:alphaOff val="0"/>
            </a:schemeClr>
          </a:effectRef>
          <a:fontRef idx="minor">
            <a:schemeClr val="lt1"/>
          </a:fontRef>
        </p:style>
        <p:txBody>
          <a:bodyPr spcFirstLastPara="0" vert="horz" wrap="square" lIns="-1" tIns="71207" rIns="106802" bIns="71207" numCol="1" spcCol="953" anchor="ctr" anchorCtr="0">
            <a:noAutofit/>
          </a:bodyPr>
          <a:lstStyle/>
          <a:p>
            <a:pPr algn="ctr" defTabSz="299941">
              <a:lnSpc>
                <a:spcPct val="90000"/>
              </a:lnSpc>
              <a:spcBef>
                <a:spcPct val="0"/>
              </a:spcBef>
              <a:spcAft>
                <a:spcPct val="35000"/>
              </a:spcAft>
            </a:pPr>
            <a:endParaRPr lang="en-US" sz="700">
              <a:solidFill>
                <a:prstClr val="white"/>
              </a:solidFill>
            </a:endParaRPr>
          </a:p>
        </p:txBody>
      </p:sp>
      <p:sp>
        <p:nvSpPr>
          <p:cNvPr id="10" name="Freeform 9"/>
          <p:cNvSpPr/>
          <p:nvPr/>
        </p:nvSpPr>
        <p:spPr>
          <a:xfrm>
            <a:off x="6362050" y="1427863"/>
            <a:ext cx="1708412" cy="1047452"/>
          </a:xfrm>
          <a:custGeom>
            <a:avLst/>
            <a:gdLst>
              <a:gd name="connsiteX0" fmla="*/ 0 w 2210669"/>
              <a:gd name="connsiteY0" fmla="*/ 698302 h 1396603"/>
              <a:gd name="connsiteX1" fmla="*/ 1105335 w 2210669"/>
              <a:gd name="connsiteY1" fmla="*/ 0 h 1396603"/>
              <a:gd name="connsiteX2" fmla="*/ 2210670 w 2210669"/>
              <a:gd name="connsiteY2" fmla="*/ 698302 h 1396603"/>
              <a:gd name="connsiteX3" fmla="*/ 1105335 w 2210669"/>
              <a:gd name="connsiteY3" fmla="*/ 1396604 h 1396603"/>
              <a:gd name="connsiteX4" fmla="*/ 0 w 2210669"/>
              <a:gd name="connsiteY4" fmla="*/ 698302 h 13966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0669" h="1396603">
                <a:moveTo>
                  <a:pt x="0" y="698302"/>
                </a:moveTo>
                <a:cubicBezTo>
                  <a:pt x="0" y="312640"/>
                  <a:pt x="494875" y="0"/>
                  <a:pt x="1105335" y="0"/>
                </a:cubicBezTo>
                <a:cubicBezTo>
                  <a:pt x="1715795" y="0"/>
                  <a:pt x="2210670" y="312640"/>
                  <a:pt x="2210670" y="698302"/>
                </a:cubicBezTo>
                <a:cubicBezTo>
                  <a:pt x="2210670" y="1083964"/>
                  <a:pt x="1715795" y="1396604"/>
                  <a:pt x="1105335" y="1396604"/>
                </a:cubicBezTo>
                <a:cubicBezTo>
                  <a:pt x="494875" y="1396604"/>
                  <a:pt x="0" y="1083964"/>
                  <a:pt x="0" y="698302"/>
                </a:cubicBezTo>
                <a:close/>
              </a:path>
            </a:pathLst>
          </a:cu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4">
              <a:hueOff val="2079139"/>
              <a:satOff val="-9594"/>
              <a:lumOff val="353"/>
              <a:alphaOff val="0"/>
            </a:schemeClr>
          </a:fillRef>
          <a:effectRef idx="0">
            <a:schemeClr val="accent4">
              <a:hueOff val="2079139"/>
              <a:satOff val="-9594"/>
              <a:lumOff val="353"/>
              <a:alphaOff val="0"/>
            </a:schemeClr>
          </a:effectRef>
          <a:fontRef idx="minor">
            <a:schemeClr val="lt1"/>
          </a:fontRef>
        </p:style>
        <p:txBody>
          <a:bodyPr spcFirstLastPara="0" vert="horz" wrap="square" lIns="265589" tIns="176198" rIns="265589" bIns="176198" numCol="1" spcCol="953" anchor="ctr" anchorCtr="0">
            <a:noAutofit/>
          </a:bodyPr>
          <a:lstStyle/>
          <a:p>
            <a:pPr algn="ctr" defTabSz="799840">
              <a:lnSpc>
                <a:spcPct val="90000"/>
              </a:lnSpc>
              <a:spcBef>
                <a:spcPct val="0"/>
              </a:spcBef>
              <a:spcAft>
                <a:spcPct val="35000"/>
              </a:spcAft>
            </a:pPr>
            <a:r>
              <a:rPr lang="en-US" b="1" dirty="0">
                <a:solidFill>
                  <a:prstClr val="black"/>
                </a:solidFill>
                <a:latin typeface="Segoe UI Light" panose="020B0502040204020203" pitchFamily="34" charset="0"/>
                <a:cs typeface="Segoe UI Light" panose="020B0502040204020203" pitchFamily="34" charset="0"/>
              </a:rPr>
              <a:t>Intellectual Curiosity</a:t>
            </a:r>
          </a:p>
        </p:txBody>
      </p:sp>
      <p:sp>
        <p:nvSpPr>
          <p:cNvPr id="11" name="Freeform 10"/>
          <p:cNvSpPr/>
          <p:nvPr/>
        </p:nvSpPr>
        <p:spPr>
          <a:xfrm rot="1478628">
            <a:off x="5629044" y="3388422"/>
            <a:ext cx="587501" cy="356134"/>
          </a:xfrm>
          <a:custGeom>
            <a:avLst/>
            <a:gdLst>
              <a:gd name="connsiteX0" fmla="*/ 0 w 783334"/>
              <a:gd name="connsiteY0" fmla="*/ 94969 h 474845"/>
              <a:gd name="connsiteX1" fmla="*/ 545912 w 783334"/>
              <a:gd name="connsiteY1" fmla="*/ 94969 h 474845"/>
              <a:gd name="connsiteX2" fmla="*/ 545912 w 783334"/>
              <a:gd name="connsiteY2" fmla="*/ 0 h 474845"/>
              <a:gd name="connsiteX3" fmla="*/ 783334 w 783334"/>
              <a:gd name="connsiteY3" fmla="*/ 237423 h 474845"/>
              <a:gd name="connsiteX4" fmla="*/ 545912 w 783334"/>
              <a:gd name="connsiteY4" fmla="*/ 474845 h 474845"/>
              <a:gd name="connsiteX5" fmla="*/ 545912 w 783334"/>
              <a:gd name="connsiteY5" fmla="*/ 379876 h 474845"/>
              <a:gd name="connsiteX6" fmla="*/ 0 w 783334"/>
              <a:gd name="connsiteY6" fmla="*/ 379876 h 474845"/>
              <a:gd name="connsiteX7" fmla="*/ 0 w 783334"/>
              <a:gd name="connsiteY7" fmla="*/ 94969 h 474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3334" h="474845">
                <a:moveTo>
                  <a:pt x="0" y="94969"/>
                </a:moveTo>
                <a:lnTo>
                  <a:pt x="545912" y="94969"/>
                </a:lnTo>
                <a:lnTo>
                  <a:pt x="545912" y="0"/>
                </a:lnTo>
                <a:lnTo>
                  <a:pt x="783334" y="237423"/>
                </a:lnTo>
                <a:lnTo>
                  <a:pt x="545912" y="474845"/>
                </a:lnTo>
                <a:lnTo>
                  <a:pt x="545912" y="379876"/>
                </a:lnTo>
                <a:lnTo>
                  <a:pt x="0" y="379876"/>
                </a:lnTo>
                <a:lnTo>
                  <a:pt x="0" y="94969"/>
                </a:lnTo>
                <a:close/>
              </a:path>
            </a:pathLst>
          </a:cu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lt1">
              <a:hueOff val="0"/>
              <a:satOff val="0"/>
              <a:lumOff val="0"/>
              <a:alphaOff val="0"/>
            </a:schemeClr>
          </a:lnRef>
          <a:fillRef idx="1">
            <a:schemeClr val="accent4">
              <a:hueOff val="4158277"/>
              <a:satOff val="-19187"/>
              <a:lumOff val="706"/>
              <a:alphaOff val="0"/>
            </a:schemeClr>
          </a:fillRef>
          <a:effectRef idx="0">
            <a:schemeClr val="accent4">
              <a:hueOff val="4158277"/>
              <a:satOff val="-19187"/>
              <a:lumOff val="706"/>
              <a:alphaOff val="0"/>
            </a:schemeClr>
          </a:effectRef>
          <a:fontRef idx="minor">
            <a:schemeClr val="lt1"/>
          </a:fontRef>
        </p:style>
        <p:txBody>
          <a:bodyPr spcFirstLastPara="0" vert="horz" wrap="square" lIns="-1" tIns="71207" rIns="106802" bIns="71207" numCol="1" spcCol="953" anchor="ctr" anchorCtr="0">
            <a:noAutofit/>
          </a:bodyPr>
          <a:lstStyle/>
          <a:p>
            <a:pPr algn="ctr" defTabSz="299941">
              <a:lnSpc>
                <a:spcPct val="90000"/>
              </a:lnSpc>
              <a:spcBef>
                <a:spcPct val="0"/>
              </a:spcBef>
              <a:spcAft>
                <a:spcPct val="35000"/>
              </a:spcAft>
            </a:pPr>
            <a:endParaRPr lang="en-US" sz="700">
              <a:solidFill>
                <a:prstClr val="white"/>
              </a:solidFill>
            </a:endParaRPr>
          </a:p>
        </p:txBody>
      </p:sp>
      <p:sp>
        <p:nvSpPr>
          <p:cNvPr id="12" name="Freeform 11"/>
          <p:cNvSpPr/>
          <p:nvPr/>
        </p:nvSpPr>
        <p:spPr>
          <a:xfrm>
            <a:off x="6283465" y="3588538"/>
            <a:ext cx="1708412" cy="1047452"/>
          </a:xfrm>
          <a:custGeom>
            <a:avLst/>
            <a:gdLst>
              <a:gd name="connsiteX0" fmla="*/ 0 w 2210669"/>
              <a:gd name="connsiteY0" fmla="*/ 698302 h 1396603"/>
              <a:gd name="connsiteX1" fmla="*/ 1105335 w 2210669"/>
              <a:gd name="connsiteY1" fmla="*/ 0 h 1396603"/>
              <a:gd name="connsiteX2" fmla="*/ 2210670 w 2210669"/>
              <a:gd name="connsiteY2" fmla="*/ 698302 h 1396603"/>
              <a:gd name="connsiteX3" fmla="*/ 1105335 w 2210669"/>
              <a:gd name="connsiteY3" fmla="*/ 1396604 h 1396603"/>
              <a:gd name="connsiteX4" fmla="*/ 0 w 2210669"/>
              <a:gd name="connsiteY4" fmla="*/ 698302 h 13966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0669" h="1396603">
                <a:moveTo>
                  <a:pt x="0" y="698302"/>
                </a:moveTo>
                <a:cubicBezTo>
                  <a:pt x="0" y="312640"/>
                  <a:pt x="494875" y="0"/>
                  <a:pt x="1105335" y="0"/>
                </a:cubicBezTo>
                <a:cubicBezTo>
                  <a:pt x="1715795" y="0"/>
                  <a:pt x="2210670" y="312640"/>
                  <a:pt x="2210670" y="698302"/>
                </a:cubicBezTo>
                <a:cubicBezTo>
                  <a:pt x="2210670" y="1083964"/>
                  <a:pt x="1715795" y="1396604"/>
                  <a:pt x="1105335" y="1396604"/>
                </a:cubicBezTo>
                <a:cubicBezTo>
                  <a:pt x="494875" y="1396604"/>
                  <a:pt x="0" y="1083964"/>
                  <a:pt x="0" y="698302"/>
                </a:cubicBezTo>
                <a:close/>
              </a:path>
            </a:pathLst>
          </a:cu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4">
              <a:hueOff val="4158277"/>
              <a:satOff val="-19187"/>
              <a:lumOff val="706"/>
              <a:alphaOff val="0"/>
            </a:schemeClr>
          </a:fillRef>
          <a:effectRef idx="0">
            <a:schemeClr val="accent4">
              <a:hueOff val="4158277"/>
              <a:satOff val="-19187"/>
              <a:lumOff val="706"/>
              <a:alphaOff val="0"/>
            </a:schemeClr>
          </a:effectRef>
          <a:fontRef idx="minor">
            <a:schemeClr val="lt1"/>
          </a:fontRef>
        </p:style>
        <p:txBody>
          <a:bodyPr spcFirstLastPara="0" vert="horz" wrap="square" lIns="265589" tIns="176198" rIns="265589" bIns="176198" numCol="1" spcCol="953" anchor="ctr" anchorCtr="0">
            <a:noAutofit/>
          </a:bodyPr>
          <a:lstStyle/>
          <a:p>
            <a:pPr algn="ctr" defTabSz="799840">
              <a:lnSpc>
                <a:spcPct val="90000"/>
              </a:lnSpc>
              <a:spcBef>
                <a:spcPct val="0"/>
              </a:spcBef>
              <a:spcAft>
                <a:spcPct val="35000"/>
              </a:spcAft>
            </a:pPr>
            <a:r>
              <a:rPr lang="en-US" b="1" dirty="0">
                <a:solidFill>
                  <a:prstClr val="black"/>
                </a:solidFill>
                <a:latin typeface="Segoe UI Light" panose="020B0502040204020203" pitchFamily="34" charset="0"/>
                <a:cs typeface="Segoe UI Light" panose="020B0502040204020203" pitchFamily="34" charset="0"/>
              </a:rPr>
              <a:t>Selflessness</a:t>
            </a:r>
          </a:p>
        </p:txBody>
      </p:sp>
      <p:sp>
        <p:nvSpPr>
          <p:cNvPr id="13" name="Freeform 12"/>
          <p:cNvSpPr/>
          <p:nvPr/>
        </p:nvSpPr>
        <p:spPr>
          <a:xfrm rot="5400000">
            <a:off x="4453406" y="3481083"/>
            <a:ext cx="237189" cy="356134"/>
          </a:xfrm>
          <a:custGeom>
            <a:avLst/>
            <a:gdLst>
              <a:gd name="connsiteX0" fmla="*/ 0 w 316252"/>
              <a:gd name="connsiteY0" fmla="*/ 94969 h 474845"/>
              <a:gd name="connsiteX1" fmla="*/ 158126 w 316252"/>
              <a:gd name="connsiteY1" fmla="*/ 94969 h 474845"/>
              <a:gd name="connsiteX2" fmla="*/ 158126 w 316252"/>
              <a:gd name="connsiteY2" fmla="*/ 0 h 474845"/>
              <a:gd name="connsiteX3" fmla="*/ 316252 w 316252"/>
              <a:gd name="connsiteY3" fmla="*/ 237423 h 474845"/>
              <a:gd name="connsiteX4" fmla="*/ 158126 w 316252"/>
              <a:gd name="connsiteY4" fmla="*/ 474845 h 474845"/>
              <a:gd name="connsiteX5" fmla="*/ 158126 w 316252"/>
              <a:gd name="connsiteY5" fmla="*/ 379876 h 474845"/>
              <a:gd name="connsiteX6" fmla="*/ 0 w 316252"/>
              <a:gd name="connsiteY6" fmla="*/ 379876 h 474845"/>
              <a:gd name="connsiteX7" fmla="*/ 0 w 316252"/>
              <a:gd name="connsiteY7" fmla="*/ 94969 h 474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252" h="474845">
                <a:moveTo>
                  <a:pt x="0" y="94969"/>
                </a:moveTo>
                <a:lnTo>
                  <a:pt x="158126" y="94969"/>
                </a:lnTo>
                <a:lnTo>
                  <a:pt x="158126" y="0"/>
                </a:lnTo>
                <a:lnTo>
                  <a:pt x="316252" y="237423"/>
                </a:lnTo>
                <a:lnTo>
                  <a:pt x="158126" y="474845"/>
                </a:lnTo>
                <a:lnTo>
                  <a:pt x="158126" y="379876"/>
                </a:lnTo>
                <a:lnTo>
                  <a:pt x="0" y="379876"/>
                </a:lnTo>
                <a:lnTo>
                  <a:pt x="0" y="94969"/>
                </a:lnTo>
                <a:close/>
              </a:path>
            </a:pathLst>
          </a:cu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lt1">
              <a:hueOff val="0"/>
              <a:satOff val="0"/>
              <a:lumOff val="0"/>
              <a:alphaOff val="0"/>
            </a:schemeClr>
          </a:lnRef>
          <a:fillRef idx="1">
            <a:schemeClr val="accent4">
              <a:hueOff val="6237415"/>
              <a:satOff val="-28781"/>
              <a:lumOff val="1059"/>
              <a:alphaOff val="0"/>
            </a:schemeClr>
          </a:fillRef>
          <a:effectRef idx="0">
            <a:schemeClr val="accent4">
              <a:hueOff val="6237415"/>
              <a:satOff val="-28781"/>
              <a:lumOff val="1059"/>
              <a:alphaOff val="0"/>
            </a:schemeClr>
          </a:effectRef>
          <a:fontRef idx="minor">
            <a:schemeClr val="lt1"/>
          </a:fontRef>
        </p:style>
        <p:txBody>
          <a:bodyPr spcFirstLastPara="0" vert="horz" wrap="square" lIns="0" tIns="71207" rIns="71136" bIns="71207" numCol="1" spcCol="953" anchor="ctr" anchorCtr="0">
            <a:noAutofit/>
          </a:bodyPr>
          <a:lstStyle/>
          <a:p>
            <a:pPr algn="ctr" defTabSz="299941">
              <a:lnSpc>
                <a:spcPct val="90000"/>
              </a:lnSpc>
              <a:spcBef>
                <a:spcPct val="0"/>
              </a:spcBef>
              <a:spcAft>
                <a:spcPct val="35000"/>
              </a:spcAft>
            </a:pPr>
            <a:endParaRPr lang="en-US" sz="700">
              <a:solidFill>
                <a:prstClr val="white"/>
              </a:solidFill>
            </a:endParaRPr>
          </a:p>
        </p:txBody>
      </p:sp>
      <p:sp>
        <p:nvSpPr>
          <p:cNvPr id="14" name="Freeform 13"/>
          <p:cNvSpPr/>
          <p:nvPr/>
        </p:nvSpPr>
        <p:spPr>
          <a:xfrm>
            <a:off x="3742999" y="3889627"/>
            <a:ext cx="1708412" cy="1047452"/>
          </a:xfrm>
          <a:custGeom>
            <a:avLst/>
            <a:gdLst>
              <a:gd name="connsiteX0" fmla="*/ 0 w 2210669"/>
              <a:gd name="connsiteY0" fmla="*/ 698302 h 1396603"/>
              <a:gd name="connsiteX1" fmla="*/ 1105335 w 2210669"/>
              <a:gd name="connsiteY1" fmla="*/ 0 h 1396603"/>
              <a:gd name="connsiteX2" fmla="*/ 2210670 w 2210669"/>
              <a:gd name="connsiteY2" fmla="*/ 698302 h 1396603"/>
              <a:gd name="connsiteX3" fmla="*/ 1105335 w 2210669"/>
              <a:gd name="connsiteY3" fmla="*/ 1396604 h 1396603"/>
              <a:gd name="connsiteX4" fmla="*/ 0 w 2210669"/>
              <a:gd name="connsiteY4" fmla="*/ 698302 h 13966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0669" h="1396603">
                <a:moveTo>
                  <a:pt x="0" y="698302"/>
                </a:moveTo>
                <a:cubicBezTo>
                  <a:pt x="0" y="312640"/>
                  <a:pt x="494875" y="0"/>
                  <a:pt x="1105335" y="0"/>
                </a:cubicBezTo>
                <a:cubicBezTo>
                  <a:pt x="1715795" y="0"/>
                  <a:pt x="2210670" y="312640"/>
                  <a:pt x="2210670" y="698302"/>
                </a:cubicBezTo>
                <a:cubicBezTo>
                  <a:pt x="2210670" y="1083964"/>
                  <a:pt x="1715795" y="1396604"/>
                  <a:pt x="1105335" y="1396604"/>
                </a:cubicBezTo>
                <a:cubicBezTo>
                  <a:pt x="494875" y="1396604"/>
                  <a:pt x="0" y="1083964"/>
                  <a:pt x="0" y="698302"/>
                </a:cubicBezTo>
                <a:close/>
              </a:path>
            </a:pathLst>
          </a:cu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4">
              <a:hueOff val="6237415"/>
              <a:satOff val="-28781"/>
              <a:lumOff val="1059"/>
              <a:alphaOff val="0"/>
            </a:schemeClr>
          </a:fillRef>
          <a:effectRef idx="0">
            <a:schemeClr val="accent4">
              <a:hueOff val="6237415"/>
              <a:satOff val="-28781"/>
              <a:lumOff val="1059"/>
              <a:alphaOff val="0"/>
            </a:schemeClr>
          </a:effectRef>
          <a:fontRef idx="minor">
            <a:schemeClr val="lt1"/>
          </a:fontRef>
        </p:style>
        <p:txBody>
          <a:bodyPr spcFirstLastPara="0" vert="horz" wrap="square" lIns="265589" tIns="176198" rIns="265589" bIns="176198" numCol="1" spcCol="953" anchor="ctr" anchorCtr="0">
            <a:noAutofit/>
          </a:bodyPr>
          <a:lstStyle/>
          <a:p>
            <a:pPr algn="ctr" defTabSz="799840">
              <a:lnSpc>
                <a:spcPct val="90000"/>
              </a:lnSpc>
              <a:spcBef>
                <a:spcPct val="0"/>
              </a:spcBef>
              <a:spcAft>
                <a:spcPct val="35000"/>
              </a:spcAft>
            </a:pPr>
            <a:r>
              <a:rPr lang="en-US" b="1" dirty="0">
                <a:solidFill>
                  <a:prstClr val="black"/>
                </a:solidFill>
                <a:latin typeface="Segoe UI Light" panose="020B0502040204020203" pitchFamily="34" charset="0"/>
                <a:cs typeface="Segoe UI Light" panose="020B0502040204020203" pitchFamily="34" charset="0"/>
              </a:rPr>
              <a:t>Humility</a:t>
            </a:r>
          </a:p>
        </p:txBody>
      </p:sp>
      <p:sp>
        <p:nvSpPr>
          <p:cNvPr id="15" name="Freeform 14"/>
          <p:cNvSpPr/>
          <p:nvPr/>
        </p:nvSpPr>
        <p:spPr>
          <a:xfrm rot="20013282">
            <a:off x="2948259" y="3424419"/>
            <a:ext cx="611014" cy="356135"/>
          </a:xfrm>
          <a:custGeom>
            <a:avLst/>
            <a:gdLst>
              <a:gd name="connsiteX0" fmla="*/ 0 w 814684"/>
              <a:gd name="connsiteY0" fmla="*/ 94969 h 474845"/>
              <a:gd name="connsiteX1" fmla="*/ 577262 w 814684"/>
              <a:gd name="connsiteY1" fmla="*/ 94969 h 474845"/>
              <a:gd name="connsiteX2" fmla="*/ 577262 w 814684"/>
              <a:gd name="connsiteY2" fmla="*/ 0 h 474845"/>
              <a:gd name="connsiteX3" fmla="*/ 814684 w 814684"/>
              <a:gd name="connsiteY3" fmla="*/ 237423 h 474845"/>
              <a:gd name="connsiteX4" fmla="*/ 577262 w 814684"/>
              <a:gd name="connsiteY4" fmla="*/ 474845 h 474845"/>
              <a:gd name="connsiteX5" fmla="*/ 577262 w 814684"/>
              <a:gd name="connsiteY5" fmla="*/ 379876 h 474845"/>
              <a:gd name="connsiteX6" fmla="*/ 0 w 814684"/>
              <a:gd name="connsiteY6" fmla="*/ 379876 h 474845"/>
              <a:gd name="connsiteX7" fmla="*/ 0 w 814684"/>
              <a:gd name="connsiteY7" fmla="*/ 94969 h 474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4684" h="474845">
                <a:moveTo>
                  <a:pt x="814684" y="379875"/>
                </a:moveTo>
                <a:lnTo>
                  <a:pt x="237422" y="379875"/>
                </a:lnTo>
                <a:lnTo>
                  <a:pt x="237422" y="474844"/>
                </a:lnTo>
                <a:lnTo>
                  <a:pt x="0" y="237422"/>
                </a:lnTo>
                <a:lnTo>
                  <a:pt x="237422" y="1"/>
                </a:lnTo>
                <a:lnTo>
                  <a:pt x="237422" y="94970"/>
                </a:lnTo>
                <a:lnTo>
                  <a:pt x="814684" y="94970"/>
                </a:lnTo>
                <a:lnTo>
                  <a:pt x="814684" y="379875"/>
                </a:lnTo>
                <a:close/>
              </a:path>
            </a:pathLst>
          </a:cu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lt1">
              <a:hueOff val="0"/>
              <a:satOff val="0"/>
              <a:lumOff val="0"/>
              <a:alphaOff val="0"/>
            </a:schemeClr>
          </a:lnRef>
          <a:fillRef idx="1">
            <a:schemeClr val="accent4">
              <a:hueOff val="8316554"/>
              <a:satOff val="-38374"/>
              <a:lumOff val="1412"/>
              <a:alphaOff val="0"/>
            </a:schemeClr>
          </a:fillRef>
          <a:effectRef idx="0">
            <a:schemeClr val="accent4">
              <a:hueOff val="8316554"/>
              <a:satOff val="-38374"/>
              <a:lumOff val="1412"/>
              <a:alphaOff val="0"/>
            </a:schemeClr>
          </a:effectRef>
          <a:fontRef idx="minor">
            <a:schemeClr val="lt1"/>
          </a:fontRef>
        </p:style>
        <p:txBody>
          <a:bodyPr spcFirstLastPara="0" vert="horz" wrap="square" lIns="106800" tIns="71208" rIns="1" bIns="71207" numCol="1" spcCol="953" anchor="ctr" anchorCtr="0">
            <a:noAutofit/>
          </a:bodyPr>
          <a:lstStyle/>
          <a:p>
            <a:pPr algn="ctr" defTabSz="299941">
              <a:lnSpc>
                <a:spcPct val="90000"/>
              </a:lnSpc>
              <a:spcBef>
                <a:spcPct val="0"/>
              </a:spcBef>
              <a:spcAft>
                <a:spcPct val="35000"/>
              </a:spcAft>
            </a:pPr>
            <a:endParaRPr lang="en-US" sz="700">
              <a:solidFill>
                <a:prstClr val="white"/>
              </a:solidFill>
            </a:endParaRPr>
          </a:p>
        </p:txBody>
      </p:sp>
      <p:sp>
        <p:nvSpPr>
          <p:cNvPr id="16" name="Freeform 15"/>
          <p:cNvSpPr/>
          <p:nvPr/>
        </p:nvSpPr>
        <p:spPr>
          <a:xfrm>
            <a:off x="1241821" y="3667135"/>
            <a:ext cx="1708412" cy="1047452"/>
          </a:xfrm>
          <a:custGeom>
            <a:avLst/>
            <a:gdLst>
              <a:gd name="connsiteX0" fmla="*/ 0 w 2210669"/>
              <a:gd name="connsiteY0" fmla="*/ 698302 h 1396603"/>
              <a:gd name="connsiteX1" fmla="*/ 1105335 w 2210669"/>
              <a:gd name="connsiteY1" fmla="*/ 0 h 1396603"/>
              <a:gd name="connsiteX2" fmla="*/ 2210670 w 2210669"/>
              <a:gd name="connsiteY2" fmla="*/ 698302 h 1396603"/>
              <a:gd name="connsiteX3" fmla="*/ 1105335 w 2210669"/>
              <a:gd name="connsiteY3" fmla="*/ 1396604 h 1396603"/>
              <a:gd name="connsiteX4" fmla="*/ 0 w 2210669"/>
              <a:gd name="connsiteY4" fmla="*/ 698302 h 13966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0669" h="1396603">
                <a:moveTo>
                  <a:pt x="0" y="698302"/>
                </a:moveTo>
                <a:cubicBezTo>
                  <a:pt x="0" y="312640"/>
                  <a:pt x="494875" y="0"/>
                  <a:pt x="1105335" y="0"/>
                </a:cubicBezTo>
                <a:cubicBezTo>
                  <a:pt x="1715795" y="0"/>
                  <a:pt x="2210670" y="312640"/>
                  <a:pt x="2210670" y="698302"/>
                </a:cubicBezTo>
                <a:cubicBezTo>
                  <a:pt x="2210670" y="1083964"/>
                  <a:pt x="1715795" y="1396604"/>
                  <a:pt x="1105335" y="1396604"/>
                </a:cubicBezTo>
                <a:cubicBezTo>
                  <a:pt x="494875" y="1396604"/>
                  <a:pt x="0" y="1083964"/>
                  <a:pt x="0" y="698302"/>
                </a:cubicBezTo>
                <a:close/>
              </a:path>
            </a:pathLst>
          </a:cu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4">
              <a:hueOff val="8316554"/>
              <a:satOff val="-38374"/>
              <a:lumOff val="1412"/>
              <a:alphaOff val="0"/>
            </a:schemeClr>
          </a:fillRef>
          <a:effectRef idx="0">
            <a:schemeClr val="accent4">
              <a:hueOff val="8316554"/>
              <a:satOff val="-38374"/>
              <a:lumOff val="1412"/>
              <a:alphaOff val="0"/>
            </a:schemeClr>
          </a:effectRef>
          <a:fontRef idx="minor">
            <a:schemeClr val="lt1"/>
          </a:fontRef>
        </p:style>
        <p:txBody>
          <a:bodyPr spcFirstLastPara="0" vert="horz" wrap="square" lIns="265589" tIns="176198" rIns="265589" bIns="176198" numCol="1" spcCol="953" anchor="ctr" anchorCtr="0">
            <a:noAutofit/>
          </a:bodyPr>
          <a:lstStyle/>
          <a:p>
            <a:pPr algn="ctr" defTabSz="799840">
              <a:lnSpc>
                <a:spcPct val="90000"/>
              </a:lnSpc>
              <a:spcBef>
                <a:spcPct val="0"/>
              </a:spcBef>
              <a:spcAft>
                <a:spcPct val="35000"/>
              </a:spcAft>
            </a:pPr>
            <a:r>
              <a:rPr lang="en-US" b="1" dirty="0">
                <a:solidFill>
                  <a:prstClr val="black"/>
                </a:solidFill>
                <a:latin typeface="Segoe UI Light" panose="020B0502040204020203" pitchFamily="34" charset="0"/>
                <a:cs typeface="Segoe UI Light" panose="020B0502040204020203" pitchFamily="34" charset="0"/>
              </a:rPr>
              <a:t>Courage</a:t>
            </a:r>
          </a:p>
        </p:txBody>
      </p:sp>
      <p:sp>
        <p:nvSpPr>
          <p:cNvPr id="17" name="Freeform 16"/>
          <p:cNvSpPr/>
          <p:nvPr/>
        </p:nvSpPr>
        <p:spPr>
          <a:xfrm rot="1353420">
            <a:off x="2926512" y="2197806"/>
            <a:ext cx="542044" cy="356134"/>
          </a:xfrm>
          <a:custGeom>
            <a:avLst/>
            <a:gdLst>
              <a:gd name="connsiteX0" fmla="*/ 0 w 722724"/>
              <a:gd name="connsiteY0" fmla="*/ 94969 h 474845"/>
              <a:gd name="connsiteX1" fmla="*/ 485302 w 722724"/>
              <a:gd name="connsiteY1" fmla="*/ 94969 h 474845"/>
              <a:gd name="connsiteX2" fmla="*/ 485302 w 722724"/>
              <a:gd name="connsiteY2" fmla="*/ 0 h 474845"/>
              <a:gd name="connsiteX3" fmla="*/ 722724 w 722724"/>
              <a:gd name="connsiteY3" fmla="*/ 237423 h 474845"/>
              <a:gd name="connsiteX4" fmla="*/ 485302 w 722724"/>
              <a:gd name="connsiteY4" fmla="*/ 474845 h 474845"/>
              <a:gd name="connsiteX5" fmla="*/ 485302 w 722724"/>
              <a:gd name="connsiteY5" fmla="*/ 379876 h 474845"/>
              <a:gd name="connsiteX6" fmla="*/ 0 w 722724"/>
              <a:gd name="connsiteY6" fmla="*/ 379876 h 474845"/>
              <a:gd name="connsiteX7" fmla="*/ 0 w 722724"/>
              <a:gd name="connsiteY7" fmla="*/ 94969 h 474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2724" h="474845">
                <a:moveTo>
                  <a:pt x="722724" y="379875"/>
                </a:moveTo>
                <a:lnTo>
                  <a:pt x="237422" y="379875"/>
                </a:lnTo>
                <a:lnTo>
                  <a:pt x="237422" y="474844"/>
                </a:lnTo>
                <a:lnTo>
                  <a:pt x="0" y="237422"/>
                </a:lnTo>
                <a:lnTo>
                  <a:pt x="237422" y="1"/>
                </a:lnTo>
                <a:lnTo>
                  <a:pt x="237422" y="94970"/>
                </a:lnTo>
                <a:lnTo>
                  <a:pt x="722724" y="94970"/>
                </a:lnTo>
                <a:lnTo>
                  <a:pt x="722724" y="379875"/>
                </a:lnTo>
                <a:close/>
              </a:path>
            </a:pathLst>
          </a:cu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txBody>
          <a:bodyPr spcFirstLastPara="0" vert="horz" wrap="square" lIns="106802" tIns="71207" rIns="0" bIns="71207" numCol="1" spcCol="953" anchor="ctr" anchorCtr="0">
            <a:noAutofit/>
          </a:bodyPr>
          <a:lstStyle/>
          <a:p>
            <a:pPr algn="ctr" defTabSz="299941">
              <a:lnSpc>
                <a:spcPct val="90000"/>
              </a:lnSpc>
              <a:spcBef>
                <a:spcPct val="0"/>
              </a:spcBef>
              <a:spcAft>
                <a:spcPct val="35000"/>
              </a:spcAft>
            </a:pPr>
            <a:endParaRPr lang="en-US" sz="700">
              <a:solidFill>
                <a:prstClr val="white"/>
              </a:solidFill>
            </a:endParaRPr>
          </a:p>
        </p:txBody>
      </p:sp>
      <p:sp>
        <p:nvSpPr>
          <p:cNvPr id="18" name="Freeform 17"/>
          <p:cNvSpPr/>
          <p:nvPr/>
        </p:nvSpPr>
        <p:spPr>
          <a:xfrm>
            <a:off x="1189435" y="1362376"/>
            <a:ext cx="1708412" cy="1047452"/>
          </a:xfrm>
          <a:custGeom>
            <a:avLst/>
            <a:gdLst>
              <a:gd name="connsiteX0" fmla="*/ 0 w 2210669"/>
              <a:gd name="connsiteY0" fmla="*/ 698302 h 1396603"/>
              <a:gd name="connsiteX1" fmla="*/ 1105335 w 2210669"/>
              <a:gd name="connsiteY1" fmla="*/ 0 h 1396603"/>
              <a:gd name="connsiteX2" fmla="*/ 2210670 w 2210669"/>
              <a:gd name="connsiteY2" fmla="*/ 698302 h 1396603"/>
              <a:gd name="connsiteX3" fmla="*/ 1105335 w 2210669"/>
              <a:gd name="connsiteY3" fmla="*/ 1396604 h 1396603"/>
              <a:gd name="connsiteX4" fmla="*/ 0 w 2210669"/>
              <a:gd name="connsiteY4" fmla="*/ 698302 h 13966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0669" h="1396603">
                <a:moveTo>
                  <a:pt x="0" y="698302"/>
                </a:moveTo>
                <a:cubicBezTo>
                  <a:pt x="0" y="312640"/>
                  <a:pt x="494875" y="0"/>
                  <a:pt x="1105335" y="0"/>
                </a:cubicBezTo>
                <a:cubicBezTo>
                  <a:pt x="1715795" y="0"/>
                  <a:pt x="2210670" y="312640"/>
                  <a:pt x="2210670" y="698302"/>
                </a:cubicBezTo>
                <a:cubicBezTo>
                  <a:pt x="2210670" y="1083964"/>
                  <a:pt x="1715795" y="1396604"/>
                  <a:pt x="1105335" y="1396604"/>
                </a:cubicBezTo>
                <a:cubicBezTo>
                  <a:pt x="494875" y="1396604"/>
                  <a:pt x="0" y="1083964"/>
                  <a:pt x="0" y="698302"/>
                </a:cubicBezTo>
                <a:close/>
              </a:path>
            </a:pathLst>
          </a:cu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txBody>
          <a:bodyPr spcFirstLastPara="0" vert="horz" wrap="square" lIns="265589" tIns="176198" rIns="265589" bIns="176198" numCol="1" spcCol="953" anchor="ctr" anchorCtr="0">
            <a:noAutofit/>
          </a:bodyPr>
          <a:lstStyle/>
          <a:p>
            <a:pPr algn="ctr" defTabSz="799840">
              <a:lnSpc>
                <a:spcPct val="90000"/>
              </a:lnSpc>
              <a:spcBef>
                <a:spcPct val="0"/>
              </a:spcBef>
              <a:spcAft>
                <a:spcPct val="35000"/>
              </a:spcAft>
            </a:pPr>
            <a:r>
              <a:rPr lang="en-US" b="1" dirty="0">
                <a:solidFill>
                  <a:prstClr val="black"/>
                </a:solidFill>
                <a:latin typeface="Segoe UI Light" panose="020B0502040204020203" pitchFamily="34" charset="0"/>
                <a:cs typeface="Segoe UI Light" panose="020B0502040204020203" pitchFamily="34" charset="0"/>
              </a:rPr>
              <a:t>Empathy</a:t>
            </a:r>
          </a:p>
        </p:txBody>
      </p:sp>
    </p:spTree>
    <p:extLst>
      <p:ext uri="{BB962C8B-B14F-4D97-AF65-F5344CB8AC3E}">
        <p14:creationId xmlns:p14="http://schemas.microsoft.com/office/powerpoint/2010/main" val="3997761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idx="4294967295"/>
          </p:nvPr>
        </p:nvSpPr>
        <p:spPr>
          <a:xfrm>
            <a:off x="762000" y="209550"/>
            <a:ext cx="7543800" cy="3657600"/>
          </a:xfrm>
          <a:noFill/>
          <a:ln w="57150" cap="flat" cmpd="sng" algn="ctr">
            <a:solidFill>
              <a:srgbClr val="0070C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a:noAutofit/>
          </a:bodyPr>
          <a:lstStyle/>
          <a:p>
            <a:pPr algn="ctr">
              <a:lnSpc>
                <a:spcPct val="100000"/>
              </a:lnSpc>
            </a:pPr>
            <a:r>
              <a:rPr lang="en-US" sz="4000" spc="100" dirty="0">
                <a:solidFill>
                  <a:schemeClr val="accent3">
                    <a:lumMod val="75000"/>
                  </a:schemeClr>
                </a:solidFill>
                <a:latin typeface="Arial Narrow" panose="020B0606020202030204" pitchFamily="34" charset="0"/>
              </a:rPr>
              <a:t>“Leadership is the process of influencing people by providing purpose, direction, and motivation to accomplish the mission and improve the organization.”</a:t>
            </a:r>
            <a:br>
              <a:rPr lang="en-US" sz="4000" spc="100" dirty="0">
                <a:solidFill>
                  <a:schemeClr val="accent3">
                    <a:lumMod val="75000"/>
                  </a:schemeClr>
                </a:solidFill>
                <a:latin typeface="Arial Narrow" panose="020B0606020202030204" pitchFamily="34" charset="0"/>
              </a:rPr>
            </a:br>
            <a:endParaRPr lang="en-US" sz="2400" spc="100" dirty="0">
              <a:solidFill>
                <a:schemeClr val="accent3">
                  <a:lumMod val="75000"/>
                </a:schemeClr>
              </a:solidFill>
              <a:latin typeface="Arial Narrow" panose="020B0606020202030204" pitchFamily="34" charset="0"/>
            </a:endParaRPr>
          </a:p>
        </p:txBody>
      </p:sp>
    </p:spTree>
    <p:extLst>
      <p:ext uri="{BB962C8B-B14F-4D97-AF65-F5344CB8AC3E}">
        <p14:creationId xmlns:p14="http://schemas.microsoft.com/office/powerpoint/2010/main" val="1053925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idx="4294967295"/>
          </p:nvPr>
        </p:nvSpPr>
        <p:spPr>
          <a:xfrm>
            <a:off x="762000" y="209550"/>
            <a:ext cx="7543800" cy="3657600"/>
          </a:xfrm>
          <a:noFill/>
          <a:ln w="57150" cap="flat" cmpd="sng" algn="ctr">
            <a:solidFill>
              <a:srgbClr val="0070C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a:noAutofit/>
          </a:bodyPr>
          <a:lstStyle/>
          <a:p>
            <a:pPr algn="ctr">
              <a:lnSpc>
                <a:spcPct val="100000"/>
              </a:lnSpc>
            </a:pPr>
            <a:r>
              <a:rPr lang="en-US" sz="4000" spc="100" dirty="0">
                <a:solidFill>
                  <a:schemeClr val="accent3">
                    <a:lumMod val="75000"/>
                  </a:schemeClr>
                </a:solidFill>
                <a:latin typeface="Arial Narrow" panose="020B0606020202030204" pitchFamily="34" charset="0"/>
              </a:rPr>
              <a:t>“Leadership is the </a:t>
            </a:r>
            <a:r>
              <a:rPr lang="en-US" sz="4000" u="sng" spc="100" dirty="0">
                <a:solidFill>
                  <a:schemeClr val="accent3">
                    <a:lumMod val="75000"/>
                  </a:schemeClr>
                </a:solidFill>
                <a:latin typeface="Arial Narrow" panose="020B0606020202030204" pitchFamily="34" charset="0"/>
              </a:rPr>
              <a:t>process</a:t>
            </a:r>
            <a:r>
              <a:rPr lang="en-US" sz="4000" spc="100" dirty="0">
                <a:solidFill>
                  <a:schemeClr val="accent3">
                    <a:lumMod val="75000"/>
                  </a:schemeClr>
                </a:solidFill>
                <a:latin typeface="Arial Narrow" panose="020B0606020202030204" pitchFamily="34" charset="0"/>
              </a:rPr>
              <a:t> of </a:t>
            </a:r>
            <a:r>
              <a:rPr lang="en-US" sz="4000" u="sng" spc="100" dirty="0">
                <a:solidFill>
                  <a:schemeClr val="accent3">
                    <a:lumMod val="75000"/>
                  </a:schemeClr>
                </a:solidFill>
                <a:latin typeface="Arial Narrow" panose="020B0606020202030204" pitchFamily="34" charset="0"/>
              </a:rPr>
              <a:t>influencing</a:t>
            </a:r>
            <a:r>
              <a:rPr lang="en-US" sz="4000" spc="100" dirty="0">
                <a:solidFill>
                  <a:schemeClr val="accent3">
                    <a:lumMod val="75000"/>
                  </a:schemeClr>
                </a:solidFill>
                <a:latin typeface="Arial Narrow" panose="020B0606020202030204" pitchFamily="34" charset="0"/>
              </a:rPr>
              <a:t> people by providing </a:t>
            </a:r>
            <a:r>
              <a:rPr lang="en-US" sz="4000" u="sng" spc="100" dirty="0">
                <a:solidFill>
                  <a:schemeClr val="accent3">
                    <a:lumMod val="75000"/>
                  </a:schemeClr>
                </a:solidFill>
                <a:latin typeface="Arial Narrow" panose="020B0606020202030204" pitchFamily="34" charset="0"/>
              </a:rPr>
              <a:t>purpose, direction, and motivation </a:t>
            </a:r>
            <a:r>
              <a:rPr lang="en-US" sz="4000" spc="100" dirty="0">
                <a:solidFill>
                  <a:schemeClr val="accent3">
                    <a:lumMod val="75000"/>
                  </a:schemeClr>
                </a:solidFill>
                <a:latin typeface="Arial Narrow" panose="020B0606020202030204" pitchFamily="34" charset="0"/>
              </a:rPr>
              <a:t>to accomplish the mission and </a:t>
            </a:r>
            <a:r>
              <a:rPr lang="en-US" sz="4000" b="1" u="sng" spc="100" dirty="0">
                <a:solidFill>
                  <a:schemeClr val="accent3">
                    <a:lumMod val="75000"/>
                  </a:schemeClr>
                </a:solidFill>
                <a:latin typeface="Arial Narrow" panose="020B0606020202030204" pitchFamily="34" charset="0"/>
              </a:rPr>
              <a:t>improve the organization</a:t>
            </a:r>
            <a:r>
              <a:rPr lang="en-US" sz="4000" spc="100" dirty="0">
                <a:solidFill>
                  <a:schemeClr val="accent3">
                    <a:lumMod val="75000"/>
                  </a:schemeClr>
                </a:solidFill>
                <a:latin typeface="Arial Narrow" panose="020B0606020202030204" pitchFamily="34" charset="0"/>
              </a:rPr>
              <a:t>.”</a:t>
            </a:r>
            <a:br>
              <a:rPr lang="en-US" sz="4000" spc="100" dirty="0">
                <a:solidFill>
                  <a:schemeClr val="accent3">
                    <a:lumMod val="75000"/>
                  </a:schemeClr>
                </a:solidFill>
                <a:latin typeface="Arial Narrow" panose="020B0606020202030204" pitchFamily="34" charset="0"/>
              </a:rPr>
            </a:br>
            <a:endParaRPr lang="en-US" sz="2400" spc="100" dirty="0">
              <a:solidFill>
                <a:schemeClr val="accent3">
                  <a:lumMod val="75000"/>
                </a:schemeClr>
              </a:solidFill>
              <a:latin typeface="Arial Narrow" panose="020B0606020202030204" pitchFamily="34" charset="0"/>
            </a:endParaRPr>
          </a:p>
        </p:txBody>
      </p:sp>
    </p:spTree>
    <p:extLst>
      <p:ext uri="{BB962C8B-B14F-4D97-AF65-F5344CB8AC3E}">
        <p14:creationId xmlns:p14="http://schemas.microsoft.com/office/powerpoint/2010/main" val="773646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Now, let’s ask ourselves…</a:t>
            </a:r>
          </a:p>
        </p:txBody>
      </p:sp>
      <p:sp>
        <p:nvSpPr>
          <p:cNvPr id="3" name="Content Placeholder 2"/>
          <p:cNvSpPr>
            <a:spLocks noGrp="1"/>
          </p:cNvSpPr>
          <p:nvPr>
            <p:ph idx="1"/>
          </p:nvPr>
        </p:nvSpPr>
        <p:spPr>
          <a:xfrm>
            <a:off x="457200" y="1047750"/>
            <a:ext cx="8229600" cy="2743200"/>
          </a:xfrm>
        </p:spPr>
        <p:txBody>
          <a:bodyPr/>
          <a:lstStyle/>
          <a:p>
            <a:pPr lvl="0"/>
            <a:r>
              <a:rPr lang="en-US" dirty="0"/>
              <a:t>What do you want to get out of the next two days together?</a:t>
            </a:r>
          </a:p>
          <a:p>
            <a:pPr lvl="0"/>
            <a:r>
              <a:rPr lang="en-US" dirty="0"/>
              <a:t>What do you wish for others?</a:t>
            </a:r>
          </a:p>
          <a:p>
            <a:pPr lvl="0"/>
            <a:r>
              <a:rPr lang="en-US" dirty="0"/>
              <a:t>What are you willing to do to ensure that you and others get what you want/need from this conference?</a:t>
            </a:r>
          </a:p>
          <a:p>
            <a:endParaRPr lang="en-US" dirty="0"/>
          </a:p>
        </p:txBody>
      </p:sp>
    </p:spTree>
    <p:extLst>
      <p:ext uri="{BB962C8B-B14F-4D97-AF65-F5344CB8AC3E}">
        <p14:creationId xmlns:p14="http://schemas.microsoft.com/office/powerpoint/2010/main" val="3873413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428750"/>
            <a:ext cx="8686800" cy="1407319"/>
          </a:xfrm>
        </p:spPr>
        <p:txBody>
          <a:bodyPr>
            <a:normAutofit fontScale="90000"/>
          </a:bodyPr>
          <a:lstStyle/>
          <a:p>
            <a:r>
              <a:rPr lang="en-US" sz="3200" dirty="0"/>
              <a:t>University of Texas System</a:t>
            </a:r>
            <a:br>
              <a:rPr lang="en-US" sz="3200" dirty="0"/>
            </a:br>
            <a:r>
              <a:rPr lang="en-US" sz="3200" dirty="0"/>
              <a:t>Women’s Leadership Development  Workshop</a:t>
            </a:r>
            <a:br>
              <a:rPr lang="en-US" sz="3200" dirty="0"/>
            </a:br>
            <a:r>
              <a:rPr lang="en-US" sz="3200" i="1" dirty="0"/>
              <a:t>Developing Future Women Leaders</a:t>
            </a:r>
          </a:p>
        </p:txBody>
      </p:sp>
      <p:sp>
        <p:nvSpPr>
          <p:cNvPr id="3" name="Subtitle 2"/>
          <p:cNvSpPr>
            <a:spLocks noGrp="1"/>
          </p:cNvSpPr>
          <p:nvPr>
            <p:ph type="subTitle" idx="1"/>
          </p:nvPr>
        </p:nvSpPr>
        <p:spPr>
          <a:xfrm>
            <a:off x="639620" y="3638550"/>
            <a:ext cx="7772400" cy="990600"/>
          </a:xfrm>
        </p:spPr>
        <p:txBody>
          <a:bodyPr>
            <a:normAutofit/>
          </a:bodyPr>
          <a:lstStyle/>
          <a:p>
            <a:r>
              <a:rPr lang="en-US" sz="1200" dirty="0"/>
              <a:t> January 2019</a:t>
            </a:r>
          </a:p>
        </p:txBody>
      </p:sp>
      <p:sp>
        <p:nvSpPr>
          <p:cNvPr id="4" name="Text Placeholder 3"/>
          <p:cNvSpPr>
            <a:spLocks noGrp="1"/>
          </p:cNvSpPr>
          <p:nvPr>
            <p:ph type="body" sz="quarter" idx="10"/>
          </p:nvPr>
        </p:nvSpPr>
        <p:spPr>
          <a:xfrm>
            <a:off x="685800" y="3028950"/>
            <a:ext cx="7772400" cy="609600"/>
          </a:xfrm>
        </p:spPr>
        <p:txBody>
          <a:bodyPr>
            <a:normAutofit fontScale="70000" lnSpcReduction="20000"/>
          </a:bodyPr>
          <a:lstStyle/>
          <a:p>
            <a:r>
              <a:rPr lang="en-US" dirty="0"/>
              <a:t>Moderators: Susan Franzen and Tony Cucolo  </a:t>
            </a:r>
          </a:p>
          <a:p>
            <a:r>
              <a:rPr lang="en-US" dirty="0"/>
              <a:t>UT System Administration  </a:t>
            </a:r>
          </a:p>
        </p:txBody>
      </p:sp>
    </p:spTree>
    <p:extLst>
      <p:ext uri="{BB962C8B-B14F-4D97-AF65-F5344CB8AC3E}">
        <p14:creationId xmlns:p14="http://schemas.microsoft.com/office/powerpoint/2010/main" val="33995643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DFDFA-3675-4139-A2BA-82AB90956F26}"/>
              </a:ext>
            </a:extLst>
          </p:cNvPr>
          <p:cNvSpPr>
            <a:spLocks noGrp="1"/>
          </p:cNvSpPr>
          <p:nvPr>
            <p:ph type="title"/>
          </p:nvPr>
        </p:nvSpPr>
        <p:spPr/>
        <p:txBody>
          <a:bodyPr/>
          <a:lstStyle/>
          <a:p>
            <a:r>
              <a:rPr lang="en-US" dirty="0">
                <a:latin typeface="Arial"/>
                <a:cs typeface="Arial"/>
              </a:rPr>
              <a:t>Main Points:  The Sponsorship Imperative</a:t>
            </a:r>
            <a:endParaRPr lang="en-US" dirty="0"/>
          </a:p>
        </p:txBody>
      </p:sp>
      <p:sp>
        <p:nvSpPr>
          <p:cNvPr id="3" name="Content Placeholder 2">
            <a:extLst>
              <a:ext uri="{FF2B5EF4-FFF2-40B4-BE49-F238E27FC236}">
                <a16:creationId xmlns:a16="http://schemas.microsoft.com/office/drawing/2014/main" id="{0360A2B6-A69E-4020-83E8-9963B77A6112}"/>
              </a:ext>
            </a:extLst>
          </p:cNvPr>
          <p:cNvSpPr>
            <a:spLocks noGrp="1"/>
          </p:cNvSpPr>
          <p:nvPr>
            <p:ph idx="1"/>
          </p:nvPr>
        </p:nvSpPr>
        <p:spPr/>
        <p:txBody>
          <a:bodyPr vert="horz" lIns="91422" tIns="45711" rIns="91422" bIns="45711" rtlCol="0" anchor="t">
            <a:normAutofit/>
          </a:bodyPr>
          <a:lstStyle/>
          <a:p>
            <a:pPr marL="342265" indent="-342265"/>
            <a:r>
              <a:rPr lang="en-US" dirty="0">
                <a:latin typeface="Arial"/>
                <a:cs typeface="Arial"/>
              </a:rPr>
              <a:t>Women don’t need to be “fixed” – fix the system</a:t>
            </a:r>
          </a:p>
          <a:p>
            <a:pPr marL="342265" indent="-342265"/>
            <a:r>
              <a:rPr lang="en-US" dirty="0"/>
              <a:t>Unconscious biases need to be addressed</a:t>
            </a:r>
          </a:p>
          <a:p>
            <a:pPr marL="342265" indent="-342265"/>
            <a:r>
              <a:rPr lang="en-US" dirty="0"/>
              <a:t>Sponsors:  Power, Advancement, Public</a:t>
            </a:r>
          </a:p>
          <a:p>
            <a:pPr marL="342265" indent="-342265"/>
            <a:r>
              <a:rPr lang="en-US" dirty="0">
                <a:latin typeface="Arial"/>
                <a:cs typeface="Arial"/>
              </a:rPr>
              <a:t>Sponsors stick their neck out; mentors operate behind the scenes</a:t>
            </a:r>
            <a:endParaRPr lang="en-US" dirty="0"/>
          </a:p>
        </p:txBody>
      </p:sp>
      <p:sp>
        <p:nvSpPr>
          <p:cNvPr id="4" name="Slide Number Placeholder 3">
            <a:extLst>
              <a:ext uri="{FF2B5EF4-FFF2-40B4-BE49-F238E27FC236}">
                <a16:creationId xmlns:a16="http://schemas.microsoft.com/office/drawing/2014/main" id="{664EE14E-B5F3-4F37-9521-FD44CE955DE4}"/>
              </a:ext>
            </a:extLst>
          </p:cNvPr>
          <p:cNvSpPr>
            <a:spLocks noGrp="1"/>
          </p:cNvSpPr>
          <p:nvPr>
            <p:ph type="sldNum" sz="quarter" idx="4"/>
          </p:nvPr>
        </p:nvSpPr>
        <p:spPr/>
        <p:txBody>
          <a:bodyPr/>
          <a:lstStyle/>
          <a:p>
            <a:fld id="{A7EE2453-3BC3-4CDC-BBD4-144194DC3BDD}" type="slidenum">
              <a:rPr lang="en-US" smtClean="0"/>
              <a:pPr/>
              <a:t>15</a:t>
            </a:fld>
            <a:endParaRPr lang="en-US" dirty="0"/>
          </a:p>
        </p:txBody>
      </p:sp>
    </p:spTree>
    <p:extLst>
      <p:ext uri="{BB962C8B-B14F-4D97-AF65-F5344CB8AC3E}">
        <p14:creationId xmlns:p14="http://schemas.microsoft.com/office/powerpoint/2010/main" val="2103143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DFDFA-3675-4139-A2BA-82AB90956F26}"/>
              </a:ext>
            </a:extLst>
          </p:cNvPr>
          <p:cNvSpPr>
            <a:spLocks noGrp="1"/>
          </p:cNvSpPr>
          <p:nvPr>
            <p:ph type="title"/>
          </p:nvPr>
        </p:nvSpPr>
        <p:spPr>
          <a:xfrm>
            <a:off x="571500" y="130779"/>
            <a:ext cx="3985902" cy="994173"/>
          </a:xfrm>
        </p:spPr>
        <p:txBody>
          <a:bodyPr>
            <a:normAutofit fontScale="90000"/>
          </a:bodyPr>
          <a:lstStyle/>
          <a:p>
            <a:r>
              <a:rPr lang="en-US" dirty="0">
                <a:latin typeface="Arial"/>
                <a:cs typeface="Arial"/>
              </a:rPr>
              <a:t>Main Points:  </a:t>
            </a:r>
            <a:r>
              <a:rPr lang="en-US" dirty="0" err="1">
                <a:latin typeface="Arial"/>
                <a:cs typeface="Arial"/>
              </a:rPr>
              <a:t>DiSC</a:t>
            </a:r>
            <a:r>
              <a:rPr lang="en-US" dirty="0">
                <a:latin typeface="Arial"/>
                <a:cs typeface="Arial"/>
              </a:rPr>
              <a:t> Revelations and Application</a:t>
            </a:r>
            <a:endParaRPr lang="en-US" dirty="0"/>
          </a:p>
        </p:txBody>
      </p:sp>
      <p:sp>
        <p:nvSpPr>
          <p:cNvPr id="3" name="Content Placeholder 2">
            <a:extLst>
              <a:ext uri="{FF2B5EF4-FFF2-40B4-BE49-F238E27FC236}">
                <a16:creationId xmlns:a16="http://schemas.microsoft.com/office/drawing/2014/main" id="{0360A2B6-A69E-4020-83E8-9963B77A6112}"/>
              </a:ext>
            </a:extLst>
          </p:cNvPr>
          <p:cNvSpPr>
            <a:spLocks noGrp="1"/>
          </p:cNvSpPr>
          <p:nvPr>
            <p:ph idx="1"/>
          </p:nvPr>
        </p:nvSpPr>
        <p:spPr>
          <a:xfrm>
            <a:off x="571500" y="1609478"/>
            <a:ext cx="3985907" cy="2531940"/>
          </a:xfrm>
        </p:spPr>
        <p:txBody>
          <a:bodyPr vert="horz" lIns="91422" tIns="45711" rIns="91422" bIns="45711" rtlCol="0" anchor="t">
            <a:normAutofit/>
          </a:bodyPr>
          <a:lstStyle/>
          <a:p>
            <a:pPr marL="0" indent="0">
              <a:buNone/>
            </a:pPr>
            <a:r>
              <a:rPr lang="en-US" sz="2000" dirty="0">
                <a:latin typeface="Arial"/>
                <a:cs typeface="Arial"/>
              </a:rPr>
              <a:t>We are all a combination of styles.  By understanding your style and the styles of others, you increase your understanding of the behaviors and motivations, improve effective communication, and effectively address conflict.</a:t>
            </a:r>
            <a:endParaRPr lang="en-US" sz="3600" dirty="0"/>
          </a:p>
          <a:p>
            <a:pPr marL="342265" indent="-342265"/>
            <a:endParaRPr lang="en-US" sz="2000"/>
          </a:p>
        </p:txBody>
      </p:sp>
      <p:sp>
        <p:nvSpPr>
          <p:cNvPr id="10" name="Freeform: Shape 9">
            <a:extLst>
              <a:ext uri="{FF2B5EF4-FFF2-40B4-BE49-F238E27FC236}">
                <a16:creationId xmlns:a16="http://schemas.microsoft.com/office/drawing/2014/main" id="{CF62D2A7-8207-488C-9F46-316BA81A16C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37085" y="-1506"/>
            <a:ext cx="4206915" cy="438020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5" descr="A picture containing LEGO, table, indoor, toy&#10;&#10;Description generated with high confidence">
            <a:extLst>
              <a:ext uri="{FF2B5EF4-FFF2-40B4-BE49-F238E27FC236}">
                <a16:creationId xmlns:a16="http://schemas.microsoft.com/office/drawing/2014/main" id="{53D89AC3-FA6A-4125-8191-E9C486425977}"/>
              </a:ext>
            </a:extLst>
          </p:cNvPr>
          <p:cNvPicPr>
            <a:picLocks noChangeAspect="1"/>
          </p:cNvPicPr>
          <p:nvPr/>
        </p:nvPicPr>
        <p:blipFill rotWithShape="1">
          <a:blip r:embed="rId2"/>
          <a:srcRect r="2302"/>
          <a:stretch/>
        </p:blipFill>
        <p:spPr>
          <a:xfrm>
            <a:off x="5062605" y="-1"/>
            <a:ext cx="4081395" cy="4241204"/>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4" name="Slide Number Placeholder 3">
            <a:extLst>
              <a:ext uri="{FF2B5EF4-FFF2-40B4-BE49-F238E27FC236}">
                <a16:creationId xmlns:a16="http://schemas.microsoft.com/office/drawing/2014/main" id="{664EE14E-B5F3-4F37-9521-FD44CE955DE4}"/>
              </a:ext>
            </a:extLst>
          </p:cNvPr>
          <p:cNvSpPr>
            <a:spLocks noGrp="1"/>
          </p:cNvSpPr>
          <p:nvPr>
            <p:ph type="sldNum" sz="quarter" idx="4"/>
          </p:nvPr>
        </p:nvSpPr>
        <p:spPr>
          <a:xfrm>
            <a:off x="8250174" y="4581144"/>
            <a:ext cx="411480" cy="411480"/>
          </a:xfrm>
          <a:prstGeom prst="ellipse">
            <a:avLst/>
          </a:prstGeom>
          <a:solidFill>
            <a:srgbClr val="2B567E"/>
          </a:solidFill>
        </p:spPr>
        <p:txBody>
          <a:bodyPr anchor="ctr">
            <a:normAutofit/>
          </a:bodyPr>
          <a:lstStyle/>
          <a:p>
            <a:pPr algn="ctr">
              <a:spcAft>
                <a:spcPts val="600"/>
              </a:spcAft>
            </a:pPr>
            <a:fld id="{A7EE2453-3BC3-4CDC-BBD4-144194DC3BDD}" type="slidenum">
              <a:rPr lang="en-US" sz="1100">
                <a:solidFill>
                  <a:srgbClr val="FFFFFF"/>
                </a:solidFill>
              </a:rPr>
              <a:pPr algn="ctr">
                <a:spcAft>
                  <a:spcPts val="600"/>
                </a:spcAft>
              </a:pPr>
              <a:t>16</a:t>
            </a:fld>
            <a:endParaRPr lang="en-US" sz="1100">
              <a:solidFill>
                <a:srgbClr val="FFFFFF"/>
              </a:solidFill>
            </a:endParaRPr>
          </a:p>
        </p:txBody>
      </p:sp>
    </p:spTree>
    <p:extLst>
      <p:ext uri="{BB962C8B-B14F-4D97-AF65-F5344CB8AC3E}">
        <p14:creationId xmlns:p14="http://schemas.microsoft.com/office/powerpoint/2010/main" val="21643653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DFDFA-3675-4139-A2BA-82AB90956F26}"/>
              </a:ext>
            </a:extLst>
          </p:cNvPr>
          <p:cNvSpPr>
            <a:spLocks noGrp="1"/>
          </p:cNvSpPr>
          <p:nvPr>
            <p:ph type="title"/>
          </p:nvPr>
        </p:nvSpPr>
        <p:spPr>
          <a:xfrm>
            <a:off x="628650" y="201272"/>
            <a:ext cx="7886700" cy="994173"/>
          </a:xfrm>
        </p:spPr>
        <p:txBody>
          <a:bodyPr>
            <a:normAutofit/>
          </a:bodyPr>
          <a:lstStyle/>
          <a:p>
            <a:r>
              <a:rPr lang="en-US" dirty="0">
                <a:latin typeface="Arial"/>
                <a:cs typeface="Arial"/>
              </a:rPr>
              <a:t>Main Points: Leading with Emotional Intelligence</a:t>
            </a:r>
            <a:endParaRPr lang="en-US" dirty="0"/>
          </a:p>
        </p:txBody>
      </p:sp>
      <p:sp>
        <p:nvSpPr>
          <p:cNvPr id="3" name="Content Placeholder 2">
            <a:extLst>
              <a:ext uri="{FF2B5EF4-FFF2-40B4-BE49-F238E27FC236}">
                <a16:creationId xmlns:a16="http://schemas.microsoft.com/office/drawing/2014/main" id="{0360A2B6-A69E-4020-83E8-9963B77A6112}"/>
              </a:ext>
            </a:extLst>
          </p:cNvPr>
          <p:cNvSpPr>
            <a:spLocks noGrp="1"/>
          </p:cNvSpPr>
          <p:nvPr>
            <p:ph idx="1"/>
          </p:nvPr>
        </p:nvSpPr>
        <p:spPr>
          <a:xfrm>
            <a:off x="356507" y="924718"/>
            <a:ext cx="3401712" cy="3263504"/>
          </a:xfrm>
        </p:spPr>
        <p:txBody>
          <a:bodyPr vert="horz" lIns="91422" tIns="45711" rIns="91422" bIns="45711" rtlCol="0">
            <a:normAutofit fontScale="92500"/>
          </a:bodyPr>
          <a:lstStyle/>
          <a:p>
            <a:pPr marL="342265" indent="-342265"/>
            <a:r>
              <a:rPr lang="en-US" sz="1800">
                <a:latin typeface="Arial"/>
                <a:cs typeface="Arial"/>
              </a:rPr>
              <a:t>EQ or EI (emotional intelligence) is a greater predictor of success than IQ.</a:t>
            </a:r>
            <a:endParaRPr lang="en-US" sz="1800"/>
          </a:p>
          <a:p>
            <a:pPr marL="342265" indent="-342265"/>
            <a:r>
              <a:rPr lang="en-US" sz="1800">
                <a:latin typeface="Arial"/>
                <a:cs typeface="Arial"/>
              </a:rPr>
              <a:t>Emotional intelligence is about self-awareness and self- management plus social awareness and relationship management.  You can improve your emotional intelligence, or EQ through practice.</a:t>
            </a:r>
            <a:endParaRPr lang="en-US" sz="1800"/>
          </a:p>
        </p:txBody>
      </p:sp>
      <p:pic>
        <p:nvPicPr>
          <p:cNvPr id="5" name="Picture 5" descr="A close up of text on a black background&#10;&#10;Description generated with high confidence">
            <a:extLst>
              <a:ext uri="{FF2B5EF4-FFF2-40B4-BE49-F238E27FC236}">
                <a16:creationId xmlns:a16="http://schemas.microsoft.com/office/drawing/2014/main" id="{E9113358-C251-4D9E-8665-7ECE85465FC4}"/>
              </a:ext>
            </a:extLst>
          </p:cNvPr>
          <p:cNvPicPr>
            <a:picLocks noChangeAspect="1"/>
          </p:cNvPicPr>
          <p:nvPr/>
        </p:nvPicPr>
        <p:blipFill rotWithShape="1">
          <a:blip r:embed="rId2"/>
          <a:srcRect l="4293" r="12186" b="-4"/>
          <a:stretch/>
        </p:blipFill>
        <p:spPr>
          <a:xfrm>
            <a:off x="4103551" y="775067"/>
            <a:ext cx="4674870" cy="3204511"/>
          </a:xfrm>
          <a:prstGeom prst="rect">
            <a:avLst/>
          </a:prstGeom>
        </p:spPr>
      </p:pic>
      <p:sp>
        <p:nvSpPr>
          <p:cNvPr id="4" name="Slide Number Placeholder 3">
            <a:extLst>
              <a:ext uri="{FF2B5EF4-FFF2-40B4-BE49-F238E27FC236}">
                <a16:creationId xmlns:a16="http://schemas.microsoft.com/office/drawing/2014/main" id="{664EE14E-B5F3-4F37-9521-FD44CE955DE4}"/>
              </a:ext>
            </a:extLst>
          </p:cNvPr>
          <p:cNvSpPr>
            <a:spLocks noGrp="1"/>
          </p:cNvSpPr>
          <p:nvPr>
            <p:ph type="sldNum" sz="quarter" idx="4"/>
          </p:nvPr>
        </p:nvSpPr>
        <p:spPr>
          <a:xfrm>
            <a:off x="6457950" y="4767262"/>
            <a:ext cx="2057400" cy="273844"/>
          </a:xfrm>
        </p:spPr>
        <p:txBody>
          <a:bodyPr>
            <a:normAutofit/>
          </a:bodyPr>
          <a:lstStyle/>
          <a:p>
            <a:pPr>
              <a:lnSpc>
                <a:spcPct val="90000"/>
              </a:lnSpc>
              <a:spcAft>
                <a:spcPts val="600"/>
              </a:spcAft>
            </a:pPr>
            <a:fld id="{A7EE2453-3BC3-4CDC-BBD4-144194DC3BDD}" type="slidenum">
              <a:rPr lang="en-US" smtClean="0"/>
              <a:pPr>
                <a:lnSpc>
                  <a:spcPct val="90000"/>
                </a:lnSpc>
                <a:spcAft>
                  <a:spcPts val="600"/>
                </a:spcAft>
              </a:pPr>
              <a:t>17</a:t>
            </a:fld>
            <a:endParaRPr lang="en-US"/>
          </a:p>
        </p:txBody>
      </p:sp>
    </p:spTree>
    <p:extLst>
      <p:ext uri="{BB962C8B-B14F-4D97-AF65-F5344CB8AC3E}">
        <p14:creationId xmlns:p14="http://schemas.microsoft.com/office/powerpoint/2010/main" val="33252150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DFDFA-3675-4139-A2BA-82AB90956F26}"/>
              </a:ext>
            </a:extLst>
          </p:cNvPr>
          <p:cNvSpPr>
            <a:spLocks noGrp="1"/>
          </p:cNvSpPr>
          <p:nvPr>
            <p:ph type="title"/>
          </p:nvPr>
        </p:nvSpPr>
        <p:spPr>
          <a:xfrm>
            <a:off x="628650" y="273843"/>
            <a:ext cx="7886700" cy="994173"/>
          </a:xfrm>
        </p:spPr>
        <p:txBody>
          <a:bodyPr>
            <a:normAutofit/>
          </a:bodyPr>
          <a:lstStyle/>
          <a:p>
            <a:r>
              <a:rPr lang="en-US" dirty="0">
                <a:latin typeface="Arial"/>
                <a:cs typeface="Arial"/>
              </a:rPr>
              <a:t>Main Points:  Self-Promotion, Gaining Visibility, Executive Presence</a:t>
            </a:r>
            <a:endParaRPr lang="en-US" dirty="0"/>
          </a:p>
        </p:txBody>
      </p:sp>
      <p:sp>
        <p:nvSpPr>
          <p:cNvPr id="3" name="Content Placeholder 2">
            <a:extLst>
              <a:ext uri="{FF2B5EF4-FFF2-40B4-BE49-F238E27FC236}">
                <a16:creationId xmlns:a16="http://schemas.microsoft.com/office/drawing/2014/main" id="{0360A2B6-A69E-4020-83E8-9963B77A6112}"/>
              </a:ext>
            </a:extLst>
          </p:cNvPr>
          <p:cNvSpPr>
            <a:spLocks noGrp="1"/>
          </p:cNvSpPr>
          <p:nvPr>
            <p:ph idx="1"/>
          </p:nvPr>
        </p:nvSpPr>
        <p:spPr>
          <a:xfrm>
            <a:off x="628650" y="1369218"/>
            <a:ext cx="3761613" cy="3263504"/>
          </a:xfrm>
        </p:spPr>
        <p:txBody>
          <a:bodyPr vert="horz" lIns="91422" tIns="45711" rIns="91422" bIns="45711" rtlCol="0">
            <a:normAutofit/>
          </a:bodyPr>
          <a:lstStyle/>
          <a:p>
            <a:pPr marL="342265" indent="-342265"/>
            <a:r>
              <a:rPr lang="en-US" sz="1500">
                <a:latin typeface="Arial"/>
                <a:cs typeface="Arial"/>
              </a:rPr>
              <a:t>There are many techniques you can practice on your own with your cell phone/apps</a:t>
            </a:r>
            <a:endParaRPr lang="en-US" sz="1500"/>
          </a:p>
          <a:p>
            <a:pPr marL="342265" indent="-342265"/>
            <a:r>
              <a:rPr lang="en-US" sz="1500">
                <a:latin typeface="Arial"/>
                <a:cs typeface="Arial"/>
              </a:rPr>
              <a:t>Lower voices command more authority</a:t>
            </a:r>
            <a:endParaRPr lang="en-US" sz="1500"/>
          </a:p>
          <a:p>
            <a:pPr marL="342265" indent="-342265"/>
            <a:r>
              <a:rPr lang="en-US" sz="1500">
                <a:latin typeface="Arial"/>
                <a:cs typeface="Arial"/>
              </a:rPr>
              <a:t>Use your power voice</a:t>
            </a:r>
          </a:p>
          <a:p>
            <a:pPr marL="342265" indent="-342265"/>
            <a:r>
              <a:rPr lang="en-US" sz="1500">
                <a:latin typeface="Arial"/>
                <a:cs typeface="Arial"/>
              </a:rPr>
              <a:t>Walk confidently</a:t>
            </a:r>
          </a:p>
          <a:p>
            <a:pPr marL="342265" indent="-342265"/>
            <a:r>
              <a:rPr lang="en-US" sz="1500">
                <a:latin typeface="Arial"/>
                <a:cs typeface="Arial"/>
              </a:rPr>
              <a:t>What you do as a leader is amplified</a:t>
            </a:r>
          </a:p>
          <a:p>
            <a:pPr marL="342265" indent="-342265"/>
            <a:r>
              <a:rPr lang="en-US" sz="1500">
                <a:latin typeface="Arial"/>
                <a:cs typeface="Arial"/>
              </a:rPr>
              <a:t>Gesture appropriately</a:t>
            </a:r>
            <a:endParaRPr lang="en-US" sz="1500"/>
          </a:p>
        </p:txBody>
      </p:sp>
      <p:sp>
        <p:nvSpPr>
          <p:cNvPr id="4" name="Slide Number Placeholder 3">
            <a:extLst>
              <a:ext uri="{FF2B5EF4-FFF2-40B4-BE49-F238E27FC236}">
                <a16:creationId xmlns:a16="http://schemas.microsoft.com/office/drawing/2014/main" id="{664EE14E-B5F3-4F37-9521-FD44CE955DE4}"/>
              </a:ext>
            </a:extLst>
          </p:cNvPr>
          <p:cNvSpPr>
            <a:spLocks noGrp="1"/>
          </p:cNvSpPr>
          <p:nvPr>
            <p:ph type="sldNum" sz="quarter" idx="4"/>
          </p:nvPr>
        </p:nvSpPr>
        <p:spPr>
          <a:xfrm>
            <a:off x="6457950" y="4767262"/>
            <a:ext cx="2057400" cy="273844"/>
          </a:xfrm>
        </p:spPr>
        <p:txBody>
          <a:bodyPr>
            <a:normAutofit/>
          </a:bodyPr>
          <a:lstStyle/>
          <a:p>
            <a:pPr>
              <a:lnSpc>
                <a:spcPct val="90000"/>
              </a:lnSpc>
              <a:spcAft>
                <a:spcPts val="600"/>
              </a:spcAft>
            </a:pPr>
            <a:fld id="{A7EE2453-3BC3-4CDC-BBD4-144194DC3BDD}" type="slidenum">
              <a:rPr lang="en-US" smtClean="0"/>
              <a:pPr>
                <a:lnSpc>
                  <a:spcPct val="90000"/>
                </a:lnSpc>
                <a:spcAft>
                  <a:spcPts val="600"/>
                </a:spcAft>
              </a:pPr>
              <a:t>18</a:t>
            </a:fld>
            <a:endParaRPr lang="en-US"/>
          </a:p>
        </p:txBody>
      </p:sp>
      <p:pic>
        <p:nvPicPr>
          <p:cNvPr id="6" name="Picture 6" descr="A screen shot of a person&#10;&#10;Description generated with very high confidence">
            <a:extLst>
              <a:ext uri="{FF2B5EF4-FFF2-40B4-BE49-F238E27FC236}">
                <a16:creationId xmlns:a16="http://schemas.microsoft.com/office/drawing/2014/main" id="{928F4BA3-0DFA-4132-AA0B-B5AC12D1314C}"/>
              </a:ext>
            </a:extLst>
          </p:cNvPr>
          <p:cNvPicPr>
            <a:picLocks noChangeAspect="1"/>
          </p:cNvPicPr>
          <p:nvPr/>
        </p:nvPicPr>
        <p:blipFill>
          <a:blip r:embed="rId2"/>
          <a:stretch>
            <a:fillRect/>
          </a:stretch>
        </p:blipFill>
        <p:spPr>
          <a:xfrm rot="540000">
            <a:off x="5441269" y="1127125"/>
            <a:ext cx="2162175" cy="2762250"/>
          </a:xfrm>
          <a:prstGeom prst="rect">
            <a:avLst/>
          </a:prstGeom>
        </p:spPr>
      </p:pic>
    </p:spTree>
    <p:extLst>
      <p:ext uri="{BB962C8B-B14F-4D97-AF65-F5344CB8AC3E}">
        <p14:creationId xmlns:p14="http://schemas.microsoft.com/office/powerpoint/2010/main" val="35089003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2">
            <a:extLst>
              <a:ext uri="{FF2B5EF4-FFF2-40B4-BE49-F238E27FC236}">
                <a16:creationId xmlns:a16="http://schemas.microsoft.com/office/drawing/2014/main" id="{9BD0A92D-399A-41B4-B955-6B72A41B74A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1698" y="0"/>
            <a:ext cx="7012302" cy="51435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4">
            <a:extLst>
              <a:ext uri="{FF2B5EF4-FFF2-40B4-BE49-F238E27FC236}">
                <a16:creationId xmlns:a16="http://schemas.microsoft.com/office/drawing/2014/main" id="{D6A49DF9-534D-4905-8F46-02AB63EB6F34}"/>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flipH="1">
            <a:off x="0" y="0"/>
            <a:ext cx="9144000" cy="5143500"/>
          </a:xfrm>
          <a:prstGeom prst="rect">
            <a:avLst/>
          </a:prstGeom>
        </p:spPr>
      </p:pic>
      <p:sp>
        <p:nvSpPr>
          <p:cNvPr id="2" name="Title 1">
            <a:extLst>
              <a:ext uri="{FF2B5EF4-FFF2-40B4-BE49-F238E27FC236}">
                <a16:creationId xmlns:a16="http://schemas.microsoft.com/office/drawing/2014/main" id="{FEBDFDFA-3675-4139-A2BA-82AB90956F26}"/>
              </a:ext>
            </a:extLst>
          </p:cNvPr>
          <p:cNvSpPr>
            <a:spLocks noGrp="1"/>
          </p:cNvSpPr>
          <p:nvPr>
            <p:ph type="title"/>
          </p:nvPr>
        </p:nvSpPr>
        <p:spPr>
          <a:xfrm>
            <a:off x="5883036" y="-2900"/>
            <a:ext cx="3316934" cy="972837"/>
          </a:xfrm>
        </p:spPr>
        <p:txBody>
          <a:bodyPr vert="horz" lIns="91440" tIns="45720" rIns="91440" bIns="45720" rtlCol="0" anchor="t">
            <a:normAutofit/>
          </a:bodyPr>
          <a:lstStyle/>
          <a:p>
            <a:pPr defTabSz="914400">
              <a:lnSpc>
                <a:spcPct val="90000"/>
              </a:lnSpc>
            </a:pPr>
            <a:r>
              <a:rPr lang="en-US" sz="3100" kern="1200" dirty="0">
                <a:solidFill>
                  <a:srgbClr val="000000"/>
                </a:solidFill>
                <a:latin typeface="+mj-lt"/>
                <a:ea typeface="+mj-ea"/>
                <a:cs typeface="+mj-cs"/>
              </a:rPr>
              <a:t>Main Points:</a:t>
            </a:r>
            <a:br>
              <a:rPr lang="en-US" sz="3100" dirty="0">
                <a:solidFill>
                  <a:srgbClr val="000000"/>
                </a:solidFill>
                <a:latin typeface="+mj-lt"/>
                <a:cs typeface="Calibri"/>
              </a:rPr>
            </a:br>
            <a:r>
              <a:rPr lang="en-US" sz="3100" kern="1200" dirty="0">
                <a:solidFill>
                  <a:srgbClr val="000000"/>
                </a:solidFill>
                <a:latin typeface="+mj-lt"/>
                <a:ea typeface="+mj-ea"/>
                <a:cs typeface="+mj-cs"/>
              </a:rPr>
              <a:t>Negotiation Skills</a:t>
            </a:r>
          </a:p>
        </p:txBody>
      </p:sp>
      <p:sp>
        <p:nvSpPr>
          <p:cNvPr id="17" name="Freeform 56">
            <a:extLst>
              <a:ext uri="{FF2B5EF4-FFF2-40B4-BE49-F238E27FC236}">
                <a16:creationId xmlns:a16="http://schemas.microsoft.com/office/drawing/2014/main" id="{9FA51AA9-DFBD-4CB2-9C70-26DAC24A34C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26265" y="1"/>
            <a:ext cx="3229442" cy="2394920"/>
          </a:xfrm>
          <a:custGeom>
            <a:avLst/>
            <a:gdLst>
              <a:gd name="connsiteX0" fmla="*/ 268379 w 4305922"/>
              <a:gd name="connsiteY0" fmla="*/ 0 h 3193227"/>
              <a:gd name="connsiteX1" fmla="*/ 4037544 w 4305922"/>
              <a:gd name="connsiteY1" fmla="*/ 0 h 3193227"/>
              <a:gd name="connsiteX2" fmla="*/ 4046072 w 4305922"/>
              <a:gd name="connsiteY2" fmla="*/ 14037 h 3193227"/>
              <a:gd name="connsiteX3" fmla="*/ 4305922 w 4305922"/>
              <a:gd name="connsiteY3" fmla="*/ 1040266 h 3193227"/>
              <a:gd name="connsiteX4" fmla="*/ 2152962 w 4305922"/>
              <a:gd name="connsiteY4" fmla="*/ 3193227 h 3193227"/>
              <a:gd name="connsiteX5" fmla="*/ 0 w 4305922"/>
              <a:gd name="connsiteY5" fmla="*/ 1040266 h 3193227"/>
              <a:gd name="connsiteX6" fmla="*/ 259851 w 4305922"/>
              <a:gd name="connsiteY6" fmla="*/ 14037 h 3193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05922" h="3193227">
                <a:moveTo>
                  <a:pt x="268379" y="0"/>
                </a:moveTo>
                <a:lnTo>
                  <a:pt x="4037544" y="0"/>
                </a:lnTo>
                <a:lnTo>
                  <a:pt x="4046072" y="14037"/>
                </a:lnTo>
                <a:cubicBezTo>
                  <a:pt x="4211790" y="319097"/>
                  <a:pt x="4305922" y="668689"/>
                  <a:pt x="4305922" y="1040266"/>
                </a:cubicBezTo>
                <a:cubicBezTo>
                  <a:pt x="4305922" y="2229314"/>
                  <a:pt x="3342009" y="3193227"/>
                  <a:pt x="2152962" y="3193227"/>
                </a:cubicBezTo>
                <a:cubicBezTo>
                  <a:pt x="963913" y="3193227"/>
                  <a:pt x="0" y="2229314"/>
                  <a:pt x="0" y="1040266"/>
                </a:cubicBezTo>
                <a:cubicBezTo>
                  <a:pt x="0" y="668689"/>
                  <a:pt x="94133" y="319097"/>
                  <a:pt x="259851" y="14037"/>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6" descr="A close up of a red fruit&#10;&#10;Description generated with high confidence">
            <a:extLst>
              <a:ext uri="{FF2B5EF4-FFF2-40B4-BE49-F238E27FC236}">
                <a16:creationId xmlns:a16="http://schemas.microsoft.com/office/drawing/2014/main" id="{7A6A4D04-AB73-4C2D-9A72-CD5B99706C2C}"/>
              </a:ext>
            </a:extLst>
          </p:cNvPr>
          <p:cNvPicPr>
            <a:picLocks noChangeAspect="1"/>
          </p:cNvPicPr>
          <p:nvPr/>
        </p:nvPicPr>
        <p:blipFill rotWithShape="1">
          <a:blip r:embed="rId3">
            <a:alphaModFix/>
            <a:extLst/>
          </a:blip>
          <a:srcRect l="11703" r="3" b="3"/>
          <a:stretch/>
        </p:blipFill>
        <p:spPr>
          <a:xfrm>
            <a:off x="2510877" y="10"/>
            <a:ext cx="3047901" cy="2304140"/>
          </a:xfrm>
          <a:custGeom>
            <a:avLst/>
            <a:gdLst>
              <a:gd name="connsiteX0" fmla="*/ 288818 w 4063868"/>
              <a:gd name="connsiteY0" fmla="*/ 0 h 3072200"/>
              <a:gd name="connsiteX1" fmla="*/ 3775050 w 4063868"/>
              <a:gd name="connsiteY1" fmla="*/ 0 h 3072200"/>
              <a:gd name="connsiteX2" fmla="*/ 3818625 w 4063868"/>
              <a:gd name="connsiteY2" fmla="*/ 71726 h 3072200"/>
              <a:gd name="connsiteX3" fmla="*/ 4063868 w 4063868"/>
              <a:gd name="connsiteY3" fmla="*/ 1040266 h 3072200"/>
              <a:gd name="connsiteX4" fmla="*/ 2031934 w 4063868"/>
              <a:gd name="connsiteY4" fmla="*/ 3072200 h 3072200"/>
              <a:gd name="connsiteX5" fmla="*/ 0 w 4063868"/>
              <a:gd name="connsiteY5" fmla="*/ 1040266 h 3072200"/>
              <a:gd name="connsiteX6" fmla="*/ 245244 w 4063868"/>
              <a:gd name="connsiteY6" fmla="*/ 71726 h 30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63868" h="3072200">
                <a:moveTo>
                  <a:pt x="288818" y="0"/>
                </a:moveTo>
                <a:lnTo>
                  <a:pt x="3775050" y="0"/>
                </a:lnTo>
                <a:lnTo>
                  <a:pt x="3818625" y="71726"/>
                </a:lnTo>
                <a:cubicBezTo>
                  <a:pt x="3975028" y="359637"/>
                  <a:pt x="4063868" y="689577"/>
                  <a:pt x="4063868" y="1040266"/>
                </a:cubicBezTo>
                <a:cubicBezTo>
                  <a:pt x="4063868" y="2162473"/>
                  <a:pt x="3154140" y="3072200"/>
                  <a:pt x="2031934" y="3072200"/>
                </a:cubicBezTo>
                <a:cubicBezTo>
                  <a:pt x="909728" y="3072200"/>
                  <a:pt x="0" y="2162473"/>
                  <a:pt x="0" y="1040266"/>
                </a:cubicBezTo>
                <a:cubicBezTo>
                  <a:pt x="0" y="689577"/>
                  <a:pt x="88841" y="359637"/>
                  <a:pt x="245244" y="71726"/>
                </a:cubicBezTo>
                <a:close/>
              </a:path>
            </a:pathLst>
          </a:custGeom>
          <a:effectLst>
            <a:softEdge rad="0"/>
          </a:effectLst>
        </p:spPr>
      </p:pic>
      <p:sp>
        <p:nvSpPr>
          <p:cNvPr id="19" name="Freeform 58">
            <a:extLst>
              <a:ext uri="{FF2B5EF4-FFF2-40B4-BE49-F238E27FC236}">
                <a16:creationId xmlns:a16="http://schemas.microsoft.com/office/drawing/2014/main" id="{D5905D0D-FE5E-454B-A340-4DE821C09E8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4243" y="1068537"/>
            <a:ext cx="3379757" cy="4082069"/>
          </a:xfrm>
          <a:custGeom>
            <a:avLst/>
            <a:gdLst>
              <a:gd name="connsiteX0" fmla="*/ 3034499 w 4506342"/>
              <a:gd name="connsiteY0" fmla="*/ 0 h 5442758"/>
              <a:gd name="connsiteX1" fmla="*/ 4480922 w 4506342"/>
              <a:gd name="connsiteY1" fmla="*/ 366248 h 5442758"/>
              <a:gd name="connsiteX2" fmla="*/ 4506342 w 4506342"/>
              <a:gd name="connsiteY2" fmla="*/ 381691 h 5442758"/>
              <a:gd name="connsiteX3" fmla="*/ 4506342 w 4506342"/>
              <a:gd name="connsiteY3" fmla="*/ 5442758 h 5442758"/>
              <a:gd name="connsiteX4" fmla="*/ 1193461 w 4506342"/>
              <a:gd name="connsiteY4" fmla="*/ 5442758 h 5442758"/>
              <a:gd name="connsiteX5" fmla="*/ 1104276 w 4506342"/>
              <a:gd name="connsiteY5" fmla="*/ 5376066 h 5442758"/>
              <a:gd name="connsiteX6" fmla="*/ 0 w 4506342"/>
              <a:gd name="connsiteY6" fmla="*/ 3034499 h 5442758"/>
              <a:gd name="connsiteX7" fmla="*/ 3034499 w 4506342"/>
              <a:gd name="connsiteY7" fmla="*/ 0 h 5442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06342" h="5442758">
                <a:moveTo>
                  <a:pt x="3034499" y="0"/>
                </a:moveTo>
                <a:cubicBezTo>
                  <a:pt x="3558220" y="0"/>
                  <a:pt x="4050953" y="132675"/>
                  <a:pt x="4480922" y="366248"/>
                </a:cubicBezTo>
                <a:lnTo>
                  <a:pt x="4506342" y="381691"/>
                </a:lnTo>
                <a:lnTo>
                  <a:pt x="4506342" y="5442758"/>
                </a:lnTo>
                <a:lnTo>
                  <a:pt x="1193461" y="5442758"/>
                </a:lnTo>
                <a:lnTo>
                  <a:pt x="1104276" y="5376066"/>
                </a:lnTo>
                <a:cubicBezTo>
                  <a:pt x="429867" y="4819495"/>
                  <a:pt x="0" y="3977198"/>
                  <a:pt x="0" y="3034499"/>
                </a:cubicBezTo>
                <a:cubicBezTo>
                  <a:pt x="0" y="1358591"/>
                  <a:pt x="1358591" y="0"/>
                  <a:pt x="3034499"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8" descr="A person standing in front of a mirror posing for the camera&#10;&#10;Description generated with high confidence">
            <a:extLst>
              <a:ext uri="{FF2B5EF4-FFF2-40B4-BE49-F238E27FC236}">
                <a16:creationId xmlns:a16="http://schemas.microsoft.com/office/drawing/2014/main" id="{7614F362-FF83-4FF1-A75E-AB8437FB66E8}"/>
              </a:ext>
            </a:extLst>
          </p:cNvPr>
          <p:cNvPicPr>
            <a:picLocks noChangeAspect="1"/>
          </p:cNvPicPr>
          <p:nvPr/>
        </p:nvPicPr>
        <p:blipFill rotWithShape="1">
          <a:blip r:embed="rId4">
            <a:alphaModFix/>
            <a:extLst/>
          </a:blip>
          <a:srcRect l="11412" r="17613" b="1"/>
          <a:stretch/>
        </p:blipFill>
        <p:spPr>
          <a:xfrm>
            <a:off x="5880576" y="1184870"/>
            <a:ext cx="3263424" cy="3965736"/>
          </a:xfrm>
          <a:custGeom>
            <a:avLst/>
            <a:gdLst>
              <a:gd name="connsiteX0" fmla="*/ 2879389 w 4351232"/>
              <a:gd name="connsiteY0" fmla="*/ 0 h 5287648"/>
              <a:gd name="connsiteX1" fmla="*/ 4251877 w 4351232"/>
              <a:gd name="connsiteY1" fmla="*/ 347527 h 5287648"/>
              <a:gd name="connsiteX2" fmla="*/ 4351232 w 4351232"/>
              <a:gd name="connsiteY2" fmla="*/ 407886 h 5287648"/>
              <a:gd name="connsiteX3" fmla="*/ 4351232 w 4351232"/>
              <a:gd name="connsiteY3" fmla="*/ 5287648 h 5287648"/>
              <a:gd name="connsiteX4" fmla="*/ 1303444 w 4351232"/>
              <a:gd name="connsiteY4" fmla="*/ 5287648 h 5287648"/>
              <a:gd name="connsiteX5" fmla="*/ 1269495 w 4351232"/>
              <a:gd name="connsiteY5" fmla="*/ 5267024 h 5287648"/>
              <a:gd name="connsiteX6" fmla="*/ 0 w 4351232"/>
              <a:gd name="connsiteY6" fmla="*/ 2879389 h 5287648"/>
              <a:gd name="connsiteX7" fmla="*/ 2879389 w 4351232"/>
              <a:gd name="connsiteY7" fmla="*/ 0 h 52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51232" h="5287648">
                <a:moveTo>
                  <a:pt x="2879389" y="0"/>
                </a:moveTo>
                <a:cubicBezTo>
                  <a:pt x="3376340" y="0"/>
                  <a:pt x="3843887" y="125893"/>
                  <a:pt x="4251877" y="347527"/>
                </a:cubicBezTo>
                <a:lnTo>
                  <a:pt x="4351232" y="407886"/>
                </a:lnTo>
                <a:lnTo>
                  <a:pt x="4351232" y="5287648"/>
                </a:lnTo>
                <a:lnTo>
                  <a:pt x="1303444" y="5287648"/>
                </a:lnTo>
                <a:lnTo>
                  <a:pt x="1269495" y="5267024"/>
                </a:lnTo>
                <a:cubicBezTo>
                  <a:pt x="503573" y="4749577"/>
                  <a:pt x="0" y="3873291"/>
                  <a:pt x="0" y="2879389"/>
                </a:cubicBezTo>
                <a:cubicBezTo>
                  <a:pt x="0" y="1289146"/>
                  <a:pt x="1289146" y="0"/>
                  <a:pt x="2879389" y="0"/>
                </a:cubicBezTo>
                <a:close/>
              </a:path>
            </a:pathLst>
          </a:custGeom>
          <a:effectLst>
            <a:softEdge rad="0"/>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Slide Number Placeholder 3">
            <a:extLst>
              <a:ext uri="{FF2B5EF4-FFF2-40B4-BE49-F238E27FC236}">
                <a16:creationId xmlns:a16="http://schemas.microsoft.com/office/drawing/2014/main" id="{664EE14E-B5F3-4F37-9521-FD44CE955DE4}"/>
              </a:ext>
            </a:extLst>
          </p:cNvPr>
          <p:cNvSpPr>
            <a:spLocks noGrp="1"/>
          </p:cNvSpPr>
          <p:nvPr>
            <p:ph type="sldNum" sz="quarter" idx="4"/>
          </p:nvPr>
        </p:nvSpPr>
        <p:spPr>
          <a:xfrm>
            <a:off x="8119447" y="4667776"/>
            <a:ext cx="428046" cy="235550"/>
          </a:xfrm>
        </p:spPr>
        <p:txBody>
          <a:bodyPr vert="horz" lIns="91440" tIns="45720" rIns="91440" bIns="45720" rtlCol="0" anchor="ctr">
            <a:normAutofit/>
          </a:bodyPr>
          <a:lstStyle/>
          <a:p>
            <a:pPr defTabSz="914400">
              <a:spcAft>
                <a:spcPts val="600"/>
              </a:spcAft>
            </a:pPr>
            <a:fld id="{A7EE2453-3BC3-4CDC-BBD4-144194DC3BDD}" type="slidenum">
              <a:rPr lang="en-US" sz="800">
                <a:solidFill>
                  <a:srgbClr val="FFFFFF"/>
                </a:solidFill>
                <a:latin typeface="+mn-lt"/>
                <a:cs typeface="+mn-cs"/>
              </a:rPr>
              <a:pPr defTabSz="914400">
                <a:spcAft>
                  <a:spcPts val="600"/>
                </a:spcAft>
              </a:pPr>
              <a:t>19</a:t>
            </a:fld>
            <a:endParaRPr lang="en-US" sz="800">
              <a:solidFill>
                <a:srgbClr val="FFFFFF"/>
              </a:solidFill>
              <a:latin typeface="+mn-lt"/>
              <a:cs typeface="+mn-cs"/>
            </a:endParaRPr>
          </a:p>
        </p:txBody>
      </p:sp>
      <p:sp>
        <p:nvSpPr>
          <p:cNvPr id="18" name="Content Placeholder 2">
            <a:extLst>
              <a:ext uri="{FF2B5EF4-FFF2-40B4-BE49-F238E27FC236}">
                <a16:creationId xmlns:a16="http://schemas.microsoft.com/office/drawing/2014/main" id="{3751CB1D-3D1D-4A7C-A396-220FBD392B18}"/>
              </a:ext>
            </a:extLst>
          </p:cNvPr>
          <p:cNvSpPr txBox="1">
            <a:spLocks/>
          </p:cNvSpPr>
          <p:nvPr/>
        </p:nvSpPr>
        <p:spPr>
          <a:xfrm>
            <a:off x="218620" y="696117"/>
            <a:ext cx="2682113" cy="914004"/>
          </a:xfrm>
          <a:prstGeom prst="rect">
            <a:avLst/>
          </a:prstGeom>
        </p:spPr>
        <p:txBody>
          <a:bodyPr vert="horz" lIns="91422" tIns="45711" rIns="91422" bIns="45711" rtlCol="0" anchor="t">
            <a:normAutofit fontScale="55000" lnSpcReduction="20000"/>
          </a:bodyPr>
          <a:lstStyle>
            <a:defPPr>
              <a:defRPr lang="en-US"/>
            </a:defPPr>
            <a:lvl1pPr marL="0" algn="l" defTabSz="914198" rtl="0" eaLnBrk="1" latinLnBrk="0" hangingPunct="1">
              <a:defRPr sz="1800" kern="1200">
                <a:solidFill>
                  <a:schemeClr val="tx1"/>
                </a:solidFill>
                <a:latin typeface="+mn-lt"/>
                <a:ea typeface="+mn-ea"/>
                <a:cs typeface="+mn-cs"/>
              </a:defRPr>
            </a:lvl1pPr>
            <a:lvl2pPr marL="457094" algn="l" defTabSz="914198" rtl="0" eaLnBrk="1" latinLnBrk="0" hangingPunct="1">
              <a:defRPr sz="1800" kern="1200">
                <a:solidFill>
                  <a:schemeClr val="tx1"/>
                </a:solidFill>
                <a:latin typeface="+mn-lt"/>
                <a:ea typeface="+mn-ea"/>
                <a:cs typeface="+mn-cs"/>
              </a:defRPr>
            </a:lvl2pPr>
            <a:lvl3pPr marL="914198" algn="l" defTabSz="914198" rtl="0" eaLnBrk="1" latinLnBrk="0" hangingPunct="1">
              <a:defRPr sz="1800" kern="1200">
                <a:solidFill>
                  <a:schemeClr val="tx1"/>
                </a:solidFill>
                <a:latin typeface="+mn-lt"/>
                <a:ea typeface="+mn-ea"/>
                <a:cs typeface="+mn-cs"/>
              </a:defRPr>
            </a:lvl3pPr>
            <a:lvl4pPr marL="1371294" algn="l" defTabSz="914198" rtl="0" eaLnBrk="1" latinLnBrk="0" hangingPunct="1">
              <a:defRPr sz="1800" kern="1200">
                <a:solidFill>
                  <a:schemeClr val="tx1"/>
                </a:solidFill>
                <a:latin typeface="+mn-lt"/>
                <a:ea typeface="+mn-ea"/>
                <a:cs typeface="+mn-cs"/>
              </a:defRPr>
            </a:lvl4pPr>
            <a:lvl5pPr marL="1828394" algn="l" defTabSz="914198" rtl="0" eaLnBrk="1" latinLnBrk="0" hangingPunct="1">
              <a:defRPr sz="1800" kern="1200">
                <a:solidFill>
                  <a:schemeClr val="tx1"/>
                </a:solidFill>
                <a:latin typeface="+mn-lt"/>
                <a:ea typeface="+mn-ea"/>
                <a:cs typeface="+mn-cs"/>
              </a:defRPr>
            </a:lvl5pPr>
            <a:lvl6pPr marL="2285487" algn="l" defTabSz="914198" rtl="0" eaLnBrk="1" latinLnBrk="0" hangingPunct="1">
              <a:defRPr sz="1800" kern="1200">
                <a:solidFill>
                  <a:schemeClr val="tx1"/>
                </a:solidFill>
                <a:latin typeface="+mn-lt"/>
                <a:ea typeface="+mn-ea"/>
                <a:cs typeface="+mn-cs"/>
              </a:defRPr>
            </a:lvl6pPr>
            <a:lvl7pPr marL="2742581" algn="l" defTabSz="914198" rtl="0" eaLnBrk="1" latinLnBrk="0" hangingPunct="1">
              <a:defRPr sz="1800" kern="1200">
                <a:solidFill>
                  <a:schemeClr val="tx1"/>
                </a:solidFill>
                <a:latin typeface="+mn-lt"/>
                <a:ea typeface="+mn-ea"/>
                <a:cs typeface="+mn-cs"/>
              </a:defRPr>
            </a:lvl7pPr>
            <a:lvl8pPr marL="3199680" algn="l" defTabSz="914198" rtl="0" eaLnBrk="1" latinLnBrk="0" hangingPunct="1">
              <a:defRPr sz="1800" kern="1200">
                <a:solidFill>
                  <a:schemeClr val="tx1"/>
                </a:solidFill>
                <a:latin typeface="+mn-lt"/>
                <a:ea typeface="+mn-ea"/>
                <a:cs typeface="+mn-cs"/>
              </a:defRPr>
            </a:lvl8pPr>
            <a:lvl9pPr marL="3656777" algn="l" defTabSz="914198" rtl="0" eaLnBrk="1" latinLnBrk="0" hangingPunct="1">
              <a:defRPr sz="1800" kern="1200">
                <a:solidFill>
                  <a:schemeClr val="tx1"/>
                </a:solidFill>
                <a:latin typeface="+mn-lt"/>
                <a:ea typeface="+mn-ea"/>
                <a:cs typeface="+mn-cs"/>
              </a:defRPr>
            </a:lvl9pPr>
          </a:lstStyle>
          <a:p>
            <a:pPr marL="0" indent="0">
              <a:buNone/>
            </a:pPr>
            <a:r>
              <a:rPr lang="en-US" sz="3600" b="1" dirty="0">
                <a:solidFill>
                  <a:srgbClr val="953734"/>
                </a:solidFill>
                <a:latin typeface="Arial"/>
                <a:cs typeface="Arial"/>
              </a:rPr>
              <a:t>Don't accept the cucumber when there are grapes!</a:t>
            </a:r>
            <a:endParaRPr lang="en-US" sz="3600" b="1" dirty="0">
              <a:solidFill>
                <a:srgbClr val="953734"/>
              </a:solidFill>
              <a:cs typeface="Calibri"/>
            </a:endParaRPr>
          </a:p>
          <a:p>
            <a:pPr marL="342265" indent="-342265"/>
            <a:endParaRPr lang="en-US" sz="3600" b="1" dirty="0">
              <a:solidFill>
                <a:srgbClr val="953734"/>
              </a:solidFill>
            </a:endParaRPr>
          </a:p>
        </p:txBody>
      </p:sp>
      <p:sp>
        <p:nvSpPr>
          <p:cNvPr id="20" name="Content Placeholder 2">
            <a:extLst>
              <a:ext uri="{FF2B5EF4-FFF2-40B4-BE49-F238E27FC236}">
                <a16:creationId xmlns:a16="http://schemas.microsoft.com/office/drawing/2014/main" id="{D15E6334-9E1E-4697-A9DB-8561A729ECBF}"/>
              </a:ext>
            </a:extLst>
          </p:cNvPr>
          <p:cNvSpPr txBox="1">
            <a:spLocks/>
          </p:cNvSpPr>
          <p:nvPr/>
        </p:nvSpPr>
        <p:spPr>
          <a:xfrm>
            <a:off x="7965622" y="1367404"/>
            <a:ext cx="1230685" cy="2066075"/>
          </a:xfrm>
          <a:prstGeom prst="rect">
            <a:avLst/>
          </a:prstGeom>
        </p:spPr>
        <p:txBody>
          <a:bodyPr vert="horz" lIns="91422" tIns="45711" rIns="91422" bIns="45711" rtlCol="0" anchor="t">
            <a:normAutofit fontScale="92500"/>
          </a:bodyPr>
          <a:lstStyle>
            <a:defPPr>
              <a:defRPr lang="en-US"/>
            </a:defPPr>
            <a:lvl1pPr marL="0" algn="l" defTabSz="914198" rtl="0" eaLnBrk="1" latinLnBrk="0" hangingPunct="1">
              <a:defRPr sz="1800" kern="1200">
                <a:solidFill>
                  <a:schemeClr val="tx1"/>
                </a:solidFill>
                <a:latin typeface="+mn-lt"/>
                <a:ea typeface="+mn-ea"/>
                <a:cs typeface="+mn-cs"/>
              </a:defRPr>
            </a:lvl1pPr>
            <a:lvl2pPr marL="457094" algn="l" defTabSz="914198" rtl="0" eaLnBrk="1" latinLnBrk="0" hangingPunct="1">
              <a:defRPr sz="1800" kern="1200">
                <a:solidFill>
                  <a:schemeClr val="tx1"/>
                </a:solidFill>
                <a:latin typeface="+mn-lt"/>
                <a:ea typeface="+mn-ea"/>
                <a:cs typeface="+mn-cs"/>
              </a:defRPr>
            </a:lvl2pPr>
            <a:lvl3pPr marL="914198" algn="l" defTabSz="914198" rtl="0" eaLnBrk="1" latinLnBrk="0" hangingPunct="1">
              <a:defRPr sz="1800" kern="1200">
                <a:solidFill>
                  <a:schemeClr val="tx1"/>
                </a:solidFill>
                <a:latin typeface="+mn-lt"/>
                <a:ea typeface="+mn-ea"/>
                <a:cs typeface="+mn-cs"/>
              </a:defRPr>
            </a:lvl3pPr>
            <a:lvl4pPr marL="1371294" algn="l" defTabSz="914198" rtl="0" eaLnBrk="1" latinLnBrk="0" hangingPunct="1">
              <a:defRPr sz="1800" kern="1200">
                <a:solidFill>
                  <a:schemeClr val="tx1"/>
                </a:solidFill>
                <a:latin typeface="+mn-lt"/>
                <a:ea typeface="+mn-ea"/>
                <a:cs typeface="+mn-cs"/>
              </a:defRPr>
            </a:lvl4pPr>
            <a:lvl5pPr marL="1828394" algn="l" defTabSz="914198" rtl="0" eaLnBrk="1" latinLnBrk="0" hangingPunct="1">
              <a:defRPr sz="1800" kern="1200">
                <a:solidFill>
                  <a:schemeClr val="tx1"/>
                </a:solidFill>
                <a:latin typeface="+mn-lt"/>
                <a:ea typeface="+mn-ea"/>
                <a:cs typeface="+mn-cs"/>
              </a:defRPr>
            </a:lvl5pPr>
            <a:lvl6pPr marL="2285487" algn="l" defTabSz="914198" rtl="0" eaLnBrk="1" latinLnBrk="0" hangingPunct="1">
              <a:defRPr sz="1800" kern="1200">
                <a:solidFill>
                  <a:schemeClr val="tx1"/>
                </a:solidFill>
                <a:latin typeface="+mn-lt"/>
                <a:ea typeface="+mn-ea"/>
                <a:cs typeface="+mn-cs"/>
              </a:defRPr>
            </a:lvl6pPr>
            <a:lvl7pPr marL="2742581" algn="l" defTabSz="914198" rtl="0" eaLnBrk="1" latinLnBrk="0" hangingPunct="1">
              <a:defRPr sz="1800" kern="1200">
                <a:solidFill>
                  <a:schemeClr val="tx1"/>
                </a:solidFill>
                <a:latin typeface="+mn-lt"/>
                <a:ea typeface="+mn-ea"/>
                <a:cs typeface="+mn-cs"/>
              </a:defRPr>
            </a:lvl7pPr>
            <a:lvl8pPr marL="3199680" algn="l" defTabSz="914198" rtl="0" eaLnBrk="1" latinLnBrk="0" hangingPunct="1">
              <a:defRPr sz="1800" kern="1200">
                <a:solidFill>
                  <a:schemeClr val="tx1"/>
                </a:solidFill>
                <a:latin typeface="+mn-lt"/>
                <a:ea typeface="+mn-ea"/>
                <a:cs typeface="+mn-cs"/>
              </a:defRPr>
            </a:lvl8pPr>
            <a:lvl9pPr marL="3656777" algn="l" defTabSz="914198" rtl="0" eaLnBrk="1" latinLnBrk="0" hangingPunct="1">
              <a:defRPr sz="1800" kern="1200">
                <a:solidFill>
                  <a:schemeClr val="tx1"/>
                </a:solidFill>
                <a:latin typeface="+mn-lt"/>
                <a:ea typeface="+mn-ea"/>
                <a:cs typeface="+mn-cs"/>
              </a:defRPr>
            </a:lvl9pPr>
          </a:lstStyle>
          <a:p>
            <a:pPr marL="0" indent="0">
              <a:buFont typeface="Arial" pitchFamily="34" charset="0"/>
              <a:buNone/>
            </a:pPr>
            <a:r>
              <a:rPr lang="en-US" sz="3600" b="1" dirty="0">
                <a:solidFill>
                  <a:srgbClr val="FFFFFF"/>
                </a:solidFill>
                <a:latin typeface="Arial"/>
                <a:cs typeface="Arial"/>
              </a:rPr>
              <a:t>ASK!</a:t>
            </a:r>
            <a:endParaRPr lang="en-US" sz="3600" b="1" dirty="0">
              <a:solidFill>
                <a:srgbClr val="FFFFFF"/>
              </a:solidFill>
            </a:endParaRPr>
          </a:p>
          <a:p>
            <a:pPr marL="0" indent="0">
              <a:buNone/>
            </a:pPr>
            <a:r>
              <a:rPr lang="en-US" sz="3600" b="1" dirty="0">
                <a:solidFill>
                  <a:srgbClr val="FFFFFF"/>
                </a:solidFill>
                <a:latin typeface="Arial"/>
                <a:cs typeface="Arial"/>
              </a:rPr>
              <a:t>ASK!</a:t>
            </a:r>
          </a:p>
          <a:p>
            <a:pPr marL="0" indent="0">
              <a:buNone/>
            </a:pPr>
            <a:r>
              <a:rPr lang="en-US" sz="3600" b="1">
                <a:solidFill>
                  <a:srgbClr val="FFFFFF"/>
                </a:solidFill>
                <a:latin typeface="Arial"/>
                <a:cs typeface="Arial"/>
              </a:rPr>
              <a:t>ASK!</a:t>
            </a:r>
            <a:endParaRPr lang="en-US" sz="3600" b="1" dirty="0">
              <a:solidFill>
                <a:srgbClr val="FFFFFF"/>
              </a:solidFill>
              <a:latin typeface="Arial"/>
              <a:cs typeface="Arial"/>
            </a:endParaRPr>
          </a:p>
          <a:p>
            <a:pPr marL="0" indent="0">
              <a:buNone/>
            </a:pPr>
            <a:endParaRPr lang="en-US" sz="3600" b="1" dirty="0">
              <a:solidFill>
                <a:srgbClr val="FFFFFF"/>
              </a:solidFill>
            </a:endParaRPr>
          </a:p>
          <a:p>
            <a:pPr marL="342265" indent="-342265"/>
            <a:endParaRPr lang="en-US" sz="3600" b="1" dirty="0">
              <a:solidFill>
                <a:srgbClr val="FFFFFF"/>
              </a:solidFill>
            </a:endParaRPr>
          </a:p>
        </p:txBody>
      </p:sp>
      <p:sp>
        <p:nvSpPr>
          <p:cNvPr id="9" name="Content Placeholder 2">
            <a:extLst>
              <a:ext uri="{FF2B5EF4-FFF2-40B4-BE49-F238E27FC236}">
                <a16:creationId xmlns:a16="http://schemas.microsoft.com/office/drawing/2014/main" id="{0C48B5E9-578D-495A-B92F-BE8ADB42AF85}"/>
              </a:ext>
            </a:extLst>
          </p:cNvPr>
          <p:cNvSpPr>
            <a:spLocks noGrp="1"/>
          </p:cNvSpPr>
          <p:nvPr>
            <p:ph idx="1"/>
          </p:nvPr>
        </p:nvSpPr>
        <p:spPr>
          <a:xfrm>
            <a:off x="220436" y="2439647"/>
            <a:ext cx="4959042" cy="2809932"/>
          </a:xfrm>
        </p:spPr>
        <p:txBody>
          <a:bodyPr vert="horz" lIns="91422" tIns="45711" rIns="91422" bIns="45711" rtlCol="0" anchor="t">
            <a:normAutofit lnSpcReduction="10000"/>
          </a:bodyPr>
          <a:lstStyle/>
          <a:p>
            <a:pPr marL="342265" indent="-342265"/>
            <a:r>
              <a:rPr lang="en-US" sz="1800" dirty="0">
                <a:latin typeface="Arial"/>
                <a:cs typeface="Arial"/>
              </a:rPr>
              <a:t>Men apply to positions where they meet 60% of the qualifications – women only apply when they meet 95 percent!</a:t>
            </a:r>
            <a:endParaRPr lang="en-US" sz="1800" dirty="0"/>
          </a:p>
          <a:p>
            <a:pPr marL="342265" indent="-342265"/>
            <a:r>
              <a:rPr lang="en-US" sz="1800" dirty="0">
                <a:solidFill>
                  <a:srgbClr val="000000"/>
                </a:solidFill>
                <a:latin typeface="Arial"/>
                <a:cs typeface="Arial"/>
              </a:rPr>
              <a:t>Be willing to walk away... what's your backup?</a:t>
            </a:r>
            <a:endParaRPr lang="en-US" sz="1800" dirty="0"/>
          </a:p>
          <a:p>
            <a:pPr marL="342265" indent="-342265"/>
            <a:r>
              <a:rPr lang="en-US" sz="1800" dirty="0">
                <a:solidFill>
                  <a:srgbClr val="000000"/>
                </a:solidFill>
                <a:latin typeface="Arial"/>
                <a:cs typeface="Arial"/>
              </a:rPr>
              <a:t>When negotiating...</a:t>
            </a:r>
          </a:p>
          <a:p>
            <a:pPr marL="742315" lvl="1" indent="-285115"/>
            <a:r>
              <a:rPr lang="en-US" sz="1400" dirty="0">
                <a:solidFill>
                  <a:srgbClr val="000000"/>
                </a:solidFill>
                <a:latin typeface="Arial"/>
                <a:cs typeface="Arial"/>
              </a:rPr>
              <a:t>Understand the power of anchoring</a:t>
            </a:r>
            <a:endParaRPr lang="en-US" sz="1400" dirty="0">
              <a:solidFill>
                <a:srgbClr val="000000"/>
              </a:solidFill>
            </a:endParaRPr>
          </a:p>
          <a:p>
            <a:pPr marL="742315" lvl="1" indent="-285115"/>
            <a:r>
              <a:rPr lang="en-US" sz="1400" dirty="0">
                <a:solidFill>
                  <a:srgbClr val="000000"/>
                </a:solidFill>
                <a:latin typeface="Arial"/>
                <a:cs typeface="Arial"/>
              </a:rPr>
              <a:t>Do your research</a:t>
            </a:r>
            <a:endParaRPr lang="en-US" sz="1400" dirty="0">
              <a:solidFill>
                <a:srgbClr val="000000"/>
              </a:solidFill>
            </a:endParaRPr>
          </a:p>
          <a:p>
            <a:pPr marL="742315" lvl="1" indent="-285115"/>
            <a:r>
              <a:rPr lang="en-US" sz="1400" dirty="0">
                <a:solidFill>
                  <a:srgbClr val="000000"/>
                </a:solidFill>
                <a:latin typeface="Arial"/>
                <a:cs typeface="Arial"/>
              </a:rPr>
              <a:t>Ask questions</a:t>
            </a:r>
            <a:endParaRPr lang="en-US" sz="1400" dirty="0">
              <a:solidFill>
                <a:srgbClr val="000000"/>
              </a:solidFill>
            </a:endParaRPr>
          </a:p>
          <a:p>
            <a:pPr marL="742315" lvl="1" indent="-285115"/>
            <a:r>
              <a:rPr lang="en-US" sz="1400" dirty="0">
                <a:solidFill>
                  <a:srgbClr val="000000"/>
                </a:solidFill>
                <a:latin typeface="Arial"/>
                <a:cs typeface="Arial"/>
              </a:rPr>
              <a:t>Be aware of the impact of emotions</a:t>
            </a:r>
            <a:endParaRPr lang="en-US" sz="1400" dirty="0">
              <a:solidFill>
                <a:srgbClr val="000000"/>
              </a:solidFill>
            </a:endParaRPr>
          </a:p>
          <a:p>
            <a:pPr marL="342265" indent="-342265"/>
            <a:endParaRPr lang="en-US" sz="1800" dirty="0"/>
          </a:p>
        </p:txBody>
      </p:sp>
    </p:spTree>
    <p:extLst>
      <p:ext uri="{BB962C8B-B14F-4D97-AF65-F5344CB8AC3E}">
        <p14:creationId xmlns:p14="http://schemas.microsoft.com/office/powerpoint/2010/main" val="2550518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428750"/>
            <a:ext cx="8686800" cy="1407319"/>
          </a:xfrm>
        </p:spPr>
        <p:txBody>
          <a:bodyPr>
            <a:normAutofit/>
          </a:bodyPr>
          <a:lstStyle/>
          <a:p>
            <a:pPr algn="ctr"/>
            <a:r>
              <a:rPr lang="en-US" sz="6000" i="1" dirty="0"/>
              <a:t>Welcome!</a:t>
            </a:r>
          </a:p>
        </p:txBody>
      </p:sp>
    </p:spTree>
    <p:extLst>
      <p:ext uri="{BB962C8B-B14F-4D97-AF65-F5344CB8AC3E}">
        <p14:creationId xmlns:p14="http://schemas.microsoft.com/office/powerpoint/2010/main" val="27608013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DFDFA-3675-4139-A2BA-82AB90956F26}"/>
              </a:ext>
            </a:extLst>
          </p:cNvPr>
          <p:cNvSpPr>
            <a:spLocks noGrp="1"/>
          </p:cNvSpPr>
          <p:nvPr>
            <p:ph type="title"/>
          </p:nvPr>
        </p:nvSpPr>
        <p:spPr>
          <a:xfrm>
            <a:off x="628650" y="273843"/>
            <a:ext cx="7886700" cy="994173"/>
          </a:xfrm>
        </p:spPr>
        <p:txBody>
          <a:bodyPr>
            <a:normAutofit/>
          </a:bodyPr>
          <a:lstStyle/>
          <a:p>
            <a:r>
              <a:rPr lang="en-US">
                <a:latin typeface="Arial"/>
                <a:cs typeface="Arial"/>
              </a:rPr>
              <a:t>Main Points:  What I Look for When Hiring Leaders</a:t>
            </a:r>
            <a:endParaRPr lang="en-US"/>
          </a:p>
        </p:txBody>
      </p:sp>
      <p:sp>
        <p:nvSpPr>
          <p:cNvPr id="3" name="Content Placeholder 2">
            <a:extLst>
              <a:ext uri="{FF2B5EF4-FFF2-40B4-BE49-F238E27FC236}">
                <a16:creationId xmlns:a16="http://schemas.microsoft.com/office/drawing/2014/main" id="{0360A2B6-A69E-4020-83E8-9963B77A6112}"/>
              </a:ext>
            </a:extLst>
          </p:cNvPr>
          <p:cNvSpPr>
            <a:spLocks noGrp="1"/>
          </p:cNvSpPr>
          <p:nvPr>
            <p:ph idx="1"/>
          </p:nvPr>
        </p:nvSpPr>
        <p:spPr>
          <a:xfrm>
            <a:off x="655863" y="1342003"/>
            <a:ext cx="7861899" cy="3263504"/>
          </a:xfrm>
        </p:spPr>
        <p:txBody>
          <a:bodyPr vert="horz" lIns="91422" tIns="45711" rIns="91422" bIns="45711" rtlCol="0" anchor="t">
            <a:normAutofit/>
          </a:bodyPr>
          <a:lstStyle/>
          <a:p>
            <a:pPr marL="342265" indent="-342265">
              <a:buFont typeface="Arial"/>
              <a:buChar char="•"/>
            </a:pPr>
            <a:r>
              <a:rPr lang="en-US" sz="2800">
                <a:latin typeface="Arial"/>
                <a:cs typeface="Arial"/>
              </a:rPr>
              <a:t>Skills</a:t>
            </a:r>
          </a:p>
          <a:p>
            <a:pPr marL="342265" indent="-342265">
              <a:buFont typeface="Arial"/>
              <a:buChar char="•"/>
            </a:pPr>
            <a:r>
              <a:rPr lang="en-US" sz="2800">
                <a:latin typeface="Arial"/>
                <a:cs typeface="Arial"/>
              </a:rPr>
              <a:t>Attitudes</a:t>
            </a:r>
          </a:p>
          <a:p>
            <a:pPr marL="342265" indent="-342265">
              <a:buFont typeface="Arial"/>
              <a:buChar char="•"/>
            </a:pPr>
            <a:r>
              <a:rPr lang="en-US" sz="2800">
                <a:latin typeface="Arial"/>
                <a:cs typeface="Arial"/>
              </a:rPr>
              <a:t>Capability/Potential</a:t>
            </a:r>
          </a:p>
          <a:p>
            <a:pPr marL="342265" indent="-342265">
              <a:buFont typeface="Arial"/>
              <a:buChar char="•"/>
            </a:pPr>
            <a:r>
              <a:rPr lang="en-US" sz="2800">
                <a:latin typeface="Arial"/>
                <a:cs typeface="Arial"/>
              </a:rPr>
              <a:t>Everything you do is an audition</a:t>
            </a:r>
          </a:p>
          <a:p>
            <a:pPr marL="342265" indent="-342265">
              <a:buFont typeface="Arial"/>
              <a:buChar char="•"/>
            </a:pPr>
            <a:r>
              <a:rPr lang="en-US" sz="2800">
                <a:latin typeface="Arial"/>
                <a:cs typeface="Arial"/>
              </a:rPr>
              <a:t>Promote your uniqueness</a:t>
            </a:r>
            <a:endParaRPr lang="en-US" sz="2800" dirty="0">
              <a:latin typeface="Arial"/>
              <a:cs typeface="Arial"/>
            </a:endParaRPr>
          </a:p>
        </p:txBody>
      </p:sp>
      <p:sp>
        <p:nvSpPr>
          <p:cNvPr id="4" name="Slide Number Placeholder 3">
            <a:extLst>
              <a:ext uri="{FF2B5EF4-FFF2-40B4-BE49-F238E27FC236}">
                <a16:creationId xmlns:a16="http://schemas.microsoft.com/office/drawing/2014/main" id="{664EE14E-B5F3-4F37-9521-FD44CE955DE4}"/>
              </a:ext>
            </a:extLst>
          </p:cNvPr>
          <p:cNvSpPr>
            <a:spLocks noGrp="1"/>
          </p:cNvSpPr>
          <p:nvPr>
            <p:ph type="sldNum" sz="quarter" idx="4"/>
          </p:nvPr>
        </p:nvSpPr>
        <p:spPr>
          <a:xfrm>
            <a:off x="6457950" y="4767262"/>
            <a:ext cx="2057400" cy="273844"/>
          </a:xfrm>
        </p:spPr>
        <p:txBody>
          <a:bodyPr>
            <a:normAutofit/>
          </a:bodyPr>
          <a:lstStyle/>
          <a:p>
            <a:pPr>
              <a:lnSpc>
                <a:spcPct val="90000"/>
              </a:lnSpc>
              <a:spcAft>
                <a:spcPts val="600"/>
              </a:spcAft>
            </a:pPr>
            <a:fld id="{A7EE2453-3BC3-4CDC-BBD4-144194DC3BDD}" type="slidenum">
              <a:rPr lang="en-US" smtClean="0"/>
              <a:pPr>
                <a:lnSpc>
                  <a:spcPct val="90000"/>
                </a:lnSpc>
                <a:spcAft>
                  <a:spcPts val="600"/>
                </a:spcAft>
              </a:pPr>
              <a:t>20</a:t>
            </a:fld>
            <a:endParaRPr lang="en-US"/>
          </a:p>
        </p:txBody>
      </p:sp>
    </p:spTree>
    <p:extLst>
      <p:ext uri="{BB962C8B-B14F-4D97-AF65-F5344CB8AC3E}">
        <p14:creationId xmlns:p14="http://schemas.microsoft.com/office/powerpoint/2010/main" val="34048846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DFDFA-3675-4139-A2BA-82AB90956F26}"/>
              </a:ext>
            </a:extLst>
          </p:cNvPr>
          <p:cNvSpPr>
            <a:spLocks noGrp="1"/>
          </p:cNvSpPr>
          <p:nvPr>
            <p:ph type="title"/>
          </p:nvPr>
        </p:nvSpPr>
        <p:spPr>
          <a:xfrm>
            <a:off x="628650" y="273843"/>
            <a:ext cx="7886700" cy="994173"/>
          </a:xfrm>
        </p:spPr>
        <p:txBody>
          <a:bodyPr>
            <a:normAutofit/>
          </a:bodyPr>
          <a:lstStyle/>
          <a:p>
            <a:r>
              <a:rPr lang="en-US" dirty="0">
                <a:latin typeface="Arial"/>
                <a:cs typeface="Arial"/>
              </a:rPr>
              <a:t>Main Points:  Passion or Emotion?  Effective </a:t>
            </a:r>
            <a:r>
              <a:rPr lang="en-US">
                <a:latin typeface="Arial"/>
                <a:cs typeface="Arial"/>
              </a:rPr>
              <a:t>Communication Skills for Leaders</a:t>
            </a:r>
            <a:endParaRPr lang="en-US" dirty="0"/>
          </a:p>
        </p:txBody>
      </p:sp>
      <p:sp>
        <p:nvSpPr>
          <p:cNvPr id="3" name="Content Placeholder 2">
            <a:extLst>
              <a:ext uri="{FF2B5EF4-FFF2-40B4-BE49-F238E27FC236}">
                <a16:creationId xmlns:a16="http://schemas.microsoft.com/office/drawing/2014/main" id="{0360A2B6-A69E-4020-83E8-9963B77A6112}"/>
              </a:ext>
            </a:extLst>
          </p:cNvPr>
          <p:cNvSpPr>
            <a:spLocks noGrp="1"/>
          </p:cNvSpPr>
          <p:nvPr>
            <p:ph idx="1"/>
          </p:nvPr>
        </p:nvSpPr>
        <p:spPr>
          <a:xfrm>
            <a:off x="628650" y="1369218"/>
            <a:ext cx="7626041" cy="3263504"/>
          </a:xfrm>
        </p:spPr>
        <p:txBody>
          <a:bodyPr vert="horz" lIns="91422" tIns="45711" rIns="91422" bIns="45711" rtlCol="0" anchor="t">
            <a:normAutofit/>
          </a:bodyPr>
          <a:lstStyle/>
          <a:p>
            <a:pPr marL="0" indent="0">
              <a:buNone/>
            </a:pPr>
            <a:endParaRPr lang="en-US" dirty="0">
              <a:latin typeface="Arial"/>
              <a:cs typeface="Arial"/>
            </a:endParaRPr>
          </a:p>
          <a:p>
            <a:pPr marL="342265" indent="-342265"/>
            <a:r>
              <a:rPr lang="en-US">
                <a:latin typeface="Arial"/>
                <a:cs typeface="Arial"/>
              </a:rPr>
              <a:t>Win the battle of the narratives</a:t>
            </a:r>
          </a:p>
          <a:p>
            <a:pPr marL="342265" indent="-342265"/>
            <a:r>
              <a:rPr lang="en-US">
                <a:latin typeface="Arial"/>
                <a:cs typeface="Arial"/>
              </a:rPr>
              <a:t>Tell the truth well</a:t>
            </a:r>
          </a:p>
          <a:p>
            <a:pPr marL="342265" indent="-342265"/>
            <a:r>
              <a:rPr lang="en-US">
                <a:latin typeface="Arial"/>
                <a:cs typeface="Arial"/>
              </a:rPr>
              <a:t>Memorable, shareable, repeatable communications</a:t>
            </a:r>
          </a:p>
          <a:p>
            <a:pPr marL="342265" indent="-342265"/>
            <a:r>
              <a:rPr lang="en-US">
                <a:latin typeface="Arial"/>
                <a:cs typeface="Arial"/>
              </a:rPr>
              <a:t>Create a rhythm of communication</a:t>
            </a:r>
          </a:p>
          <a:p>
            <a:pPr marL="342265" indent="-342265"/>
            <a:r>
              <a:rPr lang="en-US">
                <a:latin typeface="Arial"/>
                <a:cs typeface="Arial"/>
              </a:rPr>
              <a:t>Communicate with empathy</a:t>
            </a:r>
            <a:endParaRPr lang="en-US" dirty="0"/>
          </a:p>
        </p:txBody>
      </p:sp>
      <p:sp>
        <p:nvSpPr>
          <p:cNvPr id="4" name="Slide Number Placeholder 3">
            <a:extLst>
              <a:ext uri="{FF2B5EF4-FFF2-40B4-BE49-F238E27FC236}">
                <a16:creationId xmlns:a16="http://schemas.microsoft.com/office/drawing/2014/main" id="{664EE14E-B5F3-4F37-9521-FD44CE955DE4}"/>
              </a:ext>
            </a:extLst>
          </p:cNvPr>
          <p:cNvSpPr>
            <a:spLocks noGrp="1"/>
          </p:cNvSpPr>
          <p:nvPr>
            <p:ph type="sldNum" sz="quarter" idx="4"/>
          </p:nvPr>
        </p:nvSpPr>
        <p:spPr>
          <a:xfrm>
            <a:off x="6457950" y="4767262"/>
            <a:ext cx="2057400" cy="273844"/>
          </a:xfrm>
        </p:spPr>
        <p:txBody>
          <a:bodyPr>
            <a:normAutofit/>
          </a:bodyPr>
          <a:lstStyle/>
          <a:p>
            <a:pPr>
              <a:lnSpc>
                <a:spcPct val="90000"/>
              </a:lnSpc>
              <a:spcAft>
                <a:spcPts val="600"/>
              </a:spcAft>
            </a:pPr>
            <a:fld id="{A7EE2453-3BC3-4CDC-BBD4-144194DC3BDD}" type="slidenum">
              <a:rPr lang="en-US" smtClean="0"/>
              <a:pPr>
                <a:lnSpc>
                  <a:spcPct val="90000"/>
                </a:lnSpc>
                <a:spcAft>
                  <a:spcPts val="600"/>
                </a:spcAft>
              </a:pPr>
              <a:t>21</a:t>
            </a:fld>
            <a:endParaRPr lang="en-US"/>
          </a:p>
        </p:txBody>
      </p:sp>
    </p:spTree>
    <p:extLst>
      <p:ext uri="{BB962C8B-B14F-4D97-AF65-F5344CB8AC3E}">
        <p14:creationId xmlns:p14="http://schemas.microsoft.com/office/powerpoint/2010/main" val="15072344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DFDFA-3675-4139-A2BA-82AB90956F26}"/>
              </a:ext>
            </a:extLst>
          </p:cNvPr>
          <p:cNvSpPr>
            <a:spLocks noGrp="1"/>
          </p:cNvSpPr>
          <p:nvPr>
            <p:ph type="title"/>
          </p:nvPr>
        </p:nvSpPr>
        <p:spPr>
          <a:xfrm>
            <a:off x="628650" y="273843"/>
            <a:ext cx="7886700" cy="994173"/>
          </a:xfrm>
        </p:spPr>
        <p:txBody>
          <a:bodyPr>
            <a:normAutofit/>
          </a:bodyPr>
          <a:lstStyle/>
          <a:p>
            <a:r>
              <a:rPr lang="en-US">
                <a:latin typeface="Arial"/>
                <a:cs typeface="Arial"/>
              </a:rPr>
              <a:t>Wrap Up and Farewell</a:t>
            </a:r>
            <a:endParaRPr lang="en-US"/>
          </a:p>
        </p:txBody>
      </p:sp>
      <p:sp>
        <p:nvSpPr>
          <p:cNvPr id="3" name="Content Placeholder 2">
            <a:extLst>
              <a:ext uri="{FF2B5EF4-FFF2-40B4-BE49-F238E27FC236}">
                <a16:creationId xmlns:a16="http://schemas.microsoft.com/office/drawing/2014/main" id="{0360A2B6-A69E-4020-83E8-9963B77A6112}"/>
              </a:ext>
            </a:extLst>
          </p:cNvPr>
          <p:cNvSpPr>
            <a:spLocks noGrp="1"/>
          </p:cNvSpPr>
          <p:nvPr>
            <p:ph idx="1"/>
          </p:nvPr>
        </p:nvSpPr>
        <p:spPr>
          <a:xfrm>
            <a:off x="429078" y="961004"/>
            <a:ext cx="8088684" cy="3263504"/>
          </a:xfrm>
        </p:spPr>
        <p:txBody>
          <a:bodyPr vert="horz" lIns="91422" tIns="45711" rIns="91422" bIns="45711" rtlCol="0" anchor="t">
            <a:normAutofit/>
          </a:bodyPr>
          <a:lstStyle/>
          <a:p>
            <a:pPr marL="342265" indent="-342265">
              <a:buFont typeface="Arial"/>
              <a:buChar char="•"/>
            </a:pPr>
            <a:r>
              <a:rPr lang="en-US" sz="2800">
                <a:latin typeface="Arial"/>
                <a:cs typeface="Arial"/>
              </a:rPr>
              <a:t>Did you get what you wanted/needed from the past two days?</a:t>
            </a:r>
            <a:endParaRPr lang="en-US" sz="2800"/>
          </a:p>
          <a:p>
            <a:pPr marL="342265" indent="-342265"/>
            <a:r>
              <a:rPr lang="en-US" sz="2800">
                <a:latin typeface="Arial"/>
                <a:cs typeface="Arial"/>
              </a:rPr>
              <a:t>Do you think others did?</a:t>
            </a:r>
          </a:p>
          <a:p>
            <a:pPr marL="342265" indent="-342265"/>
            <a:r>
              <a:rPr lang="en-US" sz="2800">
                <a:latin typeface="Arial"/>
                <a:cs typeface="Arial"/>
              </a:rPr>
              <a:t>What's next for you?  Your institution?</a:t>
            </a:r>
            <a:endParaRPr lang="en-US" sz="2800" dirty="0">
              <a:latin typeface="Arial"/>
              <a:cs typeface="Arial"/>
            </a:endParaRPr>
          </a:p>
        </p:txBody>
      </p:sp>
      <p:sp>
        <p:nvSpPr>
          <p:cNvPr id="4" name="Slide Number Placeholder 3">
            <a:extLst>
              <a:ext uri="{FF2B5EF4-FFF2-40B4-BE49-F238E27FC236}">
                <a16:creationId xmlns:a16="http://schemas.microsoft.com/office/drawing/2014/main" id="{664EE14E-B5F3-4F37-9521-FD44CE955DE4}"/>
              </a:ext>
            </a:extLst>
          </p:cNvPr>
          <p:cNvSpPr>
            <a:spLocks noGrp="1"/>
          </p:cNvSpPr>
          <p:nvPr>
            <p:ph type="sldNum" sz="quarter" idx="4"/>
          </p:nvPr>
        </p:nvSpPr>
        <p:spPr>
          <a:xfrm>
            <a:off x="6457950" y="4767262"/>
            <a:ext cx="2057400" cy="273844"/>
          </a:xfrm>
        </p:spPr>
        <p:txBody>
          <a:bodyPr>
            <a:normAutofit/>
          </a:bodyPr>
          <a:lstStyle/>
          <a:p>
            <a:pPr>
              <a:lnSpc>
                <a:spcPct val="90000"/>
              </a:lnSpc>
              <a:spcAft>
                <a:spcPts val="600"/>
              </a:spcAft>
            </a:pPr>
            <a:fld id="{A7EE2453-3BC3-4CDC-BBD4-144194DC3BDD}" type="slidenum">
              <a:rPr lang="en-US" smtClean="0"/>
              <a:pPr>
                <a:lnSpc>
                  <a:spcPct val="90000"/>
                </a:lnSpc>
                <a:spcAft>
                  <a:spcPts val="600"/>
                </a:spcAft>
              </a:pPr>
              <a:t>22</a:t>
            </a:fld>
            <a:endParaRPr lang="en-US"/>
          </a:p>
        </p:txBody>
      </p:sp>
    </p:spTree>
    <p:extLst>
      <p:ext uri="{BB962C8B-B14F-4D97-AF65-F5344CB8AC3E}">
        <p14:creationId xmlns:p14="http://schemas.microsoft.com/office/powerpoint/2010/main" val="1589401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76200" y="742950"/>
            <a:ext cx="9067800" cy="2514600"/>
          </a:xfrm>
        </p:spPr>
        <p:txBody>
          <a:bodyPr>
            <a:noAutofit/>
          </a:bodyPr>
          <a:lstStyle/>
          <a:p>
            <a:pPr algn="ctr"/>
            <a:r>
              <a:rPr lang="en-US" sz="2400" dirty="0"/>
              <a:t>We are all colleagues working a large and diverse organization.</a:t>
            </a:r>
            <a:br>
              <a:rPr lang="en-US" sz="2400" dirty="0"/>
            </a:br>
            <a:br>
              <a:rPr lang="en-US" sz="2400" dirty="0"/>
            </a:br>
            <a:r>
              <a:rPr lang="en-US" sz="2400" dirty="0"/>
              <a:t>But what is </a:t>
            </a:r>
            <a:br>
              <a:rPr lang="en-US" sz="2400" dirty="0"/>
            </a:br>
            <a:r>
              <a:rPr lang="en-US" sz="2400" dirty="0"/>
              <a:t>“The University of Texas </a:t>
            </a:r>
            <a:r>
              <a:rPr lang="en-US" sz="2400" i="1" u="sng" dirty="0"/>
              <a:t>System</a:t>
            </a:r>
            <a:r>
              <a:rPr lang="en-US" sz="2400" dirty="0"/>
              <a:t>”?</a:t>
            </a:r>
            <a:br>
              <a:rPr lang="en-US" sz="2400" dirty="0"/>
            </a:br>
            <a:br>
              <a:rPr lang="en-US" sz="2400" dirty="0"/>
            </a:br>
            <a:endParaRPr lang="en-US" sz="6000" dirty="0">
              <a:solidFill>
                <a:schemeClr val="accent6">
                  <a:lumMod val="75000"/>
                </a:schemeClr>
              </a:solidFill>
            </a:endParaRPr>
          </a:p>
        </p:txBody>
      </p:sp>
      <p:sp>
        <p:nvSpPr>
          <p:cNvPr id="4" name="Slide Number Placeholder 3"/>
          <p:cNvSpPr>
            <a:spLocks noGrp="1"/>
          </p:cNvSpPr>
          <p:nvPr>
            <p:ph type="sldNum" sz="quarter" idx="4"/>
          </p:nvPr>
        </p:nvSpPr>
        <p:spPr/>
        <p:txBody>
          <a:bodyPr/>
          <a:lstStyle/>
          <a:p>
            <a:fld id="{A7EE2453-3BC3-4CDC-BBD4-144194DC3BDD}" type="slidenum">
              <a:rPr lang="en-US" smtClean="0"/>
              <a:pPr/>
              <a:t>3</a:t>
            </a:fld>
            <a:endParaRPr lang="en-US" dirty="0"/>
          </a:p>
        </p:txBody>
      </p:sp>
      <p:sp>
        <p:nvSpPr>
          <p:cNvPr id="6" name="Title 4"/>
          <p:cNvSpPr txBox="1">
            <a:spLocks/>
          </p:cNvSpPr>
          <p:nvPr/>
        </p:nvSpPr>
        <p:spPr>
          <a:xfrm>
            <a:off x="685800" y="2419354"/>
            <a:ext cx="7772400" cy="1523996"/>
          </a:xfrm>
          <a:prstGeom prst="rect">
            <a:avLst/>
          </a:prstGeom>
        </p:spPr>
        <p:txBody>
          <a:bodyPr vert="horz" lIns="91422" tIns="45711" rIns="91422" bIns="45711" rtlCol="0" anchor="b">
            <a:normAutofit/>
          </a:bodyPr>
          <a:lstStyle>
            <a:lvl1pPr algn="l" defTabSz="914310" rtl="0" eaLnBrk="1" latinLnBrk="0" hangingPunct="1">
              <a:lnSpc>
                <a:spcPts val="3700"/>
              </a:lnSpc>
              <a:spcBef>
                <a:spcPct val="0"/>
              </a:spcBef>
              <a:buNone/>
              <a:defRPr sz="4000" kern="1200">
                <a:solidFill>
                  <a:schemeClr val="tx2"/>
                </a:solidFill>
                <a:latin typeface="Arial" pitchFamily="34" charset="0"/>
                <a:ea typeface="+mj-ea"/>
                <a:cs typeface="Arial" pitchFamily="34" charset="0"/>
              </a:defRPr>
            </a:lvl1pPr>
          </a:lstStyle>
          <a:p>
            <a:pPr algn="ctr"/>
            <a:br>
              <a:rPr lang="en-US" dirty="0"/>
            </a:br>
            <a:r>
              <a:rPr lang="en-US" sz="8800" dirty="0">
                <a:solidFill>
                  <a:schemeClr val="accent6">
                    <a:lumMod val="75000"/>
                  </a:schemeClr>
                </a:solidFill>
              </a:rPr>
              <a:t>Texas</a:t>
            </a:r>
            <a:r>
              <a:rPr lang="en-US" sz="8800" baseline="30000" dirty="0">
                <a:solidFill>
                  <a:schemeClr val="accent6">
                    <a:lumMod val="75000"/>
                  </a:schemeClr>
                </a:solidFill>
              </a:rPr>
              <a:t>14</a:t>
            </a:r>
            <a:endParaRPr lang="en-US" sz="8800" dirty="0">
              <a:solidFill>
                <a:schemeClr val="accent6">
                  <a:lumMod val="75000"/>
                </a:schemeClr>
              </a:solidFill>
            </a:endParaRPr>
          </a:p>
        </p:txBody>
      </p:sp>
    </p:spTree>
    <p:extLst>
      <p:ext uri="{BB962C8B-B14F-4D97-AF65-F5344CB8AC3E}">
        <p14:creationId xmlns:p14="http://schemas.microsoft.com/office/powerpoint/2010/main" val="85048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half" idx="2"/>
          </p:nvPr>
        </p:nvSpPr>
        <p:spPr>
          <a:xfrm>
            <a:off x="228602" y="1504950"/>
            <a:ext cx="3200398" cy="2286000"/>
          </a:xfrm>
        </p:spPr>
        <p:txBody>
          <a:bodyPr>
            <a:normAutofit fontScale="77500" lnSpcReduction="20000"/>
          </a:bodyPr>
          <a:lstStyle/>
          <a:p>
            <a:r>
              <a:rPr lang="en-US" sz="2400" dirty="0"/>
              <a:t>14 institutions</a:t>
            </a:r>
          </a:p>
          <a:p>
            <a:pPr marL="285687" indent="-285687">
              <a:buFont typeface="Arial" panose="020B0604020202020204" pitchFamily="34" charset="0"/>
              <a:buChar char="•"/>
            </a:pPr>
            <a:r>
              <a:rPr lang="en-US" dirty="0"/>
              <a:t>8 Academic Institutions, two with medical schools…</a:t>
            </a:r>
          </a:p>
          <a:p>
            <a:pPr marL="285687" indent="-285687">
              <a:buFont typeface="Arial" panose="020B0604020202020204" pitchFamily="34" charset="0"/>
              <a:buChar char="•"/>
            </a:pPr>
            <a:r>
              <a:rPr lang="en-US" dirty="0"/>
              <a:t>6 Health Institutions…</a:t>
            </a:r>
          </a:p>
          <a:p>
            <a:pPr marL="285687" indent="-285687">
              <a:buFont typeface="Arial" panose="020B0604020202020204" pitchFamily="34" charset="0"/>
              <a:buChar char="•"/>
            </a:pPr>
            <a:r>
              <a:rPr lang="en-US" dirty="0"/>
              <a:t>1 Administrative HQ</a:t>
            </a:r>
          </a:p>
          <a:p>
            <a:pPr marL="285687" indent="-285687">
              <a:buFont typeface="Arial" panose="020B0604020202020204" pitchFamily="34" charset="0"/>
              <a:buChar char="•"/>
            </a:pPr>
            <a:r>
              <a:rPr lang="en-US" dirty="0"/>
              <a:t>110,000 Employees</a:t>
            </a:r>
          </a:p>
          <a:p>
            <a:pPr marL="285687" indent="-285687">
              <a:buFont typeface="Arial" panose="020B0604020202020204" pitchFamily="34" charset="0"/>
              <a:buChar char="•"/>
            </a:pPr>
            <a:r>
              <a:rPr lang="en-US" dirty="0"/>
              <a:t>221,000 Students</a:t>
            </a:r>
          </a:p>
          <a:p>
            <a:pPr marL="285687" indent="-285687">
              <a:buFont typeface="Arial" panose="020B0604020202020204" pitchFamily="34" charset="0"/>
              <a:buChar char="•"/>
            </a:pPr>
            <a:r>
              <a:rPr lang="en-US" dirty="0"/>
              <a:t>9 million Patients seen per year</a:t>
            </a:r>
          </a:p>
          <a:p>
            <a:pPr marL="285687" indent="-285687">
              <a:buFont typeface="Arial" panose="020B0604020202020204" pitchFamily="34" charset="0"/>
              <a:buChar char="•"/>
            </a:pPr>
            <a:r>
              <a:rPr lang="en-US" dirty="0"/>
              <a:t>#3 in the world for patents granted</a:t>
            </a:r>
          </a:p>
        </p:txBody>
      </p:sp>
      <p:sp>
        <p:nvSpPr>
          <p:cNvPr id="2" name="Slide Number Placeholder 1"/>
          <p:cNvSpPr>
            <a:spLocks noGrp="1"/>
          </p:cNvSpPr>
          <p:nvPr>
            <p:ph type="sldNum" sz="quarter" idx="12"/>
          </p:nvPr>
        </p:nvSpPr>
        <p:spPr/>
        <p:txBody>
          <a:bodyPr/>
          <a:lstStyle/>
          <a:p>
            <a:fld id="{A7EE2453-3BC3-4CDC-BBD4-144194DC3BDD}" type="slidenum">
              <a:rPr lang="en-US" smtClean="0"/>
              <a:pPr/>
              <a:t>4</a:t>
            </a:fld>
            <a:endParaRPr lang="en-US" dirty="0"/>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3401854" y="58794"/>
            <a:ext cx="5214419" cy="5027556"/>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80468" y="301378"/>
            <a:ext cx="3734346" cy="483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Oval 9"/>
          <p:cNvSpPr/>
          <p:nvPr/>
        </p:nvSpPr>
        <p:spPr>
          <a:xfrm>
            <a:off x="6537960" y="2862072"/>
            <a:ext cx="109728" cy="109728"/>
          </a:xfrm>
          <a:prstGeom prst="ellipse">
            <a:avLst/>
          </a:prstGeom>
          <a:gradFill>
            <a:gsLst>
              <a:gs pos="50000">
                <a:srgbClr val="253F8E"/>
              </a:gs>
              <a:gs pos="50000">
                <a:schemeClr val="bg2">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rtlCol="0" anchor="ctr"/>
          <a:lstStyle/>
          <a:p>
            <a:pPr algn="ctr"/>
            <a:endParaRPr lang="en-US"/>
          </a:p>
        </p:txBody>
      </p:sp>
      <p:sp>
        <p:nvSpPr>
          <p:cNvPr id="11" name="Oval 10"/>
          <p:cNvSpPr/>
          <p:nvPr/>
        </p:nvSpPr>
        <p:spPr>
          <a:xfrm>
            <a:off x="3581400" y="4735354"/>
            <a:ext cx="118872" cy="118872"/>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rtlCol="0" anchor="ctr"/>
          <a:lstStyle/>
          <a:p>
            <a:pPr algn="ctr"/>
            <a:endParaRPr lang="en-US"/>
          </a:p>
        </p:txBody>
      </p:sp>
      <p:sp>
        <p:nvSpPr>
          <p:cNvPr id="12" name="TextBox 11"/>
          <p:cNvSpPr txBox="1"/>
          <p:nvPr/>
        </p:nvSpPr>
        <p:spPr>
          <a:xfrm>
            <a:off x="5935494" y="2547986"/>
            <a:ext cx="968531" cy="246219"/>
          </a:xfrm>
          <a:prstGeom prst="rect">
            <a:avLst/>
          </a:prstGeom>
          <a:noFill/>
        </p:spPr>
        <p:txBody>
          <a:bodyPr wrap="none" lIns="91422" tIns="45711" rIns="91422" bIns="45711" rtlCol="0">
            <a:spAutoFit/>
          </a:bodyPr>
          <a:lstStyle/>
          <a:p>
            <a:r>
              <a:rPr lang="en-US" sz="1000" dirty="0">
                <a:solidFill>
                  <a:srgbClr val="948A54"/>
                </a:solidFill>
              </a:rPr>
              <a:t>UT SYSTEM HQ</a:t>
            </a:r>
          </a:p>
        </p:txBody>
      </p:sp>
      <p:sp>
        <p:nvSpPr>
          <p:cNvPr id="13" name="TextBox 12"/>
          <p:cNvSpPr txBox="1"/>
          <p:nvPr/>
        </p:nvSpPr>
        <p:spPr>
          <a:xfrm>
            <a:off x="3688192" y="4689872"/>
            <a:ext cx="797810" cy="219288"/>
          </a:xfrm>
          <a:prstGeom prst="rect">
            <a:avLst/>
          </a:prstGeom>
          <a:noFill/>
        </p:spPr>
        <p:txBody>
          <a:bodyPr wrap="none" lIns="91422" tIns="45711" rIns="91422" bIns="45711" rtlCol="0">
            <a:spAutoFit/>
          </a:bodyPr>
          <a:lstStyle/>
          <a:p>
            <a:r>
              <a:rPr lang="en-US" sz="800" dirty="0">
                <a:solidFill>
                  <a:srgbClr val="948A54"/>
                </a:solidFill>
              </a:rPr>
              <a:t>UT System HQ</a:t>
            </a:r>
          </a:p>
        </p:txBody>
      </p:sp>
      <p:cxnSp>
        <p:nvCxnSpPr>
          <p:cNvPr id="20" name="Straight Connector 19"/>
          <p:cNvCxnSpPr/>
          <p:nvPr/>
        </p:nvCxnSpPr>
        <p:spPr>
          <a:xfrm>
            <a:off x="6629400" y="2951168"/>
            <a:ext cx="152400" cy="0"/>
          </a:xfrm>
          <a:prstGeom prst="line">
            <a:avLst/>
          </a:prstGeom>
          <a:ln w="127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6781800" y="2745486"/>
            <a:ext cx="0" cy="207264"/>
          </a:xfrm>
          <a:prstGeom prst="line">
            <a:avLst/>
          </a:prstGeom>
          <a:ln w="127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477000" y="2876550"/>
            <a:ext cx="91440" cy="0"/>
          </a:xfrm>
          <a:prstGeom prst="line">
            <a:avLst/>
          </a:prstGeom>
          <a:ln w="12700">
            <a:solidFill>
              <a:srgbClr val="253F8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1714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57150"/>
            <a:ext cx="8686800" cy="457200"/>
          </a:xfrm>
        </p:spPr>
        <p:txBody>
          <a:bodyPr>
            <a:noAutofit/>
          </a:bodyPr>
          <a:lstStyle/>
          <a:p>
            <a:pPr>
              <a:lnSpc>
                <a:spcPct val="100000"/>
              </a:lnSpc>
            </a:pPr>
            <a:r>
              <a:rPr lang="en-US" dirty="0"/>
              <a:t>Who </a:t>
            </a:r>
            <a:r>
              <a:rPr lang="en-US" i="1" dirty="0"/>
              <a:t>you</a:t>
            </a:r>
            <a:r>
              <a:rPr lang="en-US" dirty="0"/>
              <a:t> are, the 2019 Cohort…</a:t>
            </a:r>
          </a:p>
        </p:txBody>
      </p:sp>
      <p:sp>
        <p:nvSpPr>
          <p:cNvPr id="2" name="Content Placeholder 1"/>
          <p:cNvSpPr>
            <a:spLocks noGrp="1"/>
          </p:cNvSpPr>
          <p:nvPr>
            <p:ph idx="1"/>
          </p:nvPr>
        </p:nvSpPr>
        <p:spPr>
          <a:xfrm>
            <a:off x="457200" y="590550"/>
            <a:ext cx="8229600" cy="3657600"/>
          </a:xfrm>
        </p:spPr>
        <p:txBody>
          <a:bodyPr>
            <a:noAutofit/>
          </a:bodyPr>
          <a:lstStyle/>
          <a:p>
            <a:r>
              <a:rPr lang="en-US" sz="2000" dirty="0"/>
              <a:t>60 selfless Sponsors from every institution…</a:t>
            </a:r>
          </a:p>
          <a:p>
            <a:pPr lvl="1"/>
            <a:r>
              <a:rPr lang="en-US" sz="1600" dirty="0"/>
              <a:t>Professors, Chairs, and Deans</a:t>
            </a:r>
          </a:p>
          <a:p>
            <a:pPr lvl="1"/>
            <a:r>
              <a:rPr lang="en-US" sz="1600" dirty="0"/>
              <a:t>A bevy of “Vices”: AVPs, VPs, and EVPs</a:t>
            </a:r>
          </a:p>
          <a:p>
            <a:pPr lvl="1"/>
            <a:r>
              <a:rPr lang="en-US" sz="1600" dirty="0"/>
              <a:t>Chief Medical Officers, Chief Innovation Officers</a:t>
            </a:r>
          </a:p>
          <a:p>
            <a:pPr lvl="1"/>
            <a:endParaRPr lang="en-US" sz="1600" dirty="0"/>
          </a:p>
          <a:p>
            <a:r>
              <a:rPr lang="en-US" sz="2000" dirty="0"/>
              <a:t>62 Protégées, the future senior leaders of the academy, medicine – and athletics -- from every institution…</a:t>
            </a:r>
          </a:p>
          <a:p>
            <a:pPr lvl="1"/>
            <a:r>
              <a:rPr lang="en-US" sz="1600" dirty="0"/>
              <a:t>Assistant, Associate and Interim Deans</a:t>
            </a:r>
          </a:p>
          <a:p>
            <a:pPr lvl="1"/>
            <a:r>
              <a:rPr lang="en-US" sz="1600" dirty="0"/>
              <a:t>Assistant and Associate Professors and Chairs</a:t>
            </a:r>
          </a:p>
          <a:p>
            <a:pPr lvl="1"/>
            <a:r>
              <a:rPr lang="en-US" sz="1600" dirty="0"/>
              <a:t>Assistant and Associate Directors and Managers</a:t>
            </a:r>
          </a:p>
          <a:p>
            <a:pPr lvl="1"/>
            <a:r>
              <a:rPr lang="en-US" sz="1600" dirty="0"/>
              <a:t>…and a Head Coach</a:t>
            </a:r>
          </a:p>
          <a:p>
            <a:pPr lvl="1"/>
            <a:endParaRPr lang="en-US" sz="1600" dirty="0"/>
          </a:p>
        </p:txBody>
      </p:sp>
    </p:spTree>
    <p:extLst>
      <p:ext uri="{BB962C8B-B14F-4D97-AF65-F5344CB8AC3E}">
        <p14:creationId xmlns:p14="http://schemas.microsoft.com/office/powerpoint/2010/main" val="267065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57150"/>
            <a:ext cx="8686800" cy="457200"/>
          </a:xfrm>
        </p:spPr>
        <p:txBody>
          <a:bodyPr>
            <a:noAutofit/>
          </a:bodyPr>
          <a:lstStyle/>
          <a:p>
            <a:pPr>
              <a:lnSpc>
                <a:spcPct val="100000"/>
              </a:lnSpc>
            </a:pPr>
            <a:r>
              <a:rPr lang="en-US" dirty="0"/>
              <a:t>Purpose of the Workshop – the </a:t>
            </a:r>
            <a:r>
              <a:rPr lang="en-US" i="1" dirty="0"/>
              <a:t>“why”</a:t>
            </a:r>
            <a:r>
              <a:rPr lang="en-US" dirty="0"/>
              <a:t> you are here.  </a:t>
            </a:r>
          </a:p>
        </p:txBody>
      </p:sp>
      <p:sp>
        <p:nvSpPr>
          <p:cNvPr id="2" name="Content Placeholder 1"/>
          <p:cNvSpPr>
            <a:spLocks noGrp="1"/>
          </p:cNvSpPr>
          <p:nvPr>
            <p:ph idx="1"/>
          </p:nvPr>
        </p:nvSpPr>
        <p:spPr>
          <a:xfrm>
            <a:off x="457200" y="590550"/>
            <a:ext cx="8229600" cy="3657600"/>
          </a:xfrm>
        </p:spPr>
        <p:txBody>
          <a:bodyPr>
            <a:noAutofit/>
          </a:bodyPr>
          <a:lstStyle/>
          <a:p>
            <a:r>
              <a:rPr lang="en-US" sz="1800" dirty="0"/>
              <a:t>The problem to be addressed: </a:t>
            </a:r>
          </a:p>
          <a:p>
            <a:pPr lvl="1"/>
            <a:r>
              <a:rPr lang="en-US" sz="1400" dirty="0"/>
              <a:t>Despite the gains made in the percentages of women among higher education graduates and faculty members, women remain underrepresented in U.S. medicine and academia's highest-level executive positions – women are underrepresented in the "C-suite." The University of Texas System is no exception, having generally lower numbers of women in top leadership positions in both the health and general academic components.</a:t>
            </a:r>
          </a:p>
          <a:p>
            <a:r>
              <a:rPr lang="en-US" sz="1800" dirty="0"/>
              <a:t>The desired outcome: build a “bench,” and set conditions to advance the best.  </a:t>
            </a:r>
          </a:p>
          <a:p>
            <a:pPr lvl="1"/>
            <a:r>
              <a:rPr lang="en-US" sz="1400" dirty="0"/>
              <a:t>Protégées leave the Sponsorship Workshop with new knowledge, skills and career planning ideas to accelerate their path to executive leadership and help them be even more ready for the next opportunity to advance. </a:t>
            </a:r>
          </a:p>
          <a:p>
            <a:pPr lvl="1"/>
            <a:r>
              <a:rPr lang="en-US" sz="1400" dirty="0"/>
              <a:t>Sponsors will bolster their own knowledge and skills and enhance their relation with their protégée through shared experience – and be inspired to continue sponsoring protégées to top leadership positions at their institutions or elsewhere. </a:t>
            </a:r>
          </a:p>
        </p:txBody>
      </p:sp>
    </p:spTree>
    <p:extLst>
      <p:ext uri="{BB962C8B-B14F-4D97-AF65-F5344CB8AC3E}">
        <p14:creationId xmlns:p14="http://schemas.microsoft.com/office/powerpoint/2010/main" val="1660269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57150"/>
            <a:ext cx="8686800" cy="457200"/>
          </a:xfrm>
        </p:spPr>
        <p:txBody>
          <a:bodyPr>
            <a:noAutofit/>
          </a:bodyPr>
          <a:lstStyle/>
          <a:p>
            <a:pPr>
              <a:lnSpc>
                <a:spcPct val="100000"/>
              </a:lnSpc>
            </a:pPr>
            <a:r>
              <a:rPr lang="en-US" dirty="0"/>
              <a:t>Why this concentrated effort at academic and medical campuses?  </a:t>
            </a:r>
          </a:p>
        </p:txBody>
      </p:sp>
      <p:sp>
        <p:nvSpPr>
          <p:cNvPr id="2" name="Content Placeholder 1"/>
          <p:cNvSpPr>
            <a:spLocks noGrp="1"/>
          </p:cNvSpPr>
          <p:nvPr>
            <p:ph idx="1"/>
          </p:nvPr>
        </p:nvSpPr>
        <p:spPr>
          <a:xfrm>
            <a:off x="457200" y="1047750"/>
            <a:ext cx="8229600" cy="3657600"/>
          </a:xfrm>
        </p:spPr>
        <p:txBody>
          <a:bodyPr>
            <a:noAutofit/>
          </a:bodyPr>
          <a:lstStyle/>
          <a:p>
            <a:r>
              <a:rPr lang="en-US" sz="1600" dirty="0"/>
              <a:t>In the academic, medical academic, and health and medical cultures, </a:t>
            </a:r>
            <a:r>
              <a:rPr lang="en-US" sz="1600" i="1" u="sng" dirty="0"/>
              <a:t>individual</a:t>
            </a:r>
            <a:r>
              <a:rPr lang="en-US" sz="1600" i="1" dirty="0"/>
              <a:t> achievement is the key to advancement</a:t>
            </a:r>
            <a:r>
              <a:rPr lang="en-US" sz="1600" dirty="0"/>
              <a:t>.</a:t>
            </a:r>
          </a:p>
          <a:p>
            <a:r>
              <a:rPr lang="en-US" sz="1600" dirty="0"/>
              <a:t>Often, highly successful individuals receive limited leadership experience or formal development before they are selected to lead people and manage resources in fast-moving, rapidly changing environments. </a:t>
            </a:r>
          </a:p>
          <a:p>
            <a:r>
              <a:rPr lang="en-US" sz="1600" dirty="0"/>
              <a:t>They are expected to build teams, lead peers, establish a positive organizational climate, routinely make timely and difficult decisions about people and resources, and effectively communicate to  diverse stakeholders and audiences across a variety of means.</a:t>
            </a:r>
          </a:p>
          <a:p>
            <a:r>
              <a:rPr lang="en-US" sz="1600" i="1" dirty="0"/>
              <a:t>This</a:t>
            </a:r>
            <a:r>
              <a:rPr lang="en-US" sz="1600" dirty="0"/>
              <a:t> type of leadership requires preparation and a specific development effort.</a:t>
            </a:r>
          </a:p>
          <a:p>
            <a:endParaRPr lang="en-US" sz="1600" dirty="0"/>
          </a:p>
          <a:p>
            <a:pPr marL="0" indent="0" algn="ctr">
              <a:buNone/>
            </a:pPr>
            <a:r>
              <a:rPr lang="en-US" sz="1600" b="1" i="1" dirty="0"/>
              <a:t>This workshop is one of those </a:t>
            </a:r>
            <a:r>
              <a:rPr lang="en-US" sz="1600" b="1" i="1" u="sng" dirty="0"/>
              <a:t>sustained</a:t>
            </a:r>
            <a:r>
              <a:rPr lang="en-US" sz="1600" b="1" i="1" dirty="0"/>
              <a:t> efforts.    </a:t>
            </a:r>
          </a:p>
        </p:txBody>
      </p:sp>
    </p:spTree>
    <p:extLst>
      <p:ext uri="{BB962C8B-B14F-4D97-AF65-F5344CB8AC3E}">
        <p14:creationId xmlns:p14="http://schemas.microsoft.com/office/powerpoint/2010/main" val="547895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428750"/>
            <a:ext cx="8686800" cy="1407319"/>
          </a:xfrm>
        </p:spPr>
        <p:txBody>
          <a:bodyPr>
            <a:normAutofit fontScale="90000"/>
          </a:bodyPr>
          <a:lstStyle/>
          <a:p>
            <a:pPr algn="ctr"/>
            <a:r>
              <a:rPr lang="en-US" sz="4400" i="1" dirty="0"/>
              <a:t>History </a:t>
            </a:r>
            <a:r>
              <a:rPr lang="en-US" sz="4400" i="1" u="sng" dirty="0"/>
              <a:t>matters</a:t>
            </a:r>
            <a:r>
              <a:rPr lang="en-US" sz="4400" i="1" dirty="0"/>
              <a:t>:</a:t>
            </a:r>
            <a:br>
              <a:rPr lang="en-US" sz="4400" i="1" dirty="0"/>
            </a:br>
            <a:br>
              <a:rPr lang="en-US" sz="4400" i="1" dirty="0"/>
            </a:br>
            <a:r>
              <a:rPr lang="en-US" sz="4400" i="1" dirty="0"/>
              <a:t>A thanks to our Founders present. </a:t>
            </a:r>
          </a:p>
        </p:txBody>
      </p:sp>
    </p:spTree>
    <p:extLst>
      <p:ext uri="{BB962C8B-B14F-4D97-AF65-F5344CB8AC3E}">
        <p14:creationId xmlns:p14="http://schemas.microsoft.com/office/powerpoint/2010/main" val="341963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428750"/>
            <a:ext cx="8686800" cy="1407319"/>
          </a:xfrm>
        </p:spPr>
        <p:txBody>
          <a:bodyPr>
            <a:normAutofit/>
          </a:bodyPr>
          <a:lstStyle/>
          <a:p>
            <a:pPr algn="ctr"/>
            <a:r>
              <a:rPr lang="en-US" sz="6000" i="1" dirty="0"/>
              <a:t>Let’s go!</a:t>
            </a:r>
          </a:p>
        </p:txBody>
      </p:sp>
    </p:spTree>
    <p:extLst>
      <p:ext uri="{BB962C8B-B14F-4D97-AF65-F5344CB8AC3E}">
        <p14:creationId xmlns:p14="http://schemas.microsoft.com/office/powerpoint/2010/main" val="42933863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2423</TotalTime>
  <Words>876</Words>
  <Application>Microsoft Office PowerPoint</Application>
  <PresentationFormat>On-screen Show (16:9)</PresentationFormat>
  <Paragraphs>119</Paragraphs>
  <Slides>22</Slides>
  <Notes>2</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22</vt:i4>
      </vt:variant>
    </vt:vector>
  </HeadingPairs>
  <TitlesOfParts>
    <vt:vector size="31" baseType="lpstr">
      <vt:lpstr>Arial</vt:lpstr>
      <vt:lpstr>Arial Narrow</vt:lpstr>
      <vt:lpstr>Calibri</vt:lpstr>
      <vt:lpstr>Calibri Light</vt:lpstr>
      <vt:lpstr>Segoe UI Light</vt:lpstr>
      <vt:lpstr>Office Theme</vt:lpstr>
      <vt:lpstr>Custom Design</vt:lpstr>
      <vt:lpstr>2_Office Theme</vt:lpstr>
      <vt:lpstr>4_Office Theme</vt:lpstr>
      <vt:lpstr>University of Texas System Women’s Leadership Development  Workshop Developing Future Women Leaders</vt:lpstr>
      <vt:lpstr>Welcome!</vt:lpstr>
      <vt:lpstr>We are all colleagues working a large and diverse organization.  But what is  “The University of Texas System”?  </vt:lpstr>
      <vt:lpstr>PowerPoint Presentation</vt:lpstr>
      <vt:lpstr>Who you are, the 2019 Cohort…</vt:lpstr>
      <vt:lpstr>Purpose of the Workshop – the “why” you are here.  </vt:lpstr>
      <vt:lpstr>Why this concentrated effort at academic and medical campuses?  </vt:lpstr>
      <vt:lpstr>History matters:  A thanks to our Founders present. </vt:lpstr>
      <vt:lpstr>Let’s go!</vt:lpstr>
      <vt:lpstr>Leadership “Primer”</vt:lpstr>
      <vt:lpstr>“Leadership is the process of influencing people by providing purpose, direction, and motivation to accomplish the mission and improve the organization.” </vt:lpstr>
      <vt:lpstr>“Leadership is the process of influencing people by providing purpose, direction, and motivation to accomplish the mission and improve the organization.” </vt:lpstr>
      <vt:lpstr>Now, let’s ask ourselves…</vt:lpstr>
      <vt:lpstr>University of Texas System Women’s Leadership Development  Workshop Developing Future Women Leaders</vt:lpstr>
      <vt:lpstr>Main Points:  The Sponsorship Imperative</vt:lpstr>
      <vt:lpstr>Main Points:  DiSC Revelations and Application</vt:lpstr>
      <vt:lpstr>Main Points: Leading with Emotional Intelligence</vt:lpstr>
      <vt:lpstr>Main Points:  Self-Promotion, Gaining Visibility, Executive Presence</vt:lpstr>
      <vt:lpstr>Main Points: Negotiation Skills</vt:lpstr>
      <vt:lpstr>Main Points:  What I Look for When Hiring Leaders</vt:lpstr>
      <vt:lpstr>Main Points:  Passion or Emotion?  Effective Communication Skills for Leaders</vt:lpstr>
      <vt:lpstr>Wrap Up and Farewell</vt:lpstr>
    </vt:vector>
  </TitlesOfParts>
  <Company>UTSYSTEM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mtrevino</dc:creator>
  <cp:lastModifiedBy>Greves, Jocelyn</cp:lastModifiedBy>
  <cp:revision>667</cp:revision>
  <cp:lastPrinted>2017-02-16T21:47:06Z</cp:lastPrinted>
  <dcterms:created xsi:type="dcterms:W3CDTF">2012-07-24T16:25:50Z</dcterms:created>
  <dcterms:modified xsi:type="dcterms:W3CDTF">2019-01-18T21:22:06Z</dcterms:modified>
</cp:coreProperties>
</file>