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2" r:id="rId2"/>
    <p:sldId id="261" r:id="rId3"/>
    <p:sldId id="257" r:id="rId4"/>
    <p:sldId id="259" r:id="rId5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706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F0418-B49E-470D-8779-F6319EB481E2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ED436-C3B7-45BC-9377-FF0C25C59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0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47750"/>
            <a:ext cx="7086600" cy="1371601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181350"/>
            <a:ext cx="7086600" cy="838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U. T. System Board of Regents Meeting</a:t>
            </a:r>
          </a:p>
          <a:p>
            <a:r>
              <a:rPr lang="en-US" dirty="0"/>
              <a:t>Committee (if committee meeting)</a:t>
            </a:r>
          </a:p>
          <a:p>
            <a:r>
              <a:rPr lang="en-US" dirty="0"/>
              <a:t>Month Year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0" y="2419350"/>
            <a:ext cx="7086600" cy="609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Presenter, Job Title</a:t>
            </a:r>
          </a:p>
        </p:txBody>
      </p:sp>
    </p:spTree>
    <p:extLst>
      <p:ext uri="{BB962C8B-B14F-4D97-AF65-F5344CB8AC3E}">
        <p14:creationId xmlns:p14="http://schemas.microsoft.com/office/powerpoint/2010/main" val="200425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1957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3242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6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omputer screen with a blue background&#10;&#10;Description automatically generated with low confidence">
            <a:extLst>
              <a:ext uri="{FF2B5EF4-FFF2-40B4-BE49-F238E27FC236}">
                <a16:creationId xmlns:a16="http://schemas.microsoft.com/office/drawing/2014/main" id="{8FE2C9F0-2781-4527-9FA3-1AB988DA15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47750"/>
            <a:ext cx="7086600" cy="1371601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181350"/>
            <a:ext cx="7086600" cy="838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U. T. System Board of Regents Meeting</a:t>
            </a:r>
          </a:p>
          <a:p>
            <a:r>
              <a:rPr lang="en-US" dirty="0"/>
              <a:t>Committee (if committee meeting)</a:t>
            </a:r>
          </a:p>
          <a:p>
            <a:r>
              <a:rPr lang="en-US" dirty="0"/>
              <a:t>Month Year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0" y="2419350"/>
            <a:ext cx="7086600" cy="609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Presenter, Job Title</a:t>
            </a:r>
          </a:p>
        </p:txBody>
      </p:sp>
    </p:spTree>
    <p:extLst>
      <p:ext uri="{BB962C8B-B14F-4D97-AF65-F5344CB8AC3E}">
        <p14:creationId xmlns:p14="http://schemas.microsoft.com/office/powerpoint/2010/main" val="138952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88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1428750"/>
            <a:ext cx="6934201" cy="1338262"/>
          </a:xfrm>
        </p:spPr>
        <p:txBody>
          <a:bodyPr anchor="b">
            <a:noAutofit/>
          </a:bodyPr>
          <a:lstStyle>
            <a:lvl1pPr algn="l">
              <a:defRPr sz="28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2767012"/>
            <a:ext cx="6934200" cy="80843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0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puter screen with a blue background&#10;&#10;Description automatically generated with low confidence">
            <a:extLst>
              <a:ext uri="{FF2B5EF4-FFF2-40B4-BE49-F238E27FC236}">
                <a16:creationId xmlns:a16="http://schemas.microsoft.com/office/drawing/2014/main" id="{946EE417-AA2B-457F-A54B-06FA6764F6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1428750"/>
            <a:ext cx="6934201" cy="1338262"/>
          </a:xfrm>
        </p:spPr>
        <p:txBody>
          <a:bodyPr anchor="b">
            <a:noAutofit/>
          </a:bodyPr>
          <a:lstStyle>
            <a:lvl1pPr algn="l">
              <a:defRPr sz="28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2767012"/>
            <a:ext cx="6934200" cy="80843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7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6150"/>
            <a:ext cx="80772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85750"/>
            <a:ext cx="8077199" cy="30861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11203"/>
            <a:ext cx="80772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2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1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4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5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A5EFF1B-591F-4919-BF3C-7C1717C46EB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4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9" r:id="rId5"/>
    <p:sldLayoutId id="2147483657" r:id="rId6"/>
    <p:sldLayoutId id="2147483652" r:id="rId7"/>
    <p:sldLayoutId id="2147483654" r:id="rId8"/>
    <p:sldLayoutId id="2147483655" r:id="rId9"/>
    <p:sldLayoutId id="2147483656" r:id="rId10"/>
  </p:sldLayoutIdLst>
  <p:hf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2800" kern="1200">
          <a:solidFill>
            <a:srgbClr val="FFCC6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–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»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CCE0B-60D8-4681-94A1-D5D983BFC5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33053-9A17-4810-AA39-CC7A2509DE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ACD9AF-6FC8-4C02-92F2-AAC48DA278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1AA64-C6EA-4795-AC19-51165414CA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FAA917-242A-4371-B042-3877175A14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61CDF-A4B5-4E56-AF21-2E245DD8A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356E4E-C64F-48C9-BAFC-DEC31402A7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3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PowerPoint Title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048000"/>
          </a:xfrm>
        </p:spPr>
        <p:txBody>
          <a:bodyPr/>
          <a:lstStyle/>
          <a:p>
            <a:r>
              <a:rPr lang="en-US" dirty="0"/>
              <a:t>Text 1</a:t>
            </a:r>
          </a:p>
          <a:p>
            <a:r>
              <a:rPr lang="en-US" dirty="0"/>
              <a:t>Text 2</a:t>
            </a:r>
          </a:p>
          <a:p>
            <a:r>
              <a:rPr lang="en-US" dirty="0"/>
              <a:t>Text 3</a:t>
            </a:r>
          </a:p>
          <a:p>
            <a:r>
              <a:rPr lang="en-US" dirty="0"/>
              <a:t>What about Text 4?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4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8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18</Words>
  <Application>Microsoft Office PowerPoint</Application>
  <PresentationFormat>On-screen Show (16:9)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Title goes here</vt:lpstr>
      <vt:lpstr>PowerPoint Presentation</vt:lpstr>
    </vt:vector>
  </TitlesOfParts>
  <Company>UTSYSTEM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mtrevino</dc:creator>
  <cp:lastModifiedBy>Trevino, Michael F.</cp:lastModifiedBy>
  <cp:revision>31</cp:revision>
  <dcterms:created xsi:type="dcterms:W3CDTF">2012-07-24T16:25:50Z</dcterms:created>
  <dcterms:modified xsi:type="dcterms:W3CDTF">2021-06-02T15:49:37Z</dcterms:modified>
</cp:coreProperties>
</file>