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 id="2147483681" r:id="rId5"/>
    <p:sldMasterId id="2147483708" r:id="rId6"/>
    <p:sldMasterId id="2147483740" r:id="rId7"/>
  </p:sldMasterIdLst>
  <p:notesMasterIdLst>
    <p:notesMasterId r:id="rId71"/>
  </p:notesMasterIdLst>
  <p:handoutMasterIdLst>
    <p:handoutMasterId r:id="rId72"/>
  </p:handoutMasterIdLst>
  <p:sldIdLst>
    <p:sldId id="807" r:id="rId8"/>
    <p:sldId id="5551" r:id="rId9"/>
    <p:sldId id="5557" r:id="rId10"/>
    <p:sldId id="649" r:id="rId11"/>
    <p:sldId id="650" r:id="rId12"/>
    <p:sldId id="265" r:id="rId13"/>
    <p:sldId id="1000" r:id="rId14"/>
    <p:sldId id="5565" r:id="rId15"/>
    <p:sldId id="904" r:id="rId16"/>
    <p:sldId id="498" r:id="rId17"/>
    <p:sldId id="533" r:id="rId18"/>
    <p:sldId id="909" r:id="rId19"/>
    <p:sldId id="493" r:id="rId20"/>
    <p:sldId id="737" r:id="rId21"/>
    <p:sldId id="474" r:id="rId22"/>
    <p:sldId id="273" r:id="rId23"/>
    <p:sldId id="350" r:id="rId24"/>
    <p:sldId id="647" r:id="rId25"/>
    <p:sldId id="269" r:id="rId26"/>
    <p:sldId id="878" r:id="rId27"/>
    <p:sldId id="879" r:id="rId28"/>
    <p:sldId id="880" r:id="rId29"/>
    <p:sldId id="5563" r:id="rId30"/>
    <p:sldId id="5555" r:id="rId31"/>
    <p:sldId id="723" r:id="rId32"/>
    <p:sldId id="861" r:id="rId33"/>
    <p:sldId id="990" r:id="rId34"/>
    <p:sldId id="869" r:id="rId35"/>
    <p:sldId id="871" r:id="rId36"/>
    <p:sldId id="873" r:id="rId37"/>
    <p:sldId id="5558" r:id="rId38"/>
    <p:sldId id="886" r:id="rId39"/>
    <p:sldId id="888" r:id="rId40"/>
    <p:sldId id="926" r:id="rId41"/>
    <p:sldId id="763" r:id="rId42"/>
    <p:sldId id="724" r:id="rId43"/>
    <p:sldId id="726" r:id="rId44"/>
    <p:sldId id="727" r:id="rId45"/>
    <p:sldId id="472" r:id="rId46"/>
    <p:sldId id="481" r:id="rId47"/>
    <p:sldId id="729" r:id="rId48"/>
    <p:sldId id="856" r:id="rId49"/>
    <p:sldId id="860" r:id="rId50"/>
    <p:sldId id="857" r:id="rId51"/>
    <p:sldId id="859" r:id="rId52"/>
    <p:sldId id="903" r:id="rId53"/>
    <p:sldId id="901" r:id="rId54"/>
    <p:sldId id="902" r:id="rId55"/>
    <p:sldId id="766" r:id="rId56"/>
    <p:sldId id="822" r:id="rId57"/>
    <p:sldId id="826" r:id="rId58"/>
    <p:sldId id="827" r:id="rId59"/>
    <p:sldId id="955" r:id="rId60"/>
    <p:sldId id="975" r:id="rId61"/>
    <p:sldId id="846" r:id="rId62"/>
    <p:sldId id="828" r:id="rId63"/>
    <p:sldId id="830" r:id="rId64"/>
    <p:sldId id="833" r:id="rId65"/>
    <p:sldId id="5560" r:id="rId66"/>
    <p:sldId id="921" r:id="rId67"/>
    <p:sldId id="5561" r:id="rId68"/>
    <p:sldId id="315" r:id="rId69"/>
    <p:sldId id="5562" r:id="rId70"/>
  </p:sldIdLst>
  <p:sldSz cx="9144000" cy="5143500" type="screen16x9"/>
  <p:notesSz cx="7010400" cy="9296400"/>
  <p:embeddedFontLst>
    <p:embeddedFont>
      <p:font typeface="Arial Black" panose="020B0604020202020204" pitchFamily="34" charset="0"/>
      <p:bold r:id="rId73"/>
    </p:embeddedFont>
    <p:embeddedFont>
      <p:font typeface="Calibri" panose="020F0502020204030204" pitchFamily="34" charset="0"/>
      <p:regular r:id="rId74"/>
      <p:bold r:id="rId75"/>
      <p:italic r:id="rId76"/>
      <p:boldItalic r:id="rId77"/>
    </p:embeddedFont>
    <p:embeddedFont>
      <p:font typeface="Calibri Light" panose="020F0302020204030204" pitchFamily="34" charset="0"/>
      <p:regular r:id="rId78"/>
      <p:italic r:id="rId79"/>
    </p:embeddedFont>
    <p:embeddedFont>
      <p:font typeface="Rockwell" panose="02060603020205020403" pitchFamily="18" charset="77"/>
      <p:regular r:id="rId80"/>
      <p:bold r:id="rId81"/>
      <p:italic r:id="rId82"/>
      <p:boldItalic r:id="rId83"/>
    </p:embeddedFont>
    <p:embeddedFont>
      <p:font typeface="Tw Cen MT" panose="020B0602020104020603" pitchFamily="34" charset="77"/>
      <p:regular r:id="rId84"/>
      <p:bold r:id="rId85"/>
      <p:italic r:id="rId86"/>
      <p:boldItalic r:id="rId87"/>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BD6FCD-803F-06E5-1C01-19E4CDDD29AF}" name="Bachmann, Abbey M" initials="BM" userId="S::abbey.m.bachmann@uth.tmc.edu::8c9c90a4-d5aa-4a03-9096-14bb7492a79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6"/>
  </p:normalViewPr>
  <p:slideViewPr>
    <p:cSldViewPr snapToGrid="0">
      <p:cViewPr varScale="1">
        <p:scale>
          <a:sx n="143" d="100"/>
          <a:sy n="143" d="100"/>
        </p:scale>
        <p:origin x="760"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font" Target="fonts/font12.fntdata"/><Relationship Id="rId89" Type="http://schemas.openxmlformats.org/officeDocument/2006/relationships/viewProps" Target="view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Master" Target="slideMasters/slideMaster2.xml"/><Relationship Id="rId90" Type="http://schemas.openxmlformats.org/officeDocument/2006/relationships/theme" Target="theme/theme1.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font" Target="fonts/font5.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handoutMaster" Target="handoutMasters/handoutMaster1.xml"/><Relationship Id="rId80" Type="http://schemas.openxmlformats.org/officeDocument/2006/relationships/font" Target="fonts/font8.fntdata"/><Relationship Id="rId85"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4.fntdata"/><Relationship Id="rId7" Type="http://schemas.openxmlformats.org/officeDocument/2006/relationships/slideMaster" Target="slideMasters/slideMaster4.xml"/><Relationship Id="rId71" Type="http://schemas.openxmlformats.org/officeDocument/2006/relationships/notesMaster" Target="notesMasters/notesMaster1.xml"/><Relationship Id="rId9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font" Target="fonts/font15.fntdata"/><Relationship Id="rId61" Type="http://schemas.openxmlformats.org/officeDocument/2006/relationships/slide" Target="slides/slide54.xml"/><Relationship Id="rId82" Type="http://schemas.openxmlformats.org/officeDocument/2006/relationships/font" Target="fonts/font10.fntdata"/><Relationship Id="rId19"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A138E6-9622-4B39-8082-553C91386213}" type="doc">
      <dgm:prSet loTypeId="urn:microsoft.com/office/officeart/2005/8/layout/hierarchy1" loCatId="hierarchy" qsTypeId="urn:microsoft.com/office/officeart/2005/8/quickstyle/simple4" qsCatId="simple" csTypeId="urn:microsoft.com/office/officeart/2005/8/colors/colorful2" csCatId="colorful"/>
      <dgm:spPr/>
      <dgm:t>
        <a:bodyPr/>
        <a:lstStyle/>
        <a:p>
          <a:endParaRPr lang="en-US"/>
        </a:p>
      </dgm:t>
    </dgm:pt>
    <dgm:pt modelId="{EB88B82B-8C4D-443A-A81D-236198E1DB07}">
      <dgm:prSet/>
      <dgm:spPr/>
      <dgm:t>
        <a:bodyPr/>
        <a:lstStyle/>
        <a:p>
          <a:r>
            <a:rPr lang="en-US"/>
            <a:t>The drive to learn and explore something to attain further knowledge and skill of the subject. </a:t>
          </a:r>
        </a:p>
      </dgm:t>
    </dgm:pt>
    <dgm:pt modelId="{D79BFC2D-58D1-4C00-9F8D-17ACCBB8EBEA}" type="parTrans" cxnId="{DA31020D-D268-4A9F-8997-DA747E9B7B9C}">
      <dgm:prSet/>
      <dgm:spPr/>
      <dgm:t>
        <a:bodyPr/>
        <a:lstStyle/>
        <a:p>
          <a:endParaRPr lang="en-US"/>
        </a:p>
      </dgm:t>
    </dgm:pt>
    <dgm:pt modelId="{8BA70063-256C-425F-91ED-D203770A3065}" type="sibTrans" cxnId="{DA31020D-D268-4A9F-8997-DA747E9B7B9C}">
      <dgm:prSet/>
      <dgm:spPr/>
      <dgm:t>
        <a:bodyPr/>
        <a:lstStyle/>
        <a:p>
          <a:endParaRPr lang="en-US"/>
        </a:p>
      </dgm:t>
    </dgm:pt>
    <dgm:pt modelId="{2D7A2694-02CB-4961-8C08-A6BA268B5EB6}">
      <dgm:prSet/>
      <dgm:spPr/>
      <dgm:t>
        <a:bodyPr/>
        <a:lstStyle/>
        <a:p>
          <a:r>
            <a:rPr lang="en-US"/>
            <a:t>Self-regulates inherent goal effort, grit, personal growth, and creativity (Kashdan &amp; Fincham, 2002).</a:t>
          </a:r>
        </a:p>
      </dgm:t>
    </dgm:pt>
    <dgm:pt modelId="{09B25A55-A212-433C-BDF8-5625BADA3348}" type="parTrans" cxnId="{67B4E0B3-01F6-4EF4-9A2E-DD02AF9A8DCF}">
      <dgm:prSet/>
      <dgm:spPr/>
      <dgm:t>
        <a:bodyPr/>
        <a:lstStyle/>
        <a:p>
          <a:endParaRPr lang="en-US"/>
        </a:p>
      </dgm:t>
    </dgm:pt>
    <dgm:pt modelId="{1E86BEFD-9555-4104-817F-548AAF849B20}" type="sibTrans" cxnId="{67B4E0B3-01F6-4EF4-9A2E-DD02AF9A8DCF}">
      <dgm:prSet/>
      <dgm:spPr/>
      <dgm:t>
        <a:bodyPr/>
        <a:lstStyle/>
        <a:p>
          <a:endParaRPr lang="en-US"/>
        </a:p>
      </dgm:t>
    </dgm:pt>
    <dgm:pt modelId="{E86D5C51-7BD9-473B-8EA0-7532D72AF43E}" type="pres">
      <dgm:prSet presAssocID="{E3A138E6-9622-4B39-8082-553C91386213}" presName="hierChild1" presStyleCnt="0">
        <dgm:presLayoutVars>
          <dgm:chPref val="1"/>
          <dgm:dir/>
          <dgm:animOne val="branch"/>
          <dgm:animLvl val="lvl"/>
          <dgm:resizeHandles/>
        </dgm:presLayoutVars>
      </dgm:prSet>
      <dgm:spPr/>
    </dgm:pt>
    <dgm:pt modelId="{60AC4A69-5AD0-4D2F-BB81-F4C93DD9E825}" type="pres">
      <dgm:prSet presAssocID="{EB88B82B-8C4D-443A-A81D-236198E1DB07}" presName="hierRoot1" presStyleCnt="0"/>
      <dgm:spPr/>
    </dgm:pt>
    <dgm:pt modelId="{A0D21A06-F613-4157-9502-E0FCFB93F1E9}" type="pres">
      <dgm:prSet presAssocID="{EB88B82B-8C4D-443A-A81D-236198E1DB07}" presName="composite" presStyleCnt="0"/>
      <dgm:spPr/>
    </dgm:pt>
    <dgm:pt modelId="{74F6C738-A12F-48EE-9CC3-D5C67B0D1E95}" type="pres">
      <dgm:prSet presAssocID="{EB88B82B-8C4D-443A-A81D-236198E1DB07}" presName="background" presStyleLbl="node0" presStyleIdx="0" presStyleCnt="2"/>
      <dgm:spPr/>
    </dgm:pt>
    <dgm:pt modelId="{A844DD1D-EEB9-4544-BCC8-37971EDDEE2F}" type="pres">
      <dgm:prSet presAssocID="{EB88B82B-8C4D-443A-A81D-236198E1DB07}" presName="text" presStyleLbl="fgAcc0" presStyleIdx="0" presStyleCnt="2">
        <dgm:presLayoutVars>
          <dgm:chPref val="3"/>
        </dgm:presLayoutVars>
      </dgm:prSet>
      <dgm:spPr/>
    </dgm:pt>
    <dgm:pt modelId="{23A39984-6DE4-4339-A740-2C1314B3B443}" type="pres">
      <dgm:prSet presAssocID="{EB88B82B-8C4D-443A-A81D-236198E1DB07}" presName="hierChild2" presStyleCnt="0"/>
      <dgm:spPr/>
    </dgm:pt>
    <dgm:pt modelId="{FB19BE80-B84F-4EB3-8AAE-DD59673CF8B4}" type="pres">
      <dgm:prSet presAssocID="{2D7A2694-02CB-4961-8C08-A6BA268B5EB6}" presName="hierRoot1" presStyleCnt="0"/>
      <dgm:spPr/>
    </dgm:pt>
    <dgm:pt modelId="{02B27413-DEBD-4972-8456-36B37A3AA928}" type="pres">
      <dgm:prSet presAssocID="{2D7A2694-02CB-4961-8C08-A6BA268B5EB6}" presName="composite" presStyleCnt="0"/>
      <dgm:spPr/>
    </dgm:pt>
    <dgm:pt modelId="{70090CBC-A716-45A7-82FD-01D7F0D9D39A}" type="pres">
      <dgm:prSet presAssocID="{2D7A2694-02CB-4961-8C08-A6BA268B5EB6}" presName="background" presStyleLbl="node0" presStyleIdx="1" presStyleCnt="2"/>
      <dgm:spPr/>
    </dgm:pt>
    <dgm:pt modelId="{A9CD51CC-414A-49F2-873B-4FA22EF936F7}" type="pres">
      <dgm:prSet presAssocID="{2D7A2694-02CB-4961-8C08-A6BA268B5EB6}" presName="text" presStyleLbl="fgAcc0" presStyleIdx="1" presStyleCnt="2">
        <dgm:presLayoutVars>
          <dgm:chPref val="3"/>
        </dgm:presLayoutVars>
      </dgm:prSet>
      <dgm:spPr/>
    </dgm:pt>
    <dgm:pt modelId="{CDEC5523-CAC3-4BC9-8596-ECFF3466E6B8}" type="pres">
      <dgm:prSet presAssocID="{2D7A2694-02CB-4961-8C08-A6BA268B5EB6}" presName="hierChild2" presStyleCnt="0"/>
      <dgm:spPr/>
    </dgm:pt>
  </dgm:ptLst>
  <dgm:cxnLst>
    <dgm:cxn modelId="{DA31020D-D268-4A9F-8997-DA747E9B7B9C}" srcId="{E3A138E6-9622-4B39-8082-553C91386213}" destId="{EB88B82B-8C4D-443A-A81D-236198E1DB07}" srcOrd="0" destOrd="0" parTransId="{D79BFC2D-58D1-4C00-9F8D-17ACCBB8EBEA}" sibTransId="{8BA70063-256C-425F-91ED-D203770A3065}"/>
    <dgm:cxn modelId="{0270373B-C354-4314-97C6-089F683C2009}" type="presOf" srcId="{EB88B82B-8C4D-443A-A81D-236198E1DB07}" destId="{A844DD1D-EEB9-4544-BCC8-37971EDDEE2F}" srcOrd="0" destOrd="0" presId="urn:microsoft.com/office/officeart/2005/8/layout/hierarchy1"/>
    <dgm:cxn modelId="{8F558E63-69EF-487E-9182-FE0C4EBBCE3E}" type="presOf" srcId="{E3A138E6-9622-4B39-8082-553C91386213}" destId="{E86D5C51-7BD9-473B-8EA0-7532D72AF43E}" srcOrd="0" destOrd="0" presId="urn:microsoft.com/office/officeart/2005/8/layout/hierarchy1"/>
    <dgm:cxn modelId="{62A26F75-75CE-4B6B-848F-EC66B582D2BF}" type="presOf" srcId="{2D7A2694-02CB-4961-8C08-A6BA268B5EB6}" destId="{A9CD51CC-414A-49F2-873B-4FA22EF936F7}" srcOrd="0" destOrd="0" presId="urn:microsoft.com/office/officeart/2005/8/layout/hierarchy1"/>
    <dgm:cxn modelId="{67B4E0B3-01F6-4EF4-9A2E-DD02AF9A8DCF}" srcId="{E3A138E6-9622-4B39-8082-553C91386213}" destId="{2D7A2694-02CB-4961-8C08-A6BA268B5EB6}" srcOrd="1" destOrd="0" parTransId="{09B25A55-A212-433C-BDF8-5625BADA3348}" sibTransId="{1E86BEFD-9555-4104-817F-548AAF849B20}"/>
    <dgm:cxn modelId="{5232FB34-97B1-467F-BF42-44ADCED79614}" type="presParOf" srcId="{E86D5C51-7BD9-473B-8EA0-7532D72AF43E}" destId="{60AC4A69-5AD0-4D2F-BB81-F4C93DD9E825}" srcOrd="0" destOrd="0" presId="urn:microsoft.com/office/officeart/2005/8/layout/hierarchy1"/>
    <dgm:cxn modelId="{DDC2AA88-4430-4431-A82B-8C295C22C440}" type="presParOf" srcId="{60AC4A69-5AD0-4D2F-BB81-F4C93DD9E825}" destId="{A0D21A06-F613-4157-9502-E0FCFB93F1E9}" srcOrd="0" destOrd="0" presId="urn:microsoft.com/office/officeart/2005/8/layout/hierarchy1"/>
    <dgm:cxn modelId="{15C47368-0618-4086-81C7-E677111E6511}" type="presParOf" srcId="{A0D21A06-F613-4157-9502-E0FCFB93F1E9}" destId="{74F6C738-A12F-48EE-9CC3-D5C67B0D1E95}" srcOrd="0" destOrd="0" presId="urn:microsoft.com/office/officeart/2005/8/layout/hierarchy1"/>
    <dgm:cxn modelId="{1372C2FD-FE4C-47A9-8682-9B5B8D3B8F29}" type="presParOf" srcId="{A0D21A06-F613-4157-9502-E0FCFB93F1E9}" destId="{A844DD1D-EEB9-4544-BCC8-37971EDDEE2F}" srcOrd="1" destOrd="0" presId="urn:microsoft.com/office/officeart/2005/8/layout/hierarchy1"/>
    <dgm:cxn modelId="{26E93CD8-6B8D-4B80-A900-95E7C6E5A108}" type="presParOf" srcId="{60AC4A69-5AD0-4D2F-BB81-F4C93DD9E825}" destId="{23A39984-6DE4-4339-A740-2C1314B3B443}" srcOrd="1" destOrd="0" presId="urn:microsoft.com/office/officeart/2005/8/layout/hierarchy1"/>
    <dgm:cxn modelId="{9D2032AF-8EB4-4C1E-A0A9-867C42D25420}" type="presParOf" srcId="{E86D5C51-7BD9-473B-8EA0-7532D72AF43E}" destId="{FB19BE80-B84F-4EB3-8AAE-DD59673CF8B4}" srcOrd="1" destOrd="0" presId="urn:microsoft.com/office/officeart/2005/8/layout/hierarchy1"/>
    <dgm:cxn modelId="{4280ACE7-7652-4CF2-84AC-91EE4F1F28EC}" type="presParOf" srcId="{FB19BE80-B84F-4EB3-8AAE-DD59673CF8B4}" destId="{02B27413-DEBD-4972-8456-36B37A3AA928}" srcOrd="0" destOrd="0" presId="urn:microsoft.com/office/officeart/2005/8/layout/hierarchy1"/>
    <dgm:cxn modelId="{3661F063-7D10-4931-807F-AE21BE0937E2}" type="presParOf" srcId="{02B27413-DEBD-4972-8456-36B37A3AA928}" destId="{70090CBC-A716-45A7-82FD-01D7F0D9D39A}" srcOrd="0" destOrd="0" presId="urn:microsoft.com/office/officeart/2005/8/layout/hierarchy1"/>
    <dgm:cxn modelId="{E73C9E92-6EAB-4304-BA6D-8793B4914360}" type="presParOf" srcId="{02B27413-DEBD-4972-8456-36B37A3AA928}" destId="{A9CD51CC-414A-49F2-873B-4FA22EF936F7}" srcOrd="1" destOrd="0" presId="urn:microsoft.com/office/officeart/2005/8/layout/hierarchy1"/>
    <dgm:cxn modelId="{743B5840-8E9F-4C5D-8203-78694ECC0AEF}" type="presParOf" srcId="{FB19BE80-B84F-4EB3-8AAE-DD59673CF8B4}" destId="{CDEC5523-CAC3-4BC9-8596-ECFF3466E6B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F6C738-A12F-48EE-9CC3-D5C67B0D1E95}">
      <dsp:nvSpPr>
        <dsp:cNvPr id="0" name=""/>
        <dsp:cNvSpPr/>
      </dsp:nvSpPr>
      <dsp:spPr>
        <a:xfrm>
          <a:off x="962" y="379917"/>
          <a:ext cx="3379189" cy="214578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844DD1D-EEB9-4544-BCC8-37971EDDEE2F}">
      <dsp:nvSpPr>
        <dsp:cNvPr id="0" name=""/>
        <dsp:cNvSpPr/>
      </dsp:nvSpPr>
      <dsp:spPr>
        <a:xfrm>
          <a:off x="376428" y="736609"/>
          <a:ext cx="3379189" cy="214578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The drive to learn and explore something to attain further knowledge and skill of the subject. </a:t>
          </a:r>
        </a:p>
      </dsp:txBody>
      <dsp:txXfrm>
        <a:off x="439276" y="799457"/>
        <a:ext cx="3253493" cy="2020089"/>
      </dsp:txXfrm>
    </dsp:sp>
    <dsp:sp modelId="{70090CBC-A716-45A7-82FD-01D7F0D9D39A}">
      <dsp:nvSpPr>
        <dsp:cNvPr id="0" name=""/>
        <dsp:cNvSpPr/>
      </dsp:nvSpPr>
      <dsp:spPr>
        <a:xfrm>
          <a:off x="4131082" y="379917"/>
          <a:ext cx="3379189" cy="214578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9CD51CC-414A-49F2-873B-4FA22EF936F7}">
      <dsp:nvSpPr>
        <dsp:cNvPr id="0" name=""/>
        <dsp:cNvSpPr/>
      </dsp:nvSpPr>
      <dsp:spPr>
        <a:xfrm>
          <a:off x="4506548" y="736609"/>
          <a:ext cx="3379189" cy="214578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Self-regulates inherent goal effort, grit, personal growth, and creativity (Kashdan &amp; Fincham, 2002).</a:t>
          </a:r>
        </a:p>
      </dsp:txBody>
      <dsp:txXfrm>
        <a:off x="4569396" y="799457"/>
        <a:ext cx="3253493" cy="202008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E0E610F-5B3E-47D4-9A89-53156F824867}" type="datetimeFigureOut">
              <a:rPr lang="en-US" smtClean="0"/>
              <a:t>2/23/24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BF28B68-C35B-4E68-9A48-FCBAFB9074EC}" type="slidenum">
              <a:rPr lang="en-US" smtClean="0"/>
              <a:t>‹#›</a:t>
            </a:fld>
            <a:endParaRPr lang="en-US"/>
          </a:p>
        </p:txBody>
      </p:sp>
    </p:spTree>
    <p:extLst>
      <p:ext uri="{BB962C8B-B14F-4D97-AF65-F5344CB8AC3E}">
        <p14:creationId xmlns:p14="http://schemas.microsoft.com/office/powerpoint/2010/main" val="1895290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145693994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977320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431800" y="708025"/>
            <a:ext cx="6302375" cy="35448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4" name="Shape 124"/>
          <p:cNvSpPr txBox="1">
            <a:spLocks noGrp="1"/>
          </p:cNvSpPr>
          <p:nvPr>
            <p:ph type="body" idx="1"/>
          </p:nvPr>
        </p:nvSpPr>
        <p:spPr>
          <a:xfrm>
            <a:off x="716620" y="4489387"/>
            <a:ext cx="5732948" cy="4253103"/>
          </a:xfrm>
          <a:prstGeom prst="rect">
            <a:avLst/>
          </a:prstGeom>
        </p:spPr>
        <p:txBody>
          <a:bodyPr lIns="94932" tIns="94932" rIns="94932" bIns="94932" anchor="t" anchorCtr="0">
            <a:noAutofit/>
          </a:bodyPr>
          <a:lstStyle/>
          <a:p>
            <a:endParaRPr/>
          </a:p>
        </p:txBody>
      </p:sp>
    </p:spTree>
    <p:extLst>
      <p:ext uri="{BB962C8B-B14F-4D97-AF65-F5344CB8AC3E}">
        <p14:creationId xmlns:p14="http://schemas.microsoft.com/office/powerpoint/2010/main" val="1644946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lIns="93177" tIns="46589" rIns="93177" bIns="46589"/>
          <a:lstStyle/>
          <a:p>
            <a:fld id="{3398BF7F-E564-4841-819A-80C3124CF9C3}" type="slidenum">
              <a:rPr lang="en-US" smtClean="0"/>
              <a:t>28</a:t>
            </a:fld>
            <a:endParaRPr lang="en-US"/>
          </a:p>
        </p:txBody>
      </p:sp>
    </p:spTree>
    <p:extLst>
      <p:ext uri="{BB962C8B-B14F-4D97-AF65-F5344CB8AC3E}">
        <p14:creationId xmlns:p14="http://schemas.microsoft.com/office/powerpoint/2010/main" val="2664485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090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431800" y="708025"/>
            <a:ext cx="6302375" cy="35448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16620" y="4489387"/>
            <a:ext cx="5732948" cy="4253103"/>
          </a:xfrm>
          <a:prstGeom prst="rect">
            <a:avLst/>
          </a:prstGeom>
        </p:spPr>
        <p:txBody>
          <a:bodyPr lIns="94932" tIns="94932" rIns="94932" bIns="94932" anchor="t" anchorCtr="0">
            <a:noAutofit/>
          </a:bodyPr>
          <a:lstStyle/>
          <a:p>
            <a:endParaRPr/>
          </a:p>
        </p:txBody>
      </p:sp>
    </p:spTree>
    <p:extLst>
      <p:ext uri="{BB962C8B-B14F-4D97-AF65-F5344CB8AC3E}">
        <p14:creationId xmlns:p14="http://schemas.microsoft.com/office/powerpoint/2010/main" val="1292823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431800" y="708025"/>
            <a:ext cx="6302375" cy="35448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2" name="Shape 192"/>
          <p:cNvSpPr txBox="1">
            <a:spLocks noGrp="1"/>
          </p:cNvSpPr>
          <p:nvPr>
            <p:ph type="body" idx="1"/>
          </p:nvPr>
        </p:nvSpPr>
        <p:spPr>
          <a:xfrm>
            <a:off x="716620" y="4489387"/>
            <a:ext cx="5732948" cy="4253103"/>
          </a:xfrm>
          <a:prstGeom prst="rect">
            <a:avLst/>
          </a:prstGeom>
        </p:spPr>
        <p:txBody>
          <a:bodyPr lIns="94932" tIns="94932" rIns="94932" bIns="94932" anchor="t" anchorCtr="0">
            <a:noAutofit/>
          </a:bodyPr>
          <a:lstStyle/>
          <a:p>
            <a:endParaRPr/>
          </a:p>
        </p:txBody>
      </p:sp>
    </p:spTree>
    <p:extLst>
      <p:ext uri="{BB962C8B-B14F-4D97-AF65-F5344CB8AC3E}">
        <p14:creationId xmlns:p14="http://schemas.microsoft.com/office/powerpoint/2010/main" val="162548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431800" y="708025"/>
            <a:ext cx="6302375" cy="35448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716620" y="4489387"/>
            <a:ext cx="5732948" cy="4253103"/>
          </a:xfrm>
          <a:prstGeom prst="rect">
            <a:avLst/>
          </a:prstGeom>
        </p:spPr>
        <p:txBody>
          <a:bodyPr lIns="94932" tIns="94932" rIns="94932" bIns="94932" anchor="t" anchorCtr="0">
            <a:noAutofit/>
          </a:bodyPr>
          <a:lstStyle/>
          <a:p>
            <a:endParaRPr/>
          </a:p>
        </p:txBody>
      </p:sp>
    </p:spTree>
    <p:extLst>
      <p:ext uri="{BB962C8B-B14F-4D97-AF65-F5344CB8AC3E}">
        <p14:creationId xmlns:p14="http://schemas.microsoft.com/office/powerpoint/2010/main" val="2530405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Basis for fostering creativity and industry (</a:t>
            </a:r>
            <a:r>
              <a:rPr lang="en-US" b="1" err="1"/>
              <a:t>Kashdan</a:t>
            </a:r>
            <a:r>
              <a:rPr lang="en-US" b="1"/>
              <a:t> &amp; Fincham, 2002).</a:t>
            </a:r>
          </a:p>
          <a:p>
            <a:r>
              <a:rPr lang="en-US"/>
              <a:t>Mutual relationship between curiosity and motivation.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9B072-E60B-4FE5-9C6A-7CF313BC1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798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9068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2" name="Shape 62"/>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4004324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8" name="Shape 68"/>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3331780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87166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60594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431800" y="708025"/>
            <a:ext cx="6302375" cy="35448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7" name="Shape 267"/>
          <p:cNvSpPr txBox="1">
            <a:spLocks noGrp="1"/>
          </p:cNvSpPr>
          <p:nvPr>
            <p:ph type="body" idx="1"/>
          </p:nvPr>
        </p:nvSpPr>
        <p:spPr>
          <a:xfrm>
            <a:off x="716620" y="4489387"/>
            <a:ext cx="5732948" cy="4253103"/>
          </a:xfrm>
          <a:prstGeom prst="rect">
            <a:avLst/>
          </a:prstGeom>
        </p:spPr>
        <p:txBody>
          <a:bodyPr lIns="94932" tIns="94932" rIns="94932" bIns="94932" anchor="t" anchorCtr="0">
            <a:noAutofit/>
          </a:bodyPr>
          <a:lstStyle/>
          <a:p>
            <a:endParaRPr/>
          </a:p>
        </p:txBody>
      </p:sp>
    </p:spTree>
    <p:extLst>
      <p:ext uri="{BB962C8B-B14F-4D97-AF65-F5344CB8AC3E}">
        <p14:creationId xmlns:p14="http://schemas.microsoft.com/office/powerpoint/2010/main" val="1952864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431800" y="708025"/>
            <a:ext cx="6302375" cy="35448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716620" y="4489387"/>
            <a:ext cx="5732948" cy="4253103"/>
          </a:xfrm>
          <a:prstGeom prst="rect">
            <a:avLst/>
          </a:prstGeom>
        </p:spPr>
        <p:txBody>
          <a:bodyPr lIns="94932" tIns="94932" rIns="94932" bIns="94932" anchor="t" anchorCtr="0">
            <a:noAutofit/>
          </a:bodyPr>
          <a:lstStyle/>
          <a:p>
            <a:endParaRPr/>
          </a:p>
        </p:txBody>
      </p:sp>
    </p:spTree>
    <p:extLst>
      <p:ext uri="{BB962C8B-B14F-4D97-AF65-F5344CB8AC3E}">
        <p14:creationId xmlns:p14="http://schemas.microsoft.com/office/powerpoint/2010/main" val="2546672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431800" y="708025"/>
            <a:ext cx="6302375" cy="35448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1" name="Shape 111"/>
          <p:cNvSpPr txBox="1">
            <a:spLocks noGrp="1"/>
          </p:cNvSpPr>
          <p:nvPr>
            <p:ph type="body" idx="1"/>
          </p:nvPr>
        </p:nvSpPr>
        <p:spPr>
          <a:xfrm>
            <a:off x="716620" y="4489387"/>
            <a:ext cx="5732948" cy="4253103"/>
          </a:xfrm>
          <a:prstGeom prst="rect">
            <a:avLst/>
          </a:prstGeom>
        </p:spPr>
        <p:txBody>
          <a:bodyPr lIns="94932" tIns="94932" rIns="94932" bIns="94932" anchor="t" anchorCtr="0">
            <a:noAutofit/>
          </a:bodyPr>
          <a:lstStyle/>
          <a:p>
            <a:endParaRPr/>
          </a:p>
        </p:txBody>
      </p:sp>
    </p:spTree>
    <p:extLst>
      <p:ext uri="{BB962C8B-B14F-4D97-AF65-F5344CB8AC3E}">
        <p14:creationId xmlns:p14="http://schemas.microsoft.com/office/powerpoint/2010/main" val="979547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431800" y="708025"/>
            <a:ext cx="6302375" cy="35448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8" name="Shape 118"/>
          <p:cNvSpPr txBox="1">
            <a:spLocks noGrp="1"/>
          </p:cNvSpPr>
          <p:nvPr>
            <p:ph type="body" idx="1"/>
          </p:nvPr>
        </p:nvSpPr>
        <p:spPr>
          <a:xfrm>
            <a:off x="716620" y="4489387"/>
            <a:ext cx="5732948" cy="4253103"/>
          </a:xfrm>
          <a:prstGeom prst="rect">
            <a:avLst/>
          </a:prstGeom>
        </p:spPr>
        <p:txBody>
          <a:bodyPr lIns="94932" tIns="94932" rIns="94932" bIns="94932" anchor="t" anchorCtr="0">
            <a:noAutofit/>
          </a:bodyPr>
          <a:lstStyle/>
          <a:p>
            <a:endParaRPr/>
          </a:p>
        </p:txBody>
      </p:sp>
    </p:spTree>
    <p:extLst>
      <p:ext uri="{BB962C8B-B14F-4D97-AF65-F5344CB8AC3E}">
        <p14:creationId xmlns:p14="http://schemas.microsoft.com/office/powerpoint/2010/main" val="3608255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311708" y="744575"/>
            <a:ext cx="8520599" cy="2052599"/>
          </a:xfrm>
          <a:prstGeom prst="rect">
            <a:avLst/>
          </a:prstGeom>
        </p:spPr>
        <p:txBody>
          <a:bodyPr lIns="91425" tIns="91425" rIns="91425" bIns="91425" anchor="b" anchorCtr="0"/>
          <a:lstStyle>
            <a:lvl1pPr algn="ctr">
              <a:spcBef>
                <a:spcPts val="0"/>
              </a:spcBef>
              <a:buSzPct val="100000"/>
              <a:defRPr sz="5200"/>
            </a:lvl1pPr>
            <a:lvl2pPr algn="ctr">
              <a:spcBef>
                <a:spcPts val="0"/>
              </a:spcBef>
              <a:buSzPct val="100000"/>
              <a:defRPr sz="5200"/>
            </a:lvl2pPr>
            <a:lvl3pPr algn="ctr">
              <a:spcBef>
                <a:spcPts val="0"/>
              </a:spcBef>
              <a:buSzPct val="100000"/>
              <a:defRPr sz="5200"/>
            </a:lvl3pPr>
            <a:lvl4pPr algn="ctr">
              <a:spcBef>
                <a:spcPts val="0"/>
              </a:spcBef>
              <a:buSzPct val="100000"/>
              <a:defRPr sz="5200"/>
            </a:lvl4pPr>
            <a:lvl5pPr algn="ctr">
              <a:spcBef>
                <a:spcPts val="0"/>
              </a:spcBef>
              <a:buSzPct val="100000"/>
              <a:defRPr sz="5200"/>
            </a:lvl5pPr>
            <a:lvl6pPr algn="ctr">
              <a:spcBef>
                <a:spcPts val="0"/>
              </a:spcBef>
              <a:buSzPct val="100000"/>
              <a:defRPr sz="5200"/>
            </a:lvl6pPr>
            <a:lvl7pPr algn="ctr">
              <a:spcBef>
                <a:spcPts val="0"/>
              </a:spcBef>
              <a:buSzPct val="100000"/>
              <a:defRPr sz="5200"/>
            </a:lvl7pPr>
            <a:lvl8pPr algn="ctr">
              <a:spcBef>
                <a:spcPts val="0"/>
              </a:spcBef>
              <a:buSzPct val="100000"/>
              <a:defRPr sz="5200"/>
            </a:lvl8pPr>
            <a:lvl9pPr algn="ctr">
              <a:spcBef>
                <a:spcPts val="0"/>
              </a:spcBef>
              <a:buSzPct val="100000"/>
              <a:defRPr sz="5200"/>
            </a:lvl9pPr>
          </a:lstStyle>
          <a:p>
            <a:endParaRPr/>
          </a:p>
        </p:txBody>
      </p:sp>
      <p:sp>
        <p:nvSpPr>
          <p:cNvPr id="10" name="Shape 10"/>
          <p:cNvSpPr txBox="1">
            <a:spLocks noGrp="1"/>
          </p:cNvSpPr>
          <p:nvPr>
            <p:ph type="subTitle" idx="1"/>
          </p:nvPr>
        </p:nvSpPr>
        <p:spPr>
          <a:xfrm>
            <a:off x="311700" y="2834125"/>
            <a:ext cx="8520599" cy="7926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800"/>
            </a:lvl1pPr>
            <a:lvl2pPr algn="ctr">
              <a:lnSpc>
                <a:spcPct val="100000"/>
              </a:lnSpc>
              <a:spcBef>
                <a:spcPts val="0"/>
              </a:spcBef>
              <a:spcAft>
                <a:spcPts val="0"/>
              </a:spcAft>
              <a:buSzPct val="100000"/>
              <a:buNone/>
              <a:defRPr sz="2800"/>
            </a:lvl2pPr>
            <a:lvl3pPr algn="ctr">
              <a:lnSpc>
                <a:spcPct val="100000"/>
              </a:lnSpc>
              <a:spcBef>
                <a:spcPts val="0"/>
              </a:spcBef>
              <a:spcAft>
                <a:spcPts val="0"/>
              </a:spcAft>
              <a:buSzPct val="100000"/>
              <a:buNone/>
              <a:defRPr sz="2800"/>
            </a:lvl3pPr>
            <a:lvl4pPr algn="ctr">
              <a:lnSpc>
                <a:spcPct val="100000"/>
              </a:lnSpc>
              <a:spcBef>
                <a:spcPts val="0"/>
              </a:spcBef>
              <a:spcAft>
                <a:spcPts val="0"/>
              </a:spcAft>
              <a:buSzPct val="100000"/>
              <a:buNone/>
              <a:defRPr sz="2800"/>
            </a:lvl4pPr>
            <a:lvl5pPr algn="ctr">
              <a:lnSpc>
                <a:spcPct val="100000"/>
              </a:lnSpc>
              <a:spcBef>
                <a:spcPts val="0"/>
              </a:spcBef>
              <a:spcAft>
                <a:spcPts val="0"/>
              </a:spcAft>
              <a:buSzPct val="100000"/>
              <a:buNone/>
              <a:defRPr sz="2800"/>
            </a:lvl5pPr>
            <a:lvl6pPr algn="ctr">
              <a:lnSpc>
                <a:spcPct val="100000"/>
              </a:lnSpc>
              <a:spcBef>
                <a:spcPts val="0"/>
              </a:spcBef>
              <a:spcAft>
                <a:spcPts val="0"/>
              </a:spcAft>
              <a:buSzPct val="100000"/>
              <a:buNone/>
              <a:defRPr sz="2800"/>
            </a:lvl6pPr>
            <a:lvl7pPr algn="ctr">
              <a:lnSpc>
                <a:spcPct val="100000"/>
              </a:lnSpc>
              <a:spcBef>
                <a:spcPts val="0"/>
              </a:spcBef>
              <a:spcAft>
                <a:spcPts val="0"/>
              </a:spcAft>
              <a:buSzPct val="100000"/>
              <a:buNone/>
              <a:defRPr sz="2800"/>
            </a:lvl7pPr>
            <a:lvl8pPr algn="ctr">
              <a:lnSpc>
                <a:spcPct val="100000"/>
              </a:lnSpc>
              <a:spcBef>
                <a:spcPts val="0"/>
              </a:spcBef>
              <a:spcAft>
                <a:spcPts val="0"/>
              </a:spcAft>
              <a:buSzPct val="100000"/>
              <a:buNone/>
              <a:defRPr sz="2800"/>
            </a:lvl8pPr>
            <a:lvl9pPr algn="ctr">
              <a:lnSpc>
                <a:spcPct val="100000"/>
              </a:lnSpc>
              <a:spcBef>
                <a:spcPts val="0"/>
              </a:spcBef>
              <a:spcAft>
                <a:spcPts val="0"/>
              </a:spcAft>
              <a:buSzPct val="100000"/>
              <a:buNone/>
              <a:defRPr sz="2800"/>
            </a:lvl9pPr>
          </a:lstStyle>
          <a:p>
            <a:endParaRPr/>
          </a:p>
        </p:txBody>
      </p:sp>
      <p:sp>
        <p:nvSpPr>
          <p:cNvPr id="11" name="Shape 1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vl1pPr>
          </a:lstStyle>
          <a:p>
            <a:fld id="{C74C1876-E6C0-1048-A1FC-A1C428571228}" type="datetimeFigureOut">
              <a:rPr lang="en-US"/>
              <a:pPr/>
              <a:t>2/23/24</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780DB99-9F0A-854B-91D4-5F69F7C032DF}" type="slidenum">
              <a:rPr lang="en-US"/>
              <a:pPr/>
              <a:t>‹#›</a:t>
            </a:fld>
            <a:endParaRPr lang="en-US"/>
          </a:p>
        </p:txBody>
      </p:sp>
    </p:spTree>
    <p:extLst>
      <p:ext uri="{BB962C8B-B14F-4D97-AF65-F5344CB8AC3E}">
        <p14:creationId xmlns:p14="http://schemas.microsoft.com/office/powerpoint/2010/main" val="2548208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0" y="555600"/>
            <a:ext cx="2807999" cy="755699"/>
          </a:xfrm>
          <a:prstGeom prst="rect">
            <a:avLst/>
          </a:prstGeom>
        </p:spPr>
        <p:txBody>
          <a:bodyPr lIns="91425" tIns="91425" rIns="91425" bIns="91425" anchor="b" anchorCtr="0"/>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29" name="Shape 29"/>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0" name="Shape 30"/>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424708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11709" y="744576"/>
            <a:ext cx="8520599" cy="2052601"/>
          </a:xfrm>
          <a:prstGeom prst="rect">
            <a:avLst/>
          </a:prstGeom>
        </p:spPr>
        <p:txBody>
          <a:bodyPr anchor="b"/>
          <a:lstStyle>
            <a:lvl1pPr algn="ctr">
              <a:defRPr sz="5175"/>
            </a:lvl1pPr>
          </a:lstStyle>
          <a:p>
            <a:r>
              <a:t>Title Text</a:t>
            </a:r>
          </a:p>
        </p:txBody>
      </p:sp>
      <p:sp>
        <p:nvSpPr>
          <p:cNvPr id="12" name="Body Level One…"/>
          <p:cNvSpPr txBox="1">
            <a:spLocks noGrp="1"/>
          </p:cNvSpPr>
          <p:nvPr>
            <p:ph type="body" sz="quarter" idx="1"/>
          </p:nvPr>
        </p:nvSpPr>
        <p:spPr>
          <a:xfrm>
            <a:off x="311700" y="2834124"/>
            <a:ext cx="8520601" cy="792602"/>
          </a:xfrm>
          <a:prstGeom prst="rect">
            <a:avLst/>
          </a:prstGeom>
        </p:spPr>
        <p:txBody>
          <a:bodyPr/>
          <a:lstStyle>
            <a:lvl1pPr algn="ctr">
              <a:lnSpc>
                <a:spcPct val="100000"/>
              </a:lnSpc>
              <a:spcBef>
                <a:spcPts val="0"/>
              </a:spcBef>
              <a:defRPr sz="2775"/>
            </a:lvl1pPr>
            <a:lvl2pPr algn="ctr">
              <a:lnSpc>
                <a:spcPct val="100000"/>
              </a:lnSpc>
              <a:spcBef>
                <a:spcPts val="0"/>
              </a:spcBef>
              <a:defRPr sz="2775"/>
            </a:lvl2pPr>
            <a:lvl3pPr algn="ctr">
              <a:lnSpc>
                <a:spcPct val="100000"/>
              </a:lnSpc>
              <a:spcBef>
                <a:spcPts val="0"/>
              </a:spcBef>
              <a:defRPr sz="2775"/>
            </a:lvl3pPr>
            <a:lvl4pPr algn="ctr">
              <a:lnSpc>
                <a:spcPct val="100000"/>
              </a:lnSpc>
              <a:spcBef>
                <a:spcPts val="0"/>
              </a:spcBef>
              <a:defRPr sz="2775"/>
            </a:lvl4pPr>
            <a:lvl5pPr algn="ctr">
              <a:lnSpc>
                <a:spcPct val="100000"/>
              </a:lnSpc>
              <a:spcBef>
                <a:spcPts val="0"/>
              </a:spcBef>
              <a:defRPr sz="2775"/>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911189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ection Titl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11700" y="2150848"/>
            <a:ext cx="8520601" cy="841802"/>
          </a:xfrm>
          <a:prstGeom prst="rect">
            <a:avLst/>
          </a:prstGeom>
        </p:spPr>
        <p:txBody>
          <a:bodyPr anchor="ctr"/>
          <a:lstStyle>
            <a:lvl1pPr algn="ctr">
              <a:defRPr sz="3600"/>
            </a:lvl1pPr>
          </a:lstStyle>
          <a:p>
            <a:r>
              <a:t>Title Text</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227314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17067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7" name="Title Text"/>
          <p:cNvSpPr txBox="1">
            <a:spLocks noGrp="1"/>
          </p:cNvSpPr>
          <p:nvPr>
            <p:ph type="title"/>
          </p:nvPr>
        </p:nvSpPr>
        <p:spPr>
          <a:prstGeom prst="rect">
            <a:avLst/>
          </a:prstGeom>
        </p:spPr>
        <p:txBody>
          <a:bodyPr/>
          <a:lstStyle/>
          <a:p>
            <a:r>
              <a:t>Title Text</a:t>
            </a:r>
          </a:p>
        </p:txBody>
      </p:sp>
      <p:sp>
        <p:nvSpPr>
          <p:cNvPr id="38" name="Slide Number"/>
          <p:cNvSpPr txBox="1">
            <a:spLocks noGrp="1"/>
          </p:cNvSpPr>
          <p:nvPr>
            <p:ph type="sldNum" sz="quarter" idx="2"/>
          </p:nvPr>
        </p:nvSpPr>
        <p:spPr>
          <a:xfrm>
            <a:off x="8684241" y="4692679"/>
            <a:ext cx="336917" cy="33467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336423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Main Point">
    <p:spTree>
      <p:nvGrpSpPr>
        <p:cNvPr id="1" name=""/>
        <p:cNvGrpSpPr/>
        <p:nvPr/>
      </p:nvGrpSpPr>
      <p:grpSpPr>
        <a:xfrm>
          <a:off x="0" y="0"/>
          <a:ext cx="0" cy="0"/>
          <a:chOff x="0" y="0"/>
          <a:chExt cx="0" cy="0"/>
        </a:xfrm>
      </p:grpSpPr>
      <p:sp>
        <p:nvSpPr>
          <p:cNvPr id="45" name="Title Text"/>
          <p:cNvSpPr txBox="1">
            <a:spLocks noGrp="1"/>
          </p:cNvSpPr>
          <p:nvPr>
            <p:ph type="title"/>
          </p:nvPr>
        </p:nvSpPr>
        <p:spPr>
          <a:xfrm>
            <a:off x="490249" y="450149"/>
            <a:ext cx="6367802" cy="4090802"/>
          </a:xfrm>
          <a:prstGeom prst="rect">
            <a:avLst/>
          </a:prstGeom>
        </p:spPr>
        <p:txBody>
          <a:bodyPr anchor="ctr"/>
          <a:lstStyle>
            <a:lvl1pPr>
              <a:defRPr sz="4800"/>
            </a:lvl1pPr>
          </a:lstStyle>
          <a:p>
            <a:r>
              <a:t>Title Text</a:t>
            </a:r>
          </a:p>
        </p:txBody>
      </p:sp>
      <p:sp>
        <p:nvSpPr>
          <p:cNvPr id="46" name="Slide Number"/>
          <p:cNvSpPr txBox="1">
            <a:spLocks noGrp="1"/>
          </p:cNvSpPr>
          <p:nvPr>
            <p:ph type="sldNum" sz="quarter" idx="2"/>
          </p:nvPr>
        </p:nvSpPr>
        <p:spPr>
          <a:xfrm>
            <a:off x="8684241" y="4692679"/>
            <a:ext cx="336917" cy="33467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387291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Section Title and Description">
    <p:spTree>
      <p:nvGrpSpPr>
        <p:cNvPr id="1" name=""/>
        <p:cNvGrpSpPr/>
        <p:nvPr/>
      </p:nvGrpSpPr>
      <p:grpSpPr>
        <a:xfrm>
          <a:off x="0" y="0"/>
          <a:ext cx="0" cy="0"/>
          <a:chOff x="0" y="0"/>
          <a:chExt cx="0" cy="0"/>
        </a:xfrm>
      </p:grpSpPr>
      <p:sp>
        <p:nvSpPr>
          <p:cNvPr id="53" name="Shape 35"/>
          <p:cNvSpPr/>
          <p:nvPr/>
        </p:nvSpPr>
        <p:spPr>
          <a:xfrm>
            <a:off x="4572000" y="-125"/>
            <a:ext cx="4572000" cy="5143501"/>
          </a:xfrm>
          <a:prstGeom prst="rect">
            <a:avLst/>
          </a:prstGeom>
          <a:solidFill>
            <a:srgbClr val="EEEEEE"/>
          </a:solidFill>
          <a:ln w="12700">
            <a:miter lim="400000"/>
          </a:ln>
        </p:spPr>
        <p:txBody>
          <a:bodyPr lIns="34289" tIns="34289" rIns="34289" bIns="34289" anchor="ctr"/>
          <a:lstStyle/>
          <a:p>
            <a:pPr>
              <a:defRPr sz="2400">
                <a:latin typeface="Arial"/>
                <a:ea typeface="Arial"/>
                <a:cs typeface="Arial"/>
                <a:sym typeface="Arial"/>
              </a:defRPr>
            </a:pPr>
            <a:endParaRPr sz="1800"/>
          </a:p>
        </p:txBody>
      </p:sp>
      <p:sp>
        <p:nvSpPr>
          <p:cNvPr id="54" name="Title Text"/>
          <p:cNvSpPr txBox="1">
            <a:spLocks noGrp="1"/>
          </p:cNvSpPr>
          <p:nvPr>
            <p:ph type="title"/>
          </p:nvPr>
        </p:nvSpPr>
        <p:spPr>
          <a:xfrm>
            <a:off x="265500" y="1233174"/>
            <a:ext cx="4045202" cy="1482302"/>
          </a:xfrm>
          <a:prstGeom prst="rect">
            <a:avLst/>
          </a:prstGeom>
        </p:spPr>
        <p:txBody>
          <a:bodyPr anchor="b"/>
          <a:lstStyle>
            <a:lvl1pPr algn="ctr">
              <a:defRPr sz="4200"/>
            </a:lvl1pPr>
          </a:lstStyle>
          <a:p>
            <a:r>
              <a:t>Title Text</a:t>
            </a:r>
          </a:p>
        </p:txBody>
      </p:sp>
      <p:sp>
        <p:nvSpPr>
          <p:cNvPr id="55" name="Body Level One…"/>
          <p:cNvSpPr txBox="1">
            <a:spLocks noGrp="1"/>
          </p:cNvSpPr>
          <p:nvPr>
            <p:ph type="body" sz="quarter" idx="1"/>
          </p:nvPr>
        </p:nvSpPr>
        <p:spPr>
          <a:xfrm>
            <a:off x="265500" y="2803075"/>
            <a:ext cx="4045202" cy="1235102"/>
          </a:xfrm>
          <a:prstGeom prst="rect">
            <a:avLst/>
          </a:prstGeom>
        </p:spPr>
        <p:txBody>
          <a:bodyPr/>
          <a:lstStyle>
            <a:lvl1pPr algn="ctr">
              <a:lnSpc>
                <a:spcPct val="100000"/>
              </a:lnSpc>
              <a:spcBef>
                <a:spcPts val="0"/>
              </a:spcBef>
              <a:defRPr sz="2100"/>
            </a:lvl1pPr>
            <a:lvl2pPr algn="ctr">
              <a:lnSpc>
                <a:spcPct val="100000"/>
              </a:lnSpc>
              <a:spcBef>
                <a:spcPts val="0"/>
              </a:spcBef>
              <a:defRPr sz="2100"/>
            </a:lvl2pPr>
            <a:lvl3pPr algn="ctr">
              <a:lnSpc>
                <a:spcPct val="100000"/>
              </a:lnSpc>
              <a:spcBef>
                <a:spcPts val="0"/>
              </a:spcBef>
              <a:defRPr sz="2100"/>
            </a:lvl3pPr>
            <a:lvl4pPr algn="ctr">
              <a:lnSpc>
                <a:spcPct val="100000"/>
              </a:lnSpc>
              <a:spcBef>
                <a:spcPts val="0"/>
              </a:spcBef>
              <a:defRPr sz="2100"/>
            </a:lvl4pPr>
            <a:lvl5pPr algn="ctr">
              <a:lnSpc>
                <a:spcPct val="100000"/>
              </a:lnSpc>
              <a:spcBef>
                <a:spcPts val="0"/>
              </a:spcBef>
              <a:defRPr sz="2100"/>
            </a:lvl5pPr>
          </a:lstStyle>
          <a:p>
            <a:r>
              <a:t>Body Level One</a:t>
            </a:r>
          </a:p>
          <a:p>
            <a:pPr lvl="1"/>
            <a:r>
              <a:t>Body Level Two</a:t>
            </a:r>
          </a:p>
          <a:p>
            <a:pPr lvl="2"/>
            <a:r>
              <a:t>Body Level Three</a:t>
            </a:r>
          </a:p>
          <a:p>
            <a:pPr lvl="3"/>
            <a:r>
              <a:t>Body Level Four</a:t>
            </a:r>
          </a:p>
          <a:p>
            <a:pPr lvl="4"/>
            <a:r>
              <a:t>Body Level Five</a:t>
            </a:r>
          </a:p>
        </p:txBody>
      </p:sp>
      <p:sp>
        <p:nvSpPr>
          <p:cNvPr id="56" name="Shape 38"/>
          <p:cNvSpPr txBox="1">
            <a:spLocks noGrp="1"/>
          </p:cNvSpPr>
          <p:nvPr>
            <p:ph type="body" sz="half" idx="21"/>
          </p:nvPr>
        </p:nvSpPr>
        <p:spPr>
          <a:xfrm>
            <a:off x="4939500" y="724076"/>
            <a:ext cx="3837002" cy="3695099"/>
          </a:xfrm>
          <a:prstGeom prst="rect">
            <a:avLst/>
          </a:prstGeom>
        </p:spPr>
        <p:txBody>
          <a:bodyPr anchor="ctr"/>
          <a:lstStyle/>
          <a:p>
            <a:endParaRPr/>
          </a:p>
        </p:txBody>
      </p:sp>
      <p:sp>
        <p:nvSpPr>
          <p:cNvPr id="57" name="Slide Number"/>
          <p:cNvSpPr txBox="1">
            <a:spLocks noGrp="1"/>
          </p:cNvSpPr>
          <p:nvPr>
            <p:ph type="sldNum" sz="quarter" idx="2"/>
          </p:nvPr>
        </p:nvSpPr>
        <p:spPr>
          <a:xfrm>
            <a:off x="8684241" y="4692679"/>
            <a:ext cx="336917" cy="33467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520735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aption">
    <p:spTree>
      <p:nvGrpSpPr>
        <p:cNvPr id="1" name=""/>
        <p:cNvGrpSpPr/>
        <p:nvPr/>
      </p:nvGrpSpPr>
      <p:grpSpPr>
        <a:xfrm>
          <a:off x="0" y="0"/>
          <a:ext cx="0" cy="0"/>
          <a:chOff x="0" y="0"/>
          <a:chExt cx="0" cy="0"/>
        </a:xfrm>
      </p:grpSpPr>
      <p:sp>
        <p:nvSpPr>
          <p:cNvPr id="64" name="Body Level One…"/>
          <p:cNvSpPr txBox="1">
            <a:spLocks noGrp="1"/>
          </p:cNvSpPr>
          <p:nvPr>
            <p:ph type="body" sz="quarter" idx="1"/>
          </p:nvPr>
        </p:nvSpPr>
        <p:spPr>
          <a:xfrm>
            <a:off x="311700" y="4230574"/>
            <a:ext cx="5998801" cy="605102"/>
          </a:xfrm>
          <a:prstGeom prst="rect">
            <a:avLst/>
          </a:prstGeom>
        </p:spPr>
        <p:txBody>
          <a:bodyPr anchor="ctr"/>
          <a:lstStyle>
            <a:lvl1pPr>
              <a:lnSpc>
                <a:spcPct val="100000"/>
              </a:lnSpc>
              <a:spcBef>
                <a:spcPts val="0"/>
              </a:spcBef>
            </a:lvl1pPr>
            <a:lvl2pPr>
              <a:lnSpc>
                <a:spcPct val="100000"/>
              </a:lnSpc>
              <a:spcBef>
                <a:spcPts val="0"/>
              </a:spcBef>
            </a:lvl2pPr>
            <a:lvl3pPr>
              <a:lnSpc>
                <a:spcPct val="100000"/>
              </a:lnSpc>
              <a:spcBef>
                <a:spcPts val="0"/>
              </a:spcBef>
            </a:lvl3pPr>
            <a:lvl4pPr>
              <a:lnSpc>
                <a:spcPct val="100000"/>
              </a:lnSpc>
              <a:spcBef>
                <a:spcPts val="0"/>
              </a:spcBef>
            </a:lvl4pPr>
            <a:lvl5pPr>
              <a:lnSpc>
                <a:spcPct val="100000"/>
              </a:lnSpc>
              <a:spcBef>
                <a:spcPts val="0"/>
              </a:spcBef>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xfrm>
            <a:off x="8684241" y="4692679"/>
            <a:ext cx="336917" cy="33467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4342998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ig Number">
    <p:spTree>
      <p:nvGrpSpPr>
        <p:cNvPr id="1" name=""/>
        <p:cNvGrpSpPr/>
        <p:nvPr/>
      </p:nvGrpSpPr>
      <p:grpSpPr>
        <a:xfrm>
          <a:off x="0" y="0"/>
          <a:ext cx="0" cy="0"/>
          <a:chOff x="0" y="0"/>
          <a:chExt cx="0" cy="0"/>
        </a:xfrm>
      </p:grpSpPr>
      <p:sp>
        <p:nvSpPr>
          <p:cNvPr id="72" name="Title Text"/>
          <p:cNvSpPr txBox="1">
            <a:spLocks noGrp="1"/>
          </p:cNvSpPr>
          <p:nvPr>
            <p:ph type="title"/>
          </p:nvPr>
        </p:nvSpPr>
        <p:spPr>
          <a:xfrm>
            <a:off x="311700" y="1106125"/>
            <a:ext cx="8520601" cy="1963502"/>
          </a:xfrm>
          <a:prstGeom prst="rect">
            <a:avLst/>
          </a:prstGeom>
        </p:spPr>
        <p:txBody>
          <a:bodyPr anchor="b"/>
          <a:lstStyle>
            <a:lvl1pPr algn="ctr">
              <a:defRPr sz="12000"/>
            </a:lvl1pPr>
          </a:lstStyle>
          <a:p>
            <a:r>
              <a:t>Title Text</a:t>
            </a:r>
          </a:p>
        </p:txBody>
      </p:sp>
      <p:sp>
        <p:nvSpPr>
          <p:cNvPr id="73" name="Body Level One…"/>
          <p:cNvSpPr txBox="1">
            <a:spLocks noGrp="1"/>
          </p:cNvSpPr>
          <p:nvPr>
            <p:ph type="body" sz="half" idx="1"/>
          </p:nvPr>
        </p:nvSpPr>
        <p:spPr>
          <a:xfrm>
            <a:off x="311700" y="3152225"/>
            <a:ext cx="8520601" cy="1300802"/>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xfrm>
            <a:off x="8684241" y="4692679"/>
            <a:ext cx="336917" cy="33467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414756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11700" y="2150850"/>
            <a:ext cx="8520599" cy="841800"/>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14" name="Shape 1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991021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88" name="Title Text"/>
          <p:cNvSpPr txBox="1">
            <a:spLocks noGrp="1"/>
          </p:cNvSpPr>
          <p:nvPr>
            <p:ph type="title"/>
          </p:nvPr>
        </p:nvSpPr>
        <p:spPr>
          <a:prstGeom prst="rect">
            <a:avLst/>
          </a:prstGeom>
        </p:spPr>
        <p:txBody>
          <a:bodyPr/>
          <a:lstStyle/>
          <a:p>
            <a:r>
              <a:t>Title Text</a:t>
            </a:r>
          </a:p>
        </p:txBody>
      </p:sp>
      <p:sp>
        <p:nvSpPr>
          <p:cNvPr id="8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91858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pic>
        <p:nvPicPr>
          <p:cNvPr id="115" name="Picture 2" descr="Picture 2"/>
          <p:cNvPicPr>
            <a:picLocks noChangeAspect="1"/>
          </p:cNvPicPr>
          <p:nvPr/>
        </p:nvPicPr>
        <p:blipFill>
          <a:blip r:embed="rId2">
            <a:alphaModFix amt="30000"/>
          </a:blip>
          <a:stretch>
            <a:fillRect/>
          </a:stretch>
        </p:blipFill>
        <p:spPr>
          <a:xfrm>
            <a:off x="1" y="-2"/>
            <a:ext cx="9144003" cy="5143503"/>
          </a:xfrm>
          <a:prstGeom prst="rect">
            <a:avLst/>
          </a:prstGeom>
          <a:ln w="12700">
            <a:miter lim="400000"/>
          </a:ln>
        </p:spPr>
      </p:pic>
      <p:grpSp>
        <p:nvGrpSpPr>
          <p:cNvPr id="170" name="Group 10"/>
          <p:cNvGrpSpPr/>
          <p:nvPr/>
        </p:nvGrpSpPr>
        <p:grpSpPr>
          <a:xfrm>
            <a:off x="1" y="3"/>
            <a:ext cx="1723436" cy="5143502"/>
            <a:chOff x="1" y="2"/>
            <a:chExt cx="2297912" cy="6858001"/>
          </a:xfrm>
        </p:grpSpPr>
        <p:sp>
          <p:nvSpPr>
            <p:cNvPr id="116" name="Rectangle 5"/>
            <p:cNvSpPr/>
            <p:nvPr/>
          </p:nvSpPr>
          <p:spPr>
            <a:xfrm>
              <a:off x="1209677" y="4765"/>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17" name="Freeform 6"/>
            <p:cNvSpPr/>
            <p:nvPr/>
          </p:nvSpPr>
          <p:spPr>
            <a:xfrm>
              <a:off x="1128714" y="2176465"/>
              <a:ext cx="190503"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18" name="Freeform 7"/>
            <p:cNvSpPr/>
            <p:nvPr/>
          </p:nvSpPr>
          <p:spPr>
            <a:xfrm>
              <a:off x="1123951" y="4021139"/>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19" name="Rectangle 8"/>
            <p:cNvSpPr/>
            <p:nvPr/>
          </p:nvSpPr>
          <p:spPr>
            <a:xfrm>
              <a:off x="414339" y="9526"/>
              <a:ext cx="28577" cy="4481514"/>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20" name="Freeform 9"/>
            <p:cNvSpPr/>
            <p:nvPr/>
          </p:nvSpPr>
          <p:spPr>
            <a:xfrm>
              <a:off x="333376" y="4481514"/>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21" name="Freeform 10"/>
            <p:cNvSpPr/>
            <p:nvPr/>
          </p:nvSpPr>
          <p:spPr>
            <a:xfrm>
              <a:off x="190501" y="9527"/>
              <a:ext cx="152402" cy="908052"/>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3"/>
                  </a:lnTo>
                  <a:lnTo>
                    <a:pt x="18225" y="14350"/>
                  </a:lnTo>
                  <a:lnTo>
                    <a:pt x="18225" y="0"/>
                  </a:lnTo>
                  <a:lnTo>
                    <a:pt x="21600" y="0"/>
                  </a:lnTo>
                  <a:lnTo>
                    <a:pt x="21600" y="14463"/>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22" name="Freeform 11"/>
            <p:cNvSpPr/>
            <p:nvPr/>
          </p:nvSpPr>
          <p:spPr>
            <a:xfrm>
              <a:off x="1290640" y="14290"/>
              <a:ext cx="376240" cy="1801815"/>
            </a:xfrm>
            <a:custGeom>
              <a:avLst/>
              <a:gdLst/>
              <a:ahLst/>
              <a:cxnLst>
                <a:cxn ang="0">
                  <a:pos x="wd2" y="hd2"/>
                </a:cxn>
                <a:cxn ang="5400000">
                  <a:pos x="wd2" y="hd2"/>
                </a:cxn>
                <a:cxn ang="10800000">
                  <a:pos x="wd2" y="hd2"/>
                </a:cxn>
                <a:cxn ang="16200000">
                  <a:pos x="wd2" y="hd2"/>
                </a:cxn>
              </a:cxnLst>
              <a:rect l="0" t="0" r="r" b="b"/>
              <a:pathLst>
                <a:path w="21600" h="21600" extrusionOk="0">
                  <a:moveTo>
                    <a:pt x="20233" y="21600"/>
                  </a:moveTo>
                  <a:lnTo>
                    <a:pt x="0" y="11799"/>
                  </a:lnTo>
                  <a:lnTo>
                    <a:pt x="0" y="0"/>
                  </a:lnTo>
                  <a:lnTo>
                    <a:pt x="1641" y="0"/>
                  </a:lnTo>
                  <a:lnTo>
                    <a:pt x="1641" y="11742"/>
                  </a:lnTo>
                  <a:lnTo>
                    <a:pt x="21600" y="21486"/>
                  </a:lnTo>
                  <a:lnTo>
                    <a:pt x="20233"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23" name="Freeform 12"/>
            <p:cNvSpPr/>
            <p:nvPr/>
          </p:nvSpPr>
          <p:spPr>
            <a:xfrm>
              <a:off x="1600202" y="1801815"/>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24" name="Freeform 13"/>
            <p:cNvSpPr/>
            <p:nvPr/>
          </p:nvSpPr>
          <p:spPr>
            <a:xfrm>
              <a:off x="1381127" y="9526"/>
              <a:ext cx="371477" cy="1425578"/>
            </a:xfrm>
            <a:custGeom>
              <a:avLst/>
              <a:gdLst/>
              <a:ahLst/>
              <a:cxnLst>
                <a:cxn ang="0">
                  <a:pos x="wd2" y="hd2"/>
                </a:cxn>
                <a:cxn ang="5400000">
                  <a:pos x="wd2" y="hd2"/>
                </a:cxn>
                <a:cxn ang="10800000">
                  <a:pos x="wd2" y="hd2"/>
                </a:cxn>
                <a:cxn ang="16200000">
                  <a:pos x="wd2" y="hd2"/>
                </a:cxn>
              </a:cxnLst>
              <a:rect l="0" t="0" r="r" b="b"/>
              <a:pathLst>
                <a:path w="21600" h="21600" extrusionOk="0">
                  <a:moveTo>
                    <a:pt x="20215" y="21600"/>
                  </a:moveTo>
                  <a:lnTo>
                    <a:pt x="0" y="9212"/>
                  </a:lnTo>
                  <a:lnTo>
                    <a:pt x="0" y="0"/>
                  </a:lnTo>
                  <a:lnTo>
                    <a:pt x="1385" y="0"/>
                  </a:lnTo>
                  <a:lnTo>
                    <a:pt x="1385" y="9140"/>
                  </a:lnTo>
                  <a:lnTo>
                    <a:pt x="21600" y="21456"/>
                  </a:lnTo>
                  <a:lnTo>
                    <a:pt x="2021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25" name="Freeform 14"/>
            <p:cNvSpPr/>
            <p:nvPr/>
          </p:nvSpPr>
          <p:spPr>
            <a:xfrm>
              <a:off x="1643066" y="2"/>
              <a:ext cx="152402" cy="9128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26" name="Freeform 15"/>
            <p:cNvSpPr/>
            <p:nvPr/>
          </p:nvSpPr>
          <p:spPr>
            <a:xfrm>
              <a:off x="1685927" y="1420815"/>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27" name="Freeform 16"/>
            <p:cNvSpPr/>
            <p:nvPr/>
          </p:nvSpPr>
          <p:spPr>
            <a:xfrm>
              <a:off x="1685927" y="903290"/>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28" name="Freeform 17"/>
            <p:cNvSpPr/>
            <p:nvPr/>
          </p:nvSpPr>
          <p:spPr>
            <a:xfrm>
              <a:off x="1743077" y="4765"/>
              <a:ext cx="419102" cy="522290"/>
            </a:xfrm>
            <a:custGeom>
              <a:avLst/>
              <a:gdLst/>
              <a:ahLst/>
              <a:cxnLst>
                <a:cxn ang="0">
                  <a:pos x="wd2" y="hd2"/>
                </a:cxn>
                <a:cxn ang="5400000">
                  <a:pos x="wd2" y="hd2"/>
                </a:cxn>
                <a:cxn ang="10800000">
                  <a:pos x="wd2" y="hd2"/>
                </a:cxn>
                <a:cxn ang="16200000">
                  <a:pos x="wd2" y="hd2"/>
                </a:cxn>
              </a:cxnLst>
              <a:rect l="0" t="0" r="r" b="b"/>
              <a:pathLst>
                <a:path w="21600" h="21600" extrusionOk="0">
                  <a:moveTo>
                    <a:pt x="20618" y="21600"/>
                  </a:moveTo>
                  <a:lnTo>
                    <a:pt x="3682" y="7878"/>
                  </a:lnTo>
                  <a:lnTo>
                    <a:pt x="0" y="394"/>
                  </a:lnTo>
                  <a:lnTo>
                    <a:pt x="1227" y="0"/>
                  </a:lnTo>
                  <a:lnTo>
                    <a:pt x="4909" y="7288"/>
                  </a:lnTo>
                  <a:lnTo>
                    <a:pt x="21600" y="20812"/>
                  </a:lnTo>
                  <a:lnTo>
                    <a:pt x="2061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29" name="Freeform 18"/>
            <p:cNvSpPr/>
            <p:nvPr/>
          </p:nvSpPr>
          <p:spPr>
            <a:xfrm>
              <a:off x="2126459" y="488952"/>
              <a:ext cx="147640"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30" name="Freeform 19"/>
            <p:cNvSpPr/>
            <p:nvPr/>
          </p:nvSpPr>
          <p:spPr>
            <a:xfrm>
              <a:off x="952501" y="4765"/>
              <a:ext cx="152402" cy="908052"/>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600"/>
                  </a:lnTo>
                  <a:lnTo>
                    <a:pt x="0" y="7137"/>
                  </a:lnTo>
                  <a:lnTo>
                    <a:pt x="18225" y="0"/>
                  </a:lnTo>
                  <a:lnTo>
                    <a:pt x="21600" y="227"/>
                  </a:lnTo>
                  <a:lnTo>
                    <a:pt x="3375" y="725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31" name="Freeform 20"/>
            <p:cNvSpPr/>
            <p:nvPr/>
          </p:nvSpPr>
          <p:spPr>
            <a:xfrm>
              <a:off x="866776" y="903290"/>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6480"/>
                    <a:pt x="2160" y="10800"/>
                  </a:cubicBezTo>
                  <a:cubicBezTo>
                    <a:pt x="2160" y="15660"/>
                    <a:pt x="5940" y="19440"/>
                    <a:pt x="10800" y="19440"/>
                  </a:cubicBezTo>
                  <a:cubicBezTo>
                    <a:pt x="15660" y="19440"/>
                    <a:pt x="19440" y="15660"/>
                    <a:pt x="19440" y="10800"/>
                  </a:cubicBezTo>
                  <a:cubicBezTo>
                    <a:pt x="19440" y="648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32" name="Freeform 21"/>
            <p:cNvSpPr/>
            <p:nvPr/>
          </p:nvSpPr>
          <p:spPr>
            <a:xfrm>
              <a:off x="890589" y="1554165"/>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120"/>
                    <a:pt x="5940" y="19440"/>
                    <a:pt x="10800" y="19440"/>
                  </a:cubicBezTo>
                  <a:cubicBezTo>
                    <a:pt x="15660" y="19440"/>
                    <a:pt x="19440" y="1512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33" name="Freeform 22"/>
            <p:cNvSpPr/>
            <p:nvPr/>
          </p:nvSpPr>
          <p:spPr>
            <a:xfrm>
              <a:off x="738189" y="5622926"/>
              <a:ext cx="338140" cy="12160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775" y="21600"/>
                  </a:lnTo>
                  <a:lnTo>
                    <a:pt x="19775" y="13084"/>
                  </a:lnTo>
                  <a:lnTo>
                    <a:pt x="0" y="169"/>
                  </a:lnTo>
                  <a:lnTo>
                    <a:pt x="1217" y="0"/>
                  </a:lnTo>
                  <a:lnTo>
                    <a:pt x="21600" y="1299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34" name="Freeform 23"/>
            <p:cNvSpPr/>
            <p:nvPr/>
          </p:nvSpPr>
          <p:spPr>
            <a:xfrm>
              <a:off x="647701" y="5480051"/>
              <a:ext cx="157165" cy="157165"/>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7018"/>
                    <a:pt x="0" y="11127"/>
                  </a:cubicBezTo>
                  <a:cubicBezTo>
                    <a:pt x="0" y="5236"/>
                    <a:pt x="5236" y="0"/>
                    <a:pt x="11127" y="0"/>
                  </a:cubicBezTo>
                  <a:cubicBezTo>
                    <a:pt x="17018" y="0"/>
                    <a:pt x="21600" y="5236"/>
                    <a:pt x="21600" y="11127"/>
                  </a:cubicBezTo>
                  <a:cubicBezTo>
                    <a:pt x="21600" y="17018"/>
                    <a:pt x="17018" y="21600"/>
                    <a:pt x="11127" y="21600"/>
                  </a:cubicBezTo>
                  <a:close/>
                  <a:moveTo>
                    <a:pt x="11127" y="2618"/>
                  </a:moveTo>
                  <a:cubicBezTo>
                    <a:pt x="6545" y="2618"/>
                    <a:pt x="2618" y="6545"/>
                    <a:pt x="2618" y="11127"/>
                  </a:cubicBezTo>
                  <a:cubicBezTo>
                    <a:pt x="2618" y="15709"/>
                    <a:pt x="6545" y="18982"/>
                    <a:pt x="11127" y="18982"/>
                  </a:cubicBezTo>
                  <a:cubicBezTo>
                    <a:pt x="15055" y="18982"/>
                    <a:pt x="18982" y="15709"/>
                    <a:pt x="18982" y="11127"/>
                  </a:cubicBezTo>
                  <a:cubicBezTo>
                    <a:pt x="18982" y="6545"/>
                    <a:pt x="15055" y="2618"/>
                    <a:pt x="11127" y="2618"/>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35" name="Freeform 24"/>
            <p:cNvSpPr/>
            <p:nvPr/>
          </p:nvSpPr>
          <p:spPr>
            <a:xfrm>
              <a:off x="66676" y="903290"/>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280" y="0"/>
                    <a:pt x="21600" y="4860"/>
                    <a:pt x="21600" y="10800"/>
                  </a:cubicBezTo>
                  <a:cubicBezTo>
                    <a:pt x="21600" y="16740"/>
                    <a:pt x="17280" y="21600"/>
                    <a:pt x="10800" y="21600"/>
                  </a:cubicBezTo>
                  <a:close/>
                  <a:moveTo>
                    <a:pt x="10800" y="2160"/>
                  </a:moveTo>
                  <a:cubicBezTo>
                    <a:pt x="6480" y="2160"/>
                    <a:pt x="2160" y="6480"/>
                    <a:pt x="2160" y="10800"/>
                  </a:cubicBezTo>
                  <a:cubicBezTo>
                    <a:pt x="2160" y="15660"/>
                    <a:pt x="6480" y="19440"/>
                    <a:pt x="10800" y="19440"/>
                  </a:cubicBezTo>
                  <a:cubicBezTo>
                    <a:pt x="15660" y="19440"/>
                    <a:pt x="19440" y="15660"/>
                    <a:pt x="19440" y="10800"/>
                  </a:cubicBezTo>
                  <a:cubicBezTo>
                    <a:pt x="19440" y="648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36" name="Freeform 25"/>
            <p:cNvSpPr/>
            <p:nvPr/>
          </p:nvSpPr>
          <p:spPr>
            <a:xfrm>
              <a:off x="1" y="3897314"/>
              <a:ext cx="133352" cy="266702"/>
            </a:xfrm>
            <a:custGeom>
              <a:avLst/>
              <a:gdLst/>
              <a:ahLst/>
              <a:cxnLst>
                <a:cxn ang="0">
                  <a:pos x="wd2" y="hd2"/>
                </a:cxn>
                <a:cxn ang="5400000">
                  <a:pos x="wd2" y="hd2"/>
                </a:cxn>
                <a:cxn ang="10800000">
                  <a:pos x="wd2" y="hd2"/>
                </a:cxn>
                <a:cxn ang="16200000">
                  <a:pos x="wd2" y="hd2"/>
                </a:cxn>
              </a:cxnLst>
              <a:rect l="0" t="0" r="r" b="b"/>
              <a:pathLst>
                <a:path w="21600" h="21600" extrusionOk="0">
                  <a:moveTo>
                    <a:pt x="17743" y="21600"/>
                  </a:moveTo>
                  <a:lnTo>
                    <a:pt x="0" y="771"/>
                  </a:lnTo>
                  <a:lnTo>
                    <a:pt x="3086" y="0"/>
                  </a:lnTo>
                  <a:lnTo>
                    <a:pt x="21600" y="20829"/>
                  </a:lnTo>
                  <a:lnTo>
                    <a:pt x="17743"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37" name="Freeform 26"/>
            <p:cNvSpPr/>
            <p:nvPr/>
          </p:nvSpPr>
          <p:spPr>
            <a:xfrm>
              <a:off x="66676" y="4149726"/>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120"/>
                    <a:pt x="5940" y="19440"/>
                    <a:pt x="10800" y="19440"/>
                  </a:cubicBezTo>
                  <a:cubicBezTo>
                    <a:pt x="15660" y="19440"/>
                    <a:pt x="19440" y="1512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38" name="Freeform 27"/>
            <p:cNvSpPr/>
            <p:nvPr/>
          </p:nvSpPr>
          <p:spPr>
            <a:xfrm>
              <a:off x="1" y="1644651"/>
              <a:ext cx="133352" cy="269877"/>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lnTo>
                    <a:pt x="0" y="20838"/>
                  </a:lnTo>
                  <a:lnTo>
                    <a:pt x="17743" y="0"/>
                  </a:lnTo>
                  <a:lnTo>
                    <a:pt x="21600" y="762"/>
                  </a:lnTo>
                  <a:lnTo>
                    <a:pt x="3086"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39" name="Freeform 28"/>
            <p:cNvSpPr/>
            <p:nvPr/>
          </p:nvSpPr>
          <p:spPr>
            <a:xfrm>
              <a:off x="66676" y="1468440"/>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120"/>
                    <a:pt x="5940" y="19440"/>
                    <a:pt x="10800" y="19440"/>
                  </a:cubicBezTo>
                  <a:cubicBezTo>
                    <a:pt x="15660" y="19440"/>
                    <a:pt x="19440" y="1512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40" name="Freeform 29"/>
            <p:cNvSpPr/>
            <p:nvPr/>
          </p:nvSpPr>
          <p:spPr>
            <a:xfrm>
              <a:off x="695326" y="4765"/>
              <a:ext cx="309565" cy="15589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606" y="21600"/>
                  </a:lnTo>
                  <a:lnTo>
                    <a:pt x="19606" y="17707"/>
                  </a:lnTo>
                  <a:lnTo>
                    <a:pt x="0" y="13835"/>
                  </a:lnTo>
                  <a:lnTo>
                    <a:pt x="0" y="0"/>
                  </a:lnTo>
                  <a:lnTo>
                    <a:pt x="1994" y="0"/>
                  </a:lnTo>
                  <a:lnTo>
                    <a:pt x="1994" y="13703"/>
                  </a:lnTo>
                  <a:lnTo>
                    <a:pt x="21600" y="1750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41" name="Freeform 30"/>
            <p:cNvSpPr/>
            <p:nvPr/>
          </p:nvSpPr>
          <p:spPr>
            <a:xfrm>
              <a:off x="57151" y="4881564"/>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42" name="Freeform 31"/>
            <p:cNvSpPr/>
            <p:nvPr/>
          </p:nvSpPr>
          <p:spPr>
            <a:xfrm>
              <a:off x="138114" y="5060951"/>
              <a:ext cx="304802" cy="17780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12" y="21600"/>
                  </a:lnTo>
                  <a:lnTo>
                    <a:pt x="19912" y="6943"/>
                  </a:lnTo>
                  <a:lnTo>
                    <a:pt x="0" y="3529"/>
                  </a:lnTo>
                  <a:lnTo>
                    <a:pt x="0" y="0"/>
                  </a:lnTo>
                  <a:lnTo>
                    <a:pt x="1688" y="0"/>
                  </a:lnTo>
                  <a:lnTo>
                    <a:pt x="1688" y="3414"/>
                  </a:lnTo>
                  <a:lnTo>
                    <a:pt x="21600" y="682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43" name="Freeform 32"/>
            <p:cNvSpPr/>
            <p:nvPr/>
          </p:nvSpPr>
          <p:spPr>
            <a:xfrm>
              <a:off x="561976" y="6430964"/>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44" name="Rectangle 33"/>
            <p:cNvSpPr/>
            <p:nvPr/>
          </p:nvSpPr>
          <p:spPr>
            <a:xfrm>
              <a:off x="642939" y="6610351"/>
              <a:ext cx="23815" cy="242889"/>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45" name="Freeform 34"/>
            <p:cNvSpPr/>
            <p:nvPr/>
          </p:nvSpPr>
          <p:spPr>
            <a:xfrm>
              <a:off x="76201" y="6430964"/>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280" y="0"/>
                    <a:pt x="21600" y="4860"/>
                    <a:pt x="21600" y="10800"/>
                  </a:cubicBezTo>
                  <a:cubicBezTo>
                    <a:pt x="21600" y="16740"/>
                    <a:pt x="1728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46" name="Freeform 35"/>
            <p:cNvSpPr/>
            <p:nvPr/>
          </p:nvSpPr>
          <p:spPr>
            <a:xfrm>
              <a:off x="1" y="5978526"/>
              <a:ext cx="190502" cy="46196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900" y="21600"/>
                  </a:lnTo>
                  <a:lnTo>
                    <a:pt x="18900" y="8462"/>
                  </a:lnTo>
                  <a:lnTo>
                    <a:pt x="0" y="668"/>
                  </a:lnTo>
                  <a:lnTo>
                    <a:pt x="2160" y="0"/>
                  </a:lnTo>
                  <a:lnTo>
                    <a:pt x="21600" y="8016"/>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47" name="Freeform 36"/>
            <p:cNvSpPr/>
            <p:nvPr/>
          </p:nvSpPr>
          <p:spPr>
            <a:xfrm>
              <a:off x="1014414" y="1801815"/>
              <a:ext cx="214316" cy="755652"/>
            </a:xfrm>
            <a:custGeom>
              <a:avLst/>
              <a:gdLst/>
              <a:ahLst/>
              <a:cxnLst>
                <a:cxn ang="0">
                  <a:pos x="wd2" y="hd2"/>
                </a:cxn>
                <a:cxn ang="5400000">
                  <a:pos x="wd2" y="hd2"/>
                </a:cxn>
                <a:cxn ang="10800000">
                  <a:pos x="wd2" y="hd2"/>
                </a:cxn>
                <a:cxn ang="16200000">
                  <a:pos x="wd2" y="hd2"/>
                </a:cxn>
              </a:cxnLst>
              <a:rect l="0" t="0" r="r" b="b"/>
              <a:pathLst>
                <a:path w="21600" h="21600" extrusionOk="0">
                  <a:moveTo>
                    <a:pt x="1920" y="21600"/>
                  </a:moveTo>
                  <a:lnTo>
                    <a:pt x="0" y="21600"/>
                  </a:lnTo>
                  <a:lnTo>
                    <a:pt x="0" y="5808"/>
                  </a:lnTo>
                  <a:lnTo>
                    <a:pt x="20160" y="0"/>
                  </a:lnTo>
                  <a:lnTo>
                    <a:pt x="21600" y="408"/>
                  </a:lnTo>
                  <a:lnTo>
                    <a:pt x="1920" y="5945"/>
                  </a:lnTo>
                  <a:lnTo>
                    <a:pt x="192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48" name="Freeform 37"/>
            <p:cNvSpPr/>
            <p:nvPr/>
          </p:nvSpPr>
          <p:spPr>
            <a:xfrm>
              <a:off x="938214" y="2547940"/>
              <a:ext cx="166690" cy="160340"/>
            </a:xfrm>
            <a:custGeom>
              <a:avLst/>
              <a:gdLst/>
              <a:ahLst/>
              <a:cxnLst>
                <a:cxn ang="0">
                  <a:pos x="wd2" y="hd2"/>
                </a:cxn>
                <a:cxn ang="5400000">
                  <a:pos x="wd2" y="hd2"/>
                </a:cxn>
                <a:cxn ang="10800000">
                  <a:pos x="wd2" y="hd2"/>
                </a:cxn>
                <a:cxn ang="16200000">
                  <a:pos x="wd2" y="hd2"/>
                </a:cxn>
              </a:cxnLst>
              <a:rect l="0" t="0" r="r" b="b"/>
              <a:pathLst>
                <a:path w="21600" h="21600" extrusionOk="0">
                  <a:moveTo>
                    <a:pt x="11109" y="21600"/>
                  </a:moveTo>
                  <a:cubicBezTo>
                    <a:pt x="4937" y="21600"/>
                    <a:pt x="0" y="16518"/>
                    <a:pt x="0" y="10800"/>
                  </a:cubicBezTo>
                  <a:cubicBezTo>
                    <a:pt x="0" y="4447"/>
                    <a:pt x="4937" y="0"/>
                    <a:pt x="11109" y="0"/>
                  </a:cubicBezTo>
                  <a:cubicBezTo>
                    <a:pt x="16663" y="0"/>
                    <a:pt x="21600" y="4447"/>
                    <a:pt x="21600" y="10800"/>
                  </a:cubicBezTo>
                  <a:cubicBezTo>
                    <a:pt x="21600" y="16518"/>
                    <a:pt x="16663" y="21600"/>
                    <a:pt x="11109" y="21600"/>
                  </a:cubicBezTo>
                  <a:close/>
                  <a:moveTo>
                    <a:pt x="11109" y="2541"/>
                  </a:moveTo>
                  <a:cubicBezTo>
                    <a:pt x="6171" y="2541"/>
                    <a:pt x="2469" y="6353"/>
                    <a:pt x="2469" y="10800"/>
                  </a:cubicBezTo>
                  <a:cubicBezTo>
                    <a:pt x="2469" y="15247"/>
                    <a:pt x="6171" y="19059"/>
                    <a:pt x="11109" y="19059"/>
                  </a:cubicBezTo>
                  <a:cubicBezTo>
                    <a:pt x="15429" y="19059"/>
                    <a:pt x="19131" y="15247"/>
                    <a:pt x="19131" y="10800"/>
                  </a:cubicBezTo>
                  <a:cubicBezTo>
                    <a:pt x="19131" y="6353"/>
                    <a:pt x="15429" y="2541"/>
                    <a:pt x="11109" y="2541"/>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49" name="Freeform 38"/>
            <p:cNvSpPr/>
            <p:nvPr/>
          </p:nvSpPr>
          <p:spPr>
            <a:xfrm>
              <a:off x="595315" y="4764"/>
              <a:ext cx="638178" cy="402590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794" y="21600"/>
                  </a:lnTo>
                  <a:lnTo>
                    <a:pt x="20794" y="19684"/>
                  </a:lnTo>
                  <a:lnTo>
                    <a:pt x="0" y="16396"/>
                  </a:lnTo>
                  <a:lnTo>
                    <a:pt x="0" y="0"/>
                  </a:lnTo>
                  <a:lnTo>
                    <a:pt x="806" y="0"/>
                  </a:lnTo>
                  <a:lnTo>
                    <a:pt x="806" y="16319"/>
                  </a:lnTo>
                  <a:lnTo>
                    <a:pt x="21600" y="1960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50" name="Freeform 39"/>
            <p:cNvSpPr/>
            <p:nvPr/>
          </p:nvSpPr>
          <p:spPr>
            <a:xfrm>
              <a:off x="1223965" y="1382715"/>
              <a:ext cx="142877" cy="4762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51" name="Freeform 40"/>
            <p:cNvSpPr/>
            <p:nvPr/>
          </p:nvSpPr>
          <p:spPr>
            <a:xfrm>
              <a:off x="1300165" y="1849440"/>
              <a:ext cx="109540" cy="107952"/>
            </a:xfrm>
            <a:custGeom>
              <a:avLst/>
              <a:gdLst/>
              <a:ahLst/>
              <a:cxnLst>
                <a:cxn ang="0">
                  <a:pos x="wd2" y="hd2"/>
                </a:cxn>
                <a:cxn ang="5400000">
                  <a:pos x="wd2" y="hd2"/>
                </a:cxn>
                <a:cxn ang="10800000">
                  <a:pos x="wd2" y="hd2"/>
                </a:cxn>
                <a:cxn ang="16200000">
                  <a:pos x="wd2" y="hd2"/>
                </a:cxn>
              </a:cxnLst>
              <a:rect l="0" t="0" r="r" b="b"/>
              <a:pathLst>
                <a:path w="21600" h="21600" extrusionOk="0">
                  <a:moveTo>
                    <a:pt x="11270" y="21600"/>
                  </a:moveTo>
                  <a:cubicBezTo>
                    <a:pt x="4696" y="21600"/>
                    <a:pt x="0" y="16904"/>
                    <a:pt x="0" y="11270"/>
                  </a:cubicBezTo>
                  <a:cubicBezTo>
                    <a:pt x="0" y="4696"/>
                    <a:pt x="4696" y="0"/>
                    <a:pt x="11270" y="0"/>
                  </a:cubicBezTo>
                  <a:cubicBezTo>
                    <a:pt x="16904" y="0"/>
                    <a:pt x="21600" y="4696"/>
                    <a:pt x="21600" y="11270"/>
                  </a:cubicBezTo>
                  <a:cubicBezTo>
                    <a:pt x="21600" y="16904"/>
                    <a:pt x="16904" y="21600"/>
                    <a:pt x="11270" y="21600"/>
                  </a:cubicBezTo>
                  <a:close/>
                  <a:moveTo>
                    <a:pt x="11270" y="3757"/>
                  </a:moveTo>
                  <a:cubicBezTo>
                    <a:pt x="7513" y="3757"/>
                    <a:pt x="3757" y="7513"/>
                    <a:pt x="3757" y="11270"/>
                  </a:cubicBezTo>
                  <a:cubicBezTo>
                    <a:pt x="3757" y="15026"/>
                    <a:pt x="7513" y="17843"/>
                    <a:pt x="11270" y="17843"/>
                  </a:cubicBezTo>
                  <a:cubicBezTo>
                    <a:pt x="15026" y="17843"/>
                    <a:pt x="17843" y="15026"/>
                    <a:pt x="17843" y="11270"/>
                  </a:cubicBezTo>
                  <a:cubicBezTo>
                    <a:pt x="17843" y="7513"/>
                    <a:pt x="15026" y="3757"/>
                    <a:pt x="1127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52" name="Freeform 41"/>
            <p:cNvSpPr/>
            <p:nvPr/>
          </p:nvSpPr>
          <p:spPr>
            <a:xfrm>
              <a:off x="280989" y="3417890"/>
              <a:ext cx="142877" cy="474664"/>
            </a:xfrm>
            <a:custGeom>
              <a:avLst/>
              <a:gdLst/>
              <a:ahLst/>
              <a:cxnLst>
                <a:cxn ang="0">
                  <a:pos x="wd2" y="hd2"/>
                </a:cxn>
                <a:cxn ang="5400000">
                  <a:pos x="wd2" y="hd2"/>
                </a:cxn>
                <a:cxn ang="10800000">
                  <a:pos x="wd2" y="hd2"/>
                </a:cxn>
                <a:cxn ang="16200000">
                  <a:pos x="wd2" y="hd2"/>
                </a:cxn>
              </a:cxnLst>
              <a:rect l="0" t="0" r="r" b="b"/>
              <a:pathLst>
                <a:path w="21600" h="21600" extrusionOk="0">
                  <a:moveTo>
                    <a:pt x="2880" y="21600"/>
                  </a:moveTo>
                  <a:lnTo>
                    <a:pt x="0" y="21600"/>
                  </a:lnTo>
                  <a:lnTo>
                    <a:pt x="0" y="5779"/>
                  </a:lnTo>
                  <a:lnTo>
                    <a:pt x="19440" y="0"/>
                  </a:lnTo>
                  <a:lnTo>
                    <a:pt x="21600" y="578"/>
                  </a:lnTo>
                  <a:lnTo>
                    <a:pt x="2880" y="5996"/>
                  </a:lnTo>
                  <a:lnTo>
                    <a:pt x="288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53" name="Freeform 42"/>
            <p:cNvSpPr/>
            <p:nvPr/>
          </p:nvSpPr>
          <p:spPr>
            <a:xfrm>
              <a:off x="238126" y="3883026"/>
              <a:ext cx="109540" cy="109540"/>
            </a:xfrm>
            <a:custGeom>
              <a:avLst/>
              <a:gdLst/>
              <a:ahLst/>
              <a:cxnLst>
                <a:cxn ang="0">
                  <a:pos x="wd2" y="hd2"/>
                </a:cxn>
                <a:cxn ang="5400000">
                  <a:pos x="wd2" y="hd2"/>
                </a:cxn>
                <a:cxn ang="10800000">
                  <a:pos x="wd2" y="hd2"/>
                </a:cxn>
                <a:cxn ang="16200000">
                  <a:pos x="wd2" y="hd2"/>
                </a:cxn>
              </a:cxnLst>
              <a:rect l="0" t="0" r="r" b="b"/>
              <a:pathLst>
                <a:path w="21600" h="21600" extrusionOk="0">
                  <a:moveTo>
                    <a:pt x="10330" y="21600"/>
                  </a:moveTo>
                  <a:cubicBezTo>
                    <a:pt x="4696" y="21600"/>
                    <a:pt x="0" y="16904"/>
                    <a:pt x="0" y="11270"/>
                  </a:cubicBezTo>
                  <a:cubicBezTo>
                    <a:pt x="0" y="4696"/>
                    <a:pt x="4696" y="0"/>
                    <a:pt x="10330" y="0"/>
                  </a:cubicBezTo>
                  <a:cubicBezTo>
                    <a:pt x="15965" y="0"/>
                    <a:pt x="21600" y="4696"/>
                    <a:pt x="21600" y="11270"/>
                  </a:cubicBezTo>
                  <a:cubicBezTo>
                    <a:pt x="21600" y="16904"/>
                    <a:pt x="15965" y="21600"/>
                    <a:pt x="10330" y="21600"/>
                  </a:cubicBezTo>
                  <a:close/>
                  <a:moveTo>
                    <a:pt x="10330" y="3757"/>
                  </a:moveTo>
                  <a:cubicBezTo>
                    <a:pt x="6574" y="3757"/>
                    <a:pt x="3757" y="7513"/>
                    <a:pt x="3757" y="11270"/>
                  </a:cubicBezTo>
                  <a:cubicBezTo>
                    <a:pt x="3757" y="15026"/>
                    <a:pt x="6574" y="17843"/>
                    <a:pt x="10330" y="17843"/>
                  </a:cubicBezTo>
                  <a:cubicBezTo>
                    <a:pt x="14087" y="17843"/>
                    <a:pt x="17843" y="15026"/>
                    <a:pt x="17843" y="11270"/>
                  </a:cubicBezTo>
                  <a:cubicBezTo>
                    <a:pt x="17843" y="7513"/>
                    <a:pt x="14087" y="3757"/>
                    <a:pt x="1033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54" name="Freeform 43"/>
            <p:cNvSpPr/>
            <p:nvPr/>
          </p:nvSpPr>
          <p:spPr>
            <a:xfrm>
              <a:off x="4764" y="2166940"/>
              <a:ext cx="114302" cy="452439"/>
            </a:xfrm>
            <a:custGeom>
              <a:avLst/>
              <a:gdLst/>
              <a:ahLst/>
              <a:cxnLst>
                <a:cxn ang="0">
                  <a:pos x="wd2" y="hd2"/>
                </a:cxn>
                <a:cxn ang="5400000">
                  <a:pos x="wd2" y="hd2"/>
                </a:cxn>
                <a:cxn ang="10800000">
                  <a:pos x="wd2" y="hd2"/>
                </a:cxn>
                <a:cxn ang="16200000">
                  <a:pos x="wd2" y="hd2"/>
                </a:cxn>
              </a:cxnLst>
              <a:rect l="0" t="0" r="r" b="b"/>
              <a:pathLst>
                <a:path w="21600" h="21600" extrusionOk="0">
                  <a:moveTo>
                    <a:pt x="1800" y="21600"/>
                  </a:moveTo>
                  <a:lnTo>
                    <a:pt x="0" y="20918"/>
                  </a:lnTo>
                  <a:lnTo>
                    <a:pt x="18000" y="16371"/>
                  </a:lnTo>
                  <a:lnTo>
                    <a:pt x="18000" y="0"/>
                  </a:lnTo>
                  <a:lnTo>
                    <a:pt x="21600" y="0"/>
                  </a:lnTo>
                  <a:lnTo>
                    <a:pt x="21600" y="16825"/>
                  </a:lnTo>
                  <a:lnTo>
                    <a:pt x="18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55" name="Freeform 44"/>
            <p:cNvSpPr/>
            <p:nvPr/>
          </p:nvSpPr>
          <p:spPr>
            <a:xfrm>
              <a:off x="52389" y="2066926"/>
              <a:ext cx="109540" cy="109540"/>
            </a:xfrm>
            <a:custGeom>
              <a:avLst/>
              <a:gdLst/>
              <a:ahLst/>
              <a:cxnLst>
                <a:cxn ang="0">
                  <a:pos x="wd2" y="hd2"/>
                </a:cxn>
                <a:cxn ang="5400000">
                  <a:pos x="wd2" y="hd2"/>
                </a:cxn>
                <a:cxn ang="10800000">
                  <a:pos x="wd2" y="hd2"/>
                </a:cxn>
                <a:cxn ang="16200000">
                  <a:pos x="wd2" y="hd2"/>
                </a:cxn>
              </a:cxnLst>
              <a:rect l="0" t="0" r="r" b="b"/>
              <a:pathLst>
                <a:path w="21600" h="21600" extrusionOk="0">
                  <a:moveTo>
                    <a:pt x="11270" y="21600"/>
                  </a:moveTo>
                  <a:cubicBezTo>
                    <a:pt x="4696" y="21600"/>
                    <a:pt x="0" y="16904"/>
                    <a:pt x="0" y="11270"/>
                  </a:cubicBezTo>
                  <a:cubicBezTo>
                    <a:pt x="0" y="4696"/>
                    <a:pt x="4696" y="0"/>
                    <a:pt x="11270" y="0"/>
                  </a:cubicBezTo>
                  <a:cubicBezTo>
                    <a:pt x="16904" y="0"/>
                    <a:pt x="21600" y="4696"/>
                    <a:pt x="21600" y="11270"/>
                  </a:cubicBezTo>
                  <a:cubicBezTo>
                    <a:pt x="21600" y="16904"/>
                    <a:pt x="16904" y="21600"/>
                    <a:pt x="11270" y="21600"/>
                  </a:cubicBezTo>
                  <a:close/>
                  <a:moveTo>
                    <a:pt x="11270" y="3757"/>
                  </a:moveTo>
                  <a:cubicBezTo>
                    <a:pt x="7513" y="3757"/>
                    <a:pt x="3757" y="7513"/>
                    <a:pt x="3757" y="11270"/>
                  </a:cubicBezTo>
                  <a:cubicBezTo>
                    <a:pt x="3757" y="15026"/>
                    <a:pt x="7513" y="17843"/>
                    <a:pt x="11270" y="17843"/>
                  </a:cubicBezTo>
                  <a:cubicBezTo>
                    <a:pt x="15026" y="17843"/>
                    <a:pt x="17843" y="15026"/>
                    <a:pt x="17843" y="11270"/>
                  </a:cubicBezTo>
                  <a:cubicBezTo>
                    <a:pt x="17843" y="7513"/>
                    <a:pt x="15026" y="3757"/>
                    <a:pt x="1127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56" name="Rectangle 45"/>
            <p:cNvSpPr/>
            <p:nvPr/>
          </p:nvSpPr>
          <p:spPr>
            <a:xfrm>
              <a:off x="1228727" y="4662489"/>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57" name="Freeform 46"/>
            <p:cNvSpPr/>
            <p:nvPr/>
          </p:nvSpPr>
          <p:spPr>
            <a:xfrm>
              <a:off x="1319215" y="5041901"/>
              <a:ext cx="371477" cy="1801815"/>
            </a:xfrm>
            <a:custGeom>
              <a:avLst/>
              <a:gdLst/>
              <a:ahLst/>
              <a:cxnLst>
                <a:cxn ang="0">
                  <a:pos x="wd2" y="hd2"/>
                </a:cxn>
                <a:cxn ang="5400000">
                  <a:pos x="wd2" y="hd2"/>
                </a:cxn>
                <a:cxn ang="10800000">
                  <a:pos x="wd2" y="hd2"/>
                </a:cxn>
                <a:cxn ang="16200000">
                  <a:pos x="wd2" y="hd2"/>
                </a:cxn>
              </a:cxnLst>
              <a:rect l="0" t="0" r="r" b="b"/>
              <a:pathLst>
                <a:path w="21600" h="21600" extrusionOk="0">
                  <a:moveTo>
                    <a:pt x="1385" y="21600"/>
                  </a:moveTo>
                  <a:lnTo>
                    <a:pt x="0" y="21600"/>
                  </a:lnTo>
                  <a:lnTo>
                    <a:pt x="0" y="9744"/>
                  </a:lnTo>
                  <a:lnTo>
                    <a:pt x="20215" y="0"/>
                  </a:lnTo>
                  <a:lnTo>
                    <a:pt x="21600" y="114"/>
                  </a:lnTo>
                  <a:lnTo>
                    <a:pt x="1385" y="9858"/>
                  </a:lnTo>
                  <a:lnTo>
                    <a:pt x="138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58" name="Freeform 47"/>
            <p:cNvSpPr/>
            <p:nvPr/>
          </p:nvSpPr>
          <p:spPr>
            <a:xfrm>
              <a:off x="1147764" y="4481514"/>
              <a:ext cx="190503"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59" name="Freeform 48"/>
            <p:cNvSpPr/>
            <p:nvPr/>
          </p:nvSpPr>
          <p:spPr>
            <a:xfrm>
              <a:off x="819151" y="3983039"/>
              <a:ext cx="347666" cy="286067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825" y="21600"/>
                  </a:lnTo>
                  <a:lnTo>
                    <a:pt x="19825" y="14204"/>
                  </a:lnTo>
                  <a:lnTo>
                    <a:pt x="0" y="36"/>
                  </a:lnTo>
                  <a:lnTo>
                    <a:pt x="1479" y="0"/>
                  </a:lnTo>
                  <a:lnTo>
                    <a:pt x="21600" y="14204"/>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60" name="Freeform 49"/>
            <p:cNvSpPr/>
            <p:nvPr/>
          </p:nvSpPr>
          <p:spPr>
            <a:xfrm>
              <a:off x="728665" y="3806826"/>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120"/>
                    <a:pt x="5940" y="19440"/>
                    <a:pt x="10800" y="19440"/>
                  </a:cubicBezTo>
                  <a:cubicBezTo>
                    <a:pt x="15660" y="19440"/>
                    <a:pt x="19440" y="1512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61" name="Freeform 50"/>
            <p:cNvSpPr/>
            <p:nvPr/>
          </p:nvSpPr>
          <p:spPr>
            <a:xfrm>
              <a:off x="1624015" y="4867276"/>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62" name="Freeform 51"/>
            <p:cNvSpPr/>
            <p:nvPr/>
          </p:nvSpPr>
          <p:spPr>
            <a:xfrm>
              <a:off x="1404940" y="5422901"/>
              <a:ext cx="371477" cy="1425577"/>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21600"/>
                  </a:lnTo>
                  <a:lnTo>
                    <a:pt x="0" y="12315"/>
                  </a:lnTo>
                  <a:lnTo>
                    <a:pt x="20492" y="0"/>
                  </a:lnTo>
                  <a:lnTo>
                    <a:pt x="21600" y="144"/>
                  </a:lnTo>
                  <a:lnTo>
                    <a:pt x="1662" y="1246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63" name="Freeform 52"/>
            <p:cNvSpPr/>
            <p:nvPr/>
          </p:nvSpPr>
          <p:spPr>
            <a:xfrm>
              <a:off x="1666877" y="5945189"/>
              <a:ext cx="152402" cy="912815"/>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64" name="Freeform 53"/>
            <p:cNvSpPr/>
            <p:nvPr/>
          </p:nvSpPr>
          <p:spPr>
            <a:xfrm>
              <a:off x="1709741" y="5246689"/>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65" name="Freeform 54"/>
            <p:cNvSpPr/>
            <p:nvPr/>
          </p:nvSpPr>
          <p:spPr>
            <a:xfrm>
              <a:off x="1709741" y="5764214"/>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66" name="Freeform 55"/>
            <p:cNvSpPr/>
            <p:nvPr/>
          </p:nvSpPr>
          <p:spPr>
            <a:xfrm>
              <a:off x="1766891" y="6330951"/>
              <a:ext cx="419102" cy="527052"/>
            </a:xfrm>
            <a:custGeom>
              <a:avLst/>
              <a:gdLst/>
              <a:ahLst/>
              <a:cxnLst>
                <a:cxn ang="0">
                  <a:pos x="wd2" y="hd2"/>
                </a:cxn>
                <a:cxn ang="5400000">
                  <a:pos x="wd2" y="hd2"/>
                </a:cxn>
                <a:cxn ang="10800000">
                  <a:pos x="wd2" y="hd2"/>
                </a:cxn>
                <a:cxn ang="16200000">
                  <a:pos x="wd2" y="hd2"/>
                </a:cxn>
              </a:cxnLst>
              <a:rect l="0" t="0" r="r" b="b"/>
              <a:pathLst>
                <a:path w="21600" h="21600" extrusionOk="0">
                  <a:moveTo>
                    <a:pt x="982" y="21600"/>
                  </a:moveTo>
                  <a:lnTo>
                    <a:pt x="0" y="21210"/>
                  </a:lnTo>
                  <a:lnTo>
                    <a:pt x="3682" y="13402"/>
                  </a:lnTo>
                  <a:lnTo>
                    <a:pt x="20864" y="0"/>
                  </a:lnTo>
                  <a:lnTo>
                    <a:pt x="21600" y="781"/>
                  </a:lnTo>
                  <a:lnTo>
                    <a:pt x="4909" y="13988"/>
                  </a:lnTo>
                  <a:lnTo>
                    <a:pt x="98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67" name="Freeform 56"/>
            <p:cNvSpPr/>
            <p:nvPr/>
          </p:nvSpPr>
          <p:spPr>
            <a:xfrm>
              <a:off x="2147891" y="6221414"/>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68" name="Freeform 57"/>
            <p:cNvSpPr/>
            <p:nvPr/>
          </p:nvSpPr>
          <p:spPr>
            <a:xfrm>
              <a:off x="504826" y="9526"/>
              <a:ext cx="233365" cy="5103815"/>
            </a:xfrm>
            <a:custGeom>
              <a:avLst/>
              <a:gdLst/>
              <a:ahLst/>
              <a:cxnLst>
                <a:cxn ang="0">
                  <a:pos x="wd2" y="hd2"/>
                </a:cxn>
                <a:cxn ang="5400000">
                  <a:pos x="wd2" y="hd2"/>
                </a:cxn>
                <a:cxn ang="10800000">
                  <a:pos x="wd2" y="hd2"/>
                </a:cxn>
                <a:cxn ang="16200000">
                  <a:pos x="wd2" y="hd2"/>
                </a:cxn>
              </a:cxnLst>
              <a:rect l="0" t="0" r="r" b="b"/>
              <a:pathLst>
                <a:path w="21600" h="21600" extrusionOk="0">
                  <a:moveTo>
                    <a:pt x="19396" y="21600"/>
                  </a:moveTo>
                  <a:lnTo>
                    <a:pt x="18955" y="18503"/>
                  </a:lnTo>
                  <a:lnTo>
                    <a:pt x="0" y="12772"/>
                  </a:lnTo>
                  <a:lnTo>
                    <a:pt x="0" y="0"/>
                  </a:lnTo>
                  <a:lnTo>
                    <a:pt x="2204" y="0"/>
                  </a:lnTo>
                  <a:lnTo>
                    <a:pt x="2204" y="12752"/>
                  </a:lnTo>
                  <a:lnTo>
                    <a:pt x="21159" y="18503"/>
                  </a:lnTo>
                  <a:lnTo>
                    <a:pt x="21600" y="21600"/>
                  </a:lnTo>
                  <a:lnTo>
                    <a:pt x="19396"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69" name="Freeform 58"/>
            <p:cNvSpPr/>
            <p:nvPr/>
          </p:nvSpPr>
          <p:spPr>
            <a:xfrm>
              <a:off x="633415" y="5103814"/>
              <a:ext cx="185739" cy="185740"/>
            </a:xfrm>
            <a:custGeom>
              <a:avLst/>
              <a:gdLst/>
              <a:ahLst/>
              <a:cxnLst>
                <a:cxn ang="0">
                  <a:pos x="wd2" y="hd2"/>
                </a:cxn>
                <a:cxn ang="5400000">
                  <a:pos x="wd2" y="hd2"/>
                </a:cxn>
                <a:cxn ang="10800000">
                  <a:pos x="wd2" y="hd2"/>
                </a:cxn>
                <a:cxn ang="16200000">
                  <a:pos x="wd2" y="hd2"/>
                </a:cxn>
              </a:cxnLst>
              <a:rect l="0" t="0" r="r" b="b"/>
              <a:pathLst>
                <a:path w="21600" h="21600" extrusionOk="0">
                  <a:moveTo>
                    <a:pt x="11077" y="21600"/>
                  </a:moveTo>
                  <a:cubicBezTo>
                    <a:pt x="4985" y="21600"/>
                    <a:pt x="0" y="16615"/>
                    <a:pt x="0" y="10523"/>
                  </a:cubicBezTo>
                  <a:cubicBezTo>
                    <a:pt x="0" y="4985"/>
                    <a:pt x="4985" y="0"/>
                    <a:pt x="11077" y="0"/>
                  </a:cubicBezTo>
                  <a:cubicBezTo>
                    <a:pt x="16615" y="0"/>
                    <a:pt x="21600" y="4985"/>
                    <a:pt x="21600" y="10523"/>
                  </a:cubicBezTo>
                  <a:cubicBezTo>
                    <a:pt x="21600" y="16615"/>
                    <a:pt x="16615" y="21600"/>
                    <a:pt x="11077" y="21600"/>
                  </a:cubicBezTo>
                  <a:close/>
                  <a:moveTo>
                    <a:pt x="11077" y="2215"/>
                  </a:moveTo>
                  <a:cubicBezTo>
                    <a:pt x="6092" y="2215"/>
                    <a:pt x="2215" y="6092"/>
                    <a:pt x="2215" y="10523"/>
                  </a:cubicBezTo>
                  <a:cubicBezTo>
                    <a:pt x="2215" y="15508"/>
                    <a:pt x="6092" y="19385"/>
                    <a:pt x="11077" y="19385"/>
                  </a:cubicBezTo>
                  <a:cubicBezTo>
                    <a:pt x="15508" y="19385"/>
                    <a:pt x="19385" y="15508"/>
                    <a:pt x="19385" y="10523"/>
                  </a:cubicBezTo>
                  <a:cubicBezTo>
                    <a:pt x="19385" y="6092"/>
                    <a:pt x="15508" y="2215"/>
                    <a:pt x="11077" y="2215"/>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sp>
        <p:nvSpPr>
          <p:cNvPr id="171" name="Title Text"/>
          <p:cNvSpPr txBox="1">
            <a:spLocks noGrp="1"/>
          </p:cNvSpPr>
          <p:nvPr>
            <p:ph type="title"/>
          </p:nvPr>
        </p:nvSpPr>
        <p:spPr>
          <a:xfrm>
            <a:off x="1407319" y="841772"/>
            <a:ext cx="6593682" cy="1790701"/>
          </a:xfrm>
          <a:prstGeom prst="rect">
            <a:avLst/>
          </a:prstGeom>
        </p:spPr>
        <p:txBody>
          <a:bodyPr lIns="45718" tIns="45718" rIns="45718" bIns="45718" anchor="b"/>
          <a:lstStyle>
            <a:lvl1pPr defTabSz="685783">
              <a:lnSpc>
                <a:spcPct val="90000"/>
              </a:lnSpc>
              <a:defRPr sz="3600" cap="all">
                <a:solidFill>
                  <a:srgbClr val="FFFFFF"/>
                </a:solidFill>
                <a:latin typeface="Tw Cen MT"/>
                <a:ea typeface="Tw Cen MT"/>
                <a:cs typeface="Tw Cen MT"/>
                <a:sym typeface="Tw Cen MT"/>
              </a:defRPr>
            </a:lvl1pPr>
          </a:lstStyle>
          <a:p>
            <a:r>
              <a:t>Title Text</a:t>
            </a:r>
          </a:p>
        </p:txBody>
      </p:sp>
      <p:sp>
        <p:nvSpPr>
          <p:cNvPr id="172" name="Body Level One…"/>
          <p:cNvSpPr txBox="1">
            <a:spLocks noGrp="1"/>
          </p:cNvSpPr>
          <p:nvPr>
            <p:ph type="body" sz="quarter" idx="1"/>
          </p:nvPr>
        </p:nvSpPr>
        <p:spPr>
          <a:xfrm>
            <a:off x="1407319" y="2701528"/>
            <a:ext cx="6593682" cy="1241824"/>
          </a:xfrm>
          <a:prstGeom prst="rect">
            <a:avLst/>
          </a:prstGeom>
        </p:spPr>
        <p:txBody>
          <a:bodyPr lIns="45718" tIns="45718" rIns="45718" bIns="45718"/>
          <a:lstStyle>
            <a:lvl1pPr defTabSz="685783">
              <a:lnSpc>
                <a:spcPct val="120000"/>
              </a:lnSpc>
              <a:spcBef>
                <a:spcPts val="750"/>
              </a:spcBef>
              <a:defRPr sz="1500" cap="all">
                <a:solidFill>
                  <a:srgbClr val="82FFFF"/>
                </a:solidFill>
                <a:latin typeface="Tw Cen MT"/>
                <a:ea typeface="Tw Cen MT"/>
                <a:cs typeface="Tw Cen MT"/>
                <a:sym typeface="Tw Cen MT"/>
              </a:defRPr>
            </a:lvl1pPr>
            <a:lvl2pPr defTabSz="685783">
              <a:lnSpc>
                <a:spcPct val="120000"/>
              </a:lnSpc>
              <a:spcBef>
                <a:spcPts val="750"/>
              </a:spcBef>
              <a:defRPr sz="1500" cap="all">
                <a:solidFill>
                  <a:srgbClr val="82FFFF"/>
                </a:solidFill>
                <a:latin typeface="Tw Cen MT"/>
                <a:ea typeface="Tw Cen MT"/>
                <a:cs typeface="Tw Cen MT"/>
                <a:sym typeface="Tw Cen MT"/>
              </a:defRPr>
            </a:lvl2pPr>
            <a:lvl3pPr defTabSz="685783">
              <a:lnSpc>
                <a:spcPct val="120000"/>
              </a:lnSpc>
              <a:spcBef>
                <a:spcPts val="750"/>
              </a:spcBef>
              <a:defRPr sz="1500" cap="all">
                <a:solidFill>
                  <a:srgbClr val="82FFFF"/>
                </a:solidFill>
                <a:latin typeface="Tw Cen MT"/>
                <a:ea typeface="Tw Cen MT"/>
                <a:cs typeface="Tw Cen MT"/>
                <a:sym typeface="Tw Cen MT"/>
              </a:defRPr>
            </a:lvl3pPr>
            <a:lvl4pPr defTabSz="685783">
              <a:lnSpc>
                <a:spcPct val="120000"/>
              </a:lnSpc>
              <a:spcBef>
                <a:spcPts val="750"/>
              </a:spcBef>
              <a:defRPr sz="1500" cap="all">
                <a:solidFill>
                  <a:srgbClr val="82FFFF"/>
                </a:solidFill>
                <a:latin typeface="Tw Cen MT"/>
                <a:ea typeface="Tw Cen MT"/>
                <a:cs typeface="Tw Cen MT"/>
                <a:sym typeface="Tw Cen MT"/>
              </a:defRPr>
            </a:lvl4pPr>
            <a:lvl5pPr defTabSz="685783">
              <a:lnSpc>
                <a:spcPct val="120000"/>
              </a:lnSpc>
              <a:spcBef>
                <a:spcPts val="750"/>
              </a:spcBef>
              <a:defRPr sz="1500" cap="all">
                <a:solidFill>
                  <a:srgbClr val="82FFFF"/>
                </a:solidFill>
                <a:latin typeface="Tw Cen MT"/>
                <a:ea typeface="Tw Cen MT"/>
                <a:cs typeface="Tw Cen MT"/>
                <a:sym typeface="Tw Cen MT"/>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7793256" y="4090700"/>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406591311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pic>
        <p:nvPicPr>
          <p:cNvPr id="180" name="Picture 2" descr="Picture 2"/>
          <p:cNvPicPr>
            <a:picLocks noChangeAspect="1"/>
          </p:cNvPicPr>
          <p:nvPr/>
        </p:nvPicPr>
        <p:blipFill>
          <a:blip r:embed="rId2">
            <a:alphaModFix amt="30000"/>
          </a:blip>
          <a:stretch>
            <a:fillRect/>
          </a:stretch>
        </p:blipFill>
        <p:spPr>
          <a:xfrm>
            <a:off x="1" y="-2"/>
            <a:ext cx="9144003" cy="5143503"/>
          </a:xfrm>
          <a:prstGeom prst="rect">
            <a:avLst/>
          </a:prstGeom>
          <a:ln w="12700">
            <a:miter lim="400000"/>
          </a:ln>
        </p:spPr>
      </p:pic>
      <p:grpSp>
        <p:nvGrpSpPr>
          <p:cNvPr id="219" name="Group 7"/>
          <p:cNvGrpSpPr/>
          <p:nvPr/>
        </p:nvGrpSpPr>
        <p:grpSpPr>
          <a:xfrm>
            <a:off x="-10717" y="-1"/>
            <a:ext cx="9040420" cy="5143505"/>
            <a:chOff x="0" y="-1"/>
            <a:chExt cx="12053891" cy="6858005"/>
          </a:xfrm>
        </p:grpSpPr>
        <p:grpSp>
          <p:nvGrpSpPr>
            <p:cNvPr id="207" name="Group 8"/>
            <p:cNvGrpSpPr/>
            <p:nvPr/>
          </p:nvGrpSpPr>
          <p:grpSpPr>
            <a:xfrm>
              <a:off x="-1" y="-2"/>
              <a:ext cx="1213649" cy="6858007"/>
              <a:chOff x="0" y="0"/>
              <a:chExt cx="1213647" cy="6858005"/>
            </a:xfrm>
          </p:grpSpPr>
          <p:sp>
            <p:nvSpPr>
              <p:cNvPr id="181" name="Rectangle 5"/>
              <p:cNvSpPr/>
              <p:nvPr/>
            </p:nvSpPr>
            <p:spPr>
              <a:xfrm>
                <a:off x="128588" y="4763"/>
                <a:ext cx="23815" cy="2181227"/>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82" name="Freeform 6"/>
              <p:cNvSpPr/>
              <p:nvPr/>
            </p:nvSpPr>
            <p:spPr>
              <a:xfrm>
                <a:off x="47625" y="2176463"/>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83" name="Freeform 7"/>
              <p:cNvSpPr/>
              <p:nvPr/>
            </p:nvSpPr>
            <p:spPr>
              <a:xfrm>
                <a:off x="42863" y="4021139"/>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84" name="Freeform 8"/>
              <p:cNvSpPr/>
              <p:nvPr/>
            </p:nvSpPr>
            <p:spPr>
              <a:xfrm>
                <a:off x="214313" y="4763"/>
                <a:ext cx="369890" cy="1811340"/>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85" name="Freeform 9"/>
              <p:cNvSpPr/>
              <p:nvPr/>
            </p:nvSpPr>
            <p:spPr>
              <a:xfrm>
                <a:off x="517525" y="1801813"/>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86" name="Freeform 10"/>
              <p:cNvSpPr/>
              <p:nvPr/>
            </p:nvSpPr>
            <p:spPr>
              <a:xfrm>
                <a:off x="300038" y="4762"/>
                <a:ext cx="369890" cy="1430341"/>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87" name="Freeform 11"/>
              <p:cNvSpPr/>
              <p:nvPr/>
            </p:nvSpPr>
            <p:spPr>
              <a:xfrm>
                <a:off x="560388" y="0"/>
                <a:ext cx="152402"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88" name="Freeform 12"/>
              <p:cNvSpPr/>
              <p:nvPr/>
            </p:nvSpPr>
            <p:spPr>
              <a:xfrm>
                <a:off x="603250" y="1420812"/>
                <a:ext cx="190502" cy="1905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89" name="Freeform 13"/>
              <p:cNvSpPr/>
              <p:nvPr/>
            </p:nvSpPr>
            <p:spPr>
              <a:xfrm>
                <a:off x="603250" y="903287"/>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90" name="Freeform 14"/>
              <p:cNvSpPr/>
              <p:nvPr/>
            </p:nvSpPr>
            <p:spPr>
              <a:xfrm>
                <a:off x="655638" y="0"/>
                <a:ext cx="422277" cy="527051"/>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91" name="Freeform 15"/>
              <p:cNvSpPr/>
              <p:nvPr/>
            </p:nvSpPr>
            <p:spPr>
              <a:xfrm>
                <a:off x="1042193" y="488949"/>
                <a:ext cx="147641"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92" name="Freeform 17"/>
              <p:cNvSpPr/>
              <p:nvPr/>
            </p:nvSpPr>
            <p:spPr>
              <a:xfrm>
                <a:off x="23813" y="1801813"/>
                <a:ext cx="123827" cy="127002"/>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93" name="Freeform 18"/>
              <p:cNvSpPr/>
              <p:nvPr/>
            </p:nvSpPr>
            <p:spPr>
              <a:xfrm>
                <a:off x="4763" y="3549651"/>
                <a:ext cx="147640" cy="481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94" name="Freeform 19"/>
              <p:cNvSpPr/>
              <p:nvPr/>
            </p:nvSpPr>
            <p:spPr>
              <a:xfrm>
                <a:off x="142875" y="1382712"/>
                <a:ext cx="142877" cy="4762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95" name="Freeform 20"/>
              <p:cNvSpPr/>
              <p:nvPr/>
            </p:nvSpPr>
            <p:spPr>
              <a:xfrm>
                <a:off x="219075" y="1849438"/>
                <a:ext cx="114302" cy="1079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96" name="Rectangle 21"/>
              <p:cNvSpPr/>
              <p:nvPr/>
            </p:nvSpPr>
            <p:spPr>
              <a:xfrm>
                <a:off x="147638" y="4662490"/>
                <a:ext cx="23815" cy="2181227"/>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97" name="Freeform 22"/>
              <p:cNvSpPr/>
              <p:nvPr/>
            </p:nvSpPr>
            <p:spPr>
              <a:xfrm>
                <a:off x="238125" y="5041902"/>
                <a:ext cx="369890" cy="1801816"/>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98" name="Freeform 23"/>
              <p:cNvSpPr/>
              <p:nvPr/>
            </p:nvSpPr>
            <p:spPr>
              <a:xfrm>
                <a:off x="66675" y="4481515"/>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99" name="Freeform 24"/>
              <p:cNvSpPr/>
              <p:nvPr/>
            </p:nvSpPr>
            <p:spPr>
              <a:xfrm>
                <a:off x="-1" y="5627690"/>
                <a:ext cx="85728" cy="121602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00" name="Freeform 25"/>
              <p:cNvSpPr/>
              <p:nvPr/>
            </p:nvSpPr>
            <p:spPr>
              <a:xfrm>
                <a:off x="541338" y="4867277"/>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01" name="Freeform 26"/>
              <p:cNvSpPr/>
              <p:nvPr/>
            </p:nvSpPr>
            <p:spPr>
              <a:xfrm>
                <a:off x="323850" y="5422902"/>
                <a:ext cx="374652" cy="1425578"/>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02" name="Freeform 27"/>
              <p:cNvSpPr/>
              <p:nvPr/>
            </p:nvSpPr>
            <p:spPr>
              <a:xfrm>
                <a:off x="584200" y="5945190"/>
                <a:ext cx="152402" cy="912816"/>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03" name="Freeform 28"/>
              <p:cNvSpPr/>
              <p:nvPr/>
            </p:nvSpPr>
            <p:spPr>
              <a:xfrm>
                <a:off x="627063" y="5246690"/>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04" name="Freeform 29"/>
              <p:cNvSpPr/>
              <p:nvPr/>
            </p:nvSpPr>
            <p:spPr>
              <a:xfrm>
                <a:off x="627063" y="5764215"/>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05" name="Freeform 30"/>
              <p:cNvSpPr/>
              <p:nvPr/>
            </p:nvSpPr>
            <p:spPr>
              <a:xfrm>
                <a:off x="684213" y="6330953"/>
                <a:ext cx="417515" cy="517527"/>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06" name="Freeform 31"/>
              <p:cNvSpPr/>
              <p:nvPr/>
            </p:nvSpPr>
            <p:spPr>
              <a:xfrm>
                <a:off x="1063625" y="6221416"/>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nvGrpSpPr>
            <p:cNvPr id="218" name="Group 9"/>
            <p:cNvGrpSpPr/>
            <p:nvPr/>
          </p:nvGrpSpPr>
          <p:grpSpPr>
            <a:xfrm>
              <a:off x="11386342" y="-1"/>
              <a:ext cx="667550" cy="6848481"/>
              <a:chOff x="-1" y="0"/>
              <a:chExt cx="667548" cy="6848479"/>
            </a:xfrm>
          </p:grpSpPr>
          <p:sp>
            <p:nvSpPr>
              <p:cNvPr id="208" name="Freeform 32"/>
              <p:cNvSpPr/>
              <p:nvPr/>
            </p:nvSpPr>
            <p:spPr>
              <a:xfrm>
                <a:off x="111919" y="-1"/>
                <a:ext cx="417516" cy="512765"/>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09" name="Freeform 33"/>
              <p:cNvSpPr/>
              <p:nvPr/>
            </p:nvSpPr>
            <p:spPr>
              <a:xfrm>
                <a:off x="-2" y="474662"/>
                <a:ext cx="150023" cy="152402"/>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10" name="Freeform 34"/>
              <p:cNvSpPr/>
              <p:nvPr/>
            </p:nvSpPr>
            <p:spPr>
              <a:xfrm>
                <a:off x="259556" y="1539874"/>
                <a:ext cx="188916"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11" name="Freeform 35"/>
              <p:cNvSpPr/>
              <p:nvPr/>
            </p:nvSpPr>
            <p:spPr>
              <a:xfrm>
                <a:off x="159544" y="5694365"/>
                <a:ext cx="298453" cy="1154115"/>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12" name="Freeform 36"/>
              <p:cNvSpPr/>
              <p:nvPr/>
            </p:nvSpPr>
            <p:spPr>
              <a:xfrm>
                <a:off x="400845" y="5551490"/>
                <a:ext cx="157165" cy="155577"/>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13" name="Freeform 37"/>
              <p:cNvSpPr/>
              <p:nvPr/>
            </p:nvSpPr>
            <p:spPr>
              <a:xfrm>
                <a:off x="338932" y="4761"/>
                <a:ext cx="304803" cy="1544641"/>
              </a:xfrm>
              <a:custGeom>
                <a:avLst/>
                <a:gdLst/>
                <a:ahLst/>
                <a:cxnLst>
                  <a:cxn ang="0">
                    <a:pos x="wd2" y="hd2"/>
                  </a:cxn>
                  <a:cxn ang="5400000">
                    <a:pos x="wd2" y="hd2"/>
                  </a:cxn>
                  <a:cxn ang="10800000">
                    <a:pos x="wd2" y="hd2"/>
                  </a:cxn>
                  <a:cxn ang="16200000">
                    <a:pos x="wd2" y="hd2"/>
                  </a:cxn>
                </a:cxnLst>
                <a:rect l="0" t="0" r="r" b="b"/>
                <a:pathLst>
                  <a:path w="21600" h="21600" extrusionOk="0">
                    <a:moveTo>
                      <a:pt x="1687" y="21600"/>
                    </a:moveTo>
                    <a:lnTo>
                      <a:pt x="0" y="21600"/>
                    </a:lnTo>
                    <a:lnTo>
                      <a:pt x="0" y="17538"/>
                    </a:lnTo>
                    <a:lnTo>
                      <a:pt x="19575" y="13630"/>
                    </a:lnTo>
                    <a:lnTo>
                      <a:pt x="19575" y="0"/>
                    </a:lnTo>
                    <a:lnTo>
                      <a:pt x="21600" y="0"/>
                    </a:lnTo>
                    <a:lnTo>
                      <a:pt x="21600" y="13764"/>
                    </a:lnTo>
                    <a:lnTo>
                      <a:pt x="1687" y="17671"/>
                    </a:lnTo>
                    <a:lnTo>
                      <a:pt x="1687"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14" name="Freeform 38"/>
              <p:cNvSpPr/>
              <p:nvPr/>
            </p:nvSpPr>
            <p:spPr>
              <a:xfrm>
                <a:off x="264319" y="4867276"/>
                <a:ext cx="188916"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15" name="Freeform 39"/>
              <p:cNvSpPr/>
              <p:nvPr/>
            </p:nvSpPr>
            <p:spPr>
              <a:xfrm>
                <a:off x="69056" y="5046664"/>
                <a:ext cx="307978" cy="1801816"/>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16" name="Freeform 40"/>
              <p:cNvSpPr/>
              <p:nvPr/>
            </p:nvSpPr>
            <p:spPr>
              <a:xfrm>
                <a:off x="477045" y="6416677"/>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17" name="Rectangle 41"/>
              <p:cNvSpPr/>
              <p:nvPr/>
            </p:nvSpPr>
            <p:spPr>
              <a:xfrm>
                <a:off x="567532" y="6596065"/>
                <a:ext cx="23815" cy="252414"/>
              </a:xfrm>
              <a:prstGeom prst="rect">
                <a:avLst/>
              </a:pr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sp>
        <p:nvSpPr>
          <p:cNvPr id="220" name="Title Text"/>
          <p:cNvSpPr txBox="1">
            <a:spLocks noGrp="1"/>
          </p:cNvSpPr>
          <p:nvPr>
            <p:ph type="title"/>
          </p:nvPr>
        </p:nvSpPr>
        <p:spPr>
          <a:xfrm>
            <a:off x="856059" y="463887"/>
            <a:ext cx="7429502" cy="1108930"/>
          </a:xfrm>
          <a:prstGeom prst="rect">
            <a:avLst/>
          </a:prstGeom>
        </p:spPr>
        <p:txBody>
          <a:bodyPr lIns="45718" tIns="45718" rIns="45718" bIns="45718" anchor="ctr"/>
          <a:lstStyle>
            <a:lvl1pPr defTabSz="685783">
              <a:lnSpc>
                <a:spcPct val="90000"/>
              </a:lnSpc>
              <a:defRPr sz="2700" cap="all">
                <a:solidFill>
                  <a:srgbClr val="FFFFFF"/>
                </a:solidFill>
                <a:latin typeface="Tw Cen MT"/>
                <a:ea typeface="Tw Cen MT"/>
                <a:cs typeface="Tw Cen MT"/>
                <a:sym typeface="Tw Cen MT"/>
              </a:defRPr>
            </a:lvl1pPr>
          </a:lstStyle>
          <a:p>
            <a:r>
              <a:t>Title Text</a:t>
            </a:r>
          </a:p>
        </p:txBody>
      </p:sp>
      <p:sp>
        <p:nvSpPr>
          <p:cNvPr id="221" name="Body Level One…"/>
          <p:cNvSpPr txBox="1">
            <a:spLocks noGrp="1"/>
          </p:cNvSpPr>
          <p:nvPr>
            <p:ph type="body" idx="1"/>
          </p:nvPr>
        </p:nvSpPr>
        <p:spPr>
          <a:xfrm>
            <a:off x="856059" y="1687113"/>
            <a:ext cx="7429502" cy="2656288"/>
          </a:xfrm>
          <a:prstGeom prst="rect">
            <a:avLst/>
          </a:prstGeom>
        </p:spPr>
        <p:txBody>
          <a:bodyPr lIns="45718" tIns="45718" rIns="45718" bIns="45718"/>
          <a:lstStyle>
            <a:lvl1pPr marL="171444" indent="-171444"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1pPr>
            <a:lvl2pPr marL="548625" indent="-205734"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2pPr>
            <a:lvl3pPr marL="914376" indent="-228593"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3pPr>
            <a:lvl4pPr marL="1285842" indent="-257168"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4pPr>
            <a:lvl5pPr marL="1628734" indent="-257168"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5pPr>
          </a:lstStyle>
          <a:p>
            <a:r>
              <a:t>Body Level One</a:t>
            </a:r>
          </a:p>
          <a:p>
            <a:pPr lvl="1"/>
            <a:r>
              <a:t>Body Level Two</a:t>
            </a:r>
          </a:p>
          <a:p>
            <a:pPr lvl="2"/>
            <a:r>
              <a:t>Body Level Three</a:t>
            </a:r>
          </a:p>
          <a:p>
            <a:pPr lvl="3"/>
            <a:r>
              <a:t>Body Level Four</a:t>
            </a:r>
          </a:p>
          <a:p>
            <a:pPr lvl="4"/>
            <a:r>
              <a:t>Body Level Five</a:t>
            </a:r>
          </a:p>
        </p:txBody>
      </p:sp>
      <p:sp>
        <p:nvSpPr>
          <p:cNvPr id="222" name="Slide Number"/>
          <p:cNvSpPr txBox="1">
            <a:spLocks noGrp="1"/>
          </p:cNvSpPr>
          <p:nvPr>
            <p:ph type="sldNum" sz="quarter" idx="2"/>
          </p:nvPr>
        </p:nvSpPr>
        <p:spPr>
          <a:xfrm>
            <a:off x="8077814" y="4445507"/>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249541472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pic>
        <p:nvPicPr>
          <p:cNvPr id="278" name="Picture 2" descr="Picture 2"/>
          <p:cNvPicPr>
            <a:picLocks noChangeAspect="1"/>
          </p:cNvPicPr>
          <p:nvPr/>
        </p:nvPicPr>
        <p:blipFill>
          <a:blip r:embed="rId2"/>
          <a:stretch>
            <a:fillRect/>
          </a:stretch>
        </p:blipFill>
        <p:spPr>
          <a:xfrm>
            <a:off x="1" y="-2"/>
            <a:ext cx="9144003" cy="5143503"/>
          </a:xfrm>
          <a:prstGeom prst="rect">
            <a:avLst/>
          </a:prstGeom>
          <a:ln w="12700">
            <a:miter lim="400000"/>
          </a:ln>
        </p:spPr>
      </p:pic>
      <p:grpSp>
        <p:nvGrpSpPr>
          <p:cNvPr id="317" name="Group 7"/>
          <p:cNvGrpSpPr/>
          <p:nvPr/>
        </p:nvGrpSpPr>
        <p:grpSpPr>
          <a:xfrm>
            <a:off x="-10717" y="1"/>
            <a:ext cx="9040419" cy="5143502"/>
            <a:chOff x="0" y="0"/>
            <a:chExt cx="12053891" cy="6858002"/>
          </a:xfrm>
        </p:grpSpPr>
        <p:grpSp>
          <p:nvGrpSpPr>
            <p:cNvPr id="305" name="Group 8"/>
            <p:cNvGrpSpPr/>
            <p:nvPr/>
          </p:nvGrpSpPr>
          <p:grpSpPr>
            <a:xfrm>
              <a:off x="0" y="0"/>
              <a:ext cx="1213649" cy="6858003"/>
              <a:chOff x="0" y="0"/>
              <a:chExt cx="1213648" cy="6858002"/>
            </a:xfrm>
          </p:grpSpPr>
          <p:sp>
            <p:nvSpPr>
              <p:cNvPr id="279" name="Rectangle 5"/>
              <p:cNvSpPr/>
              <p:nvPr/>
            </p:nvSpPr>
            <p:spPr>
              <a:xfrm>
                <a:off x="128587" y="4763"/>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80" name="Freeform 6"/>
              <p:cNvSpPr/>
              <p:nvPr/>
            </p:nvSpPr>
            <p:spPr>
              <a:xfrm>
                <a:off x="47625" y="217646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81" name="Freeform 7"/>
              <p:cNvSpPr/>
              <p:nvPr/>
            </p:nvSpPr>
            <p:spPr>
              <a:xfrm>
                <a:off x="42863" y="4021137"/>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82" name="Freeform 8"/>
              <p:cNvSpPr/>
              <p:nvPr/>
            </p:nvSpPr>
            <p:spPr>
              <a:xfrm>
                <a:off x="214313" y="4763"/>
                <a:ext cx="369890" cy="1811339"/>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83" name="Freeform 9"/>
              <p:cNvSpPr/>
              <p:nvPr/>
            </p:nvSpPr>
            <p:spPr>
              <a:xfrm>
                <a:off x="517525" y="1801812"/>
                <a:ext cx="190501"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84" name="Freeform 10"/>
              <p:cNvSpPr/>
              <p:nvPr/>
            </p:nvSpPr>
            <p:spPr>
              <a:xfrm>
                <a:off x="300038" y="4762"/>
                <a:ext cx="369890" cy="1430340"/>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85" name="Freeform 11"/>
              <p:cNvSpPr/>
              <p:nvPr/>
            </p:nvSpPr>
            <p:spPr>
              <a:xfrm>
                <a:off x="560388" y="0"/>
                <a:ext cx="152402"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86" name="Freeform 12"/>
              <p:cNvSpPr/>
              <p:nvPr/>
            </p:nvSpPr>
            <p:spPr>
              <a:xfrm>
                <a:off x="603250" y="142081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87" name="Freeform 13"/>
              <p:cNvSpPr/>
              <p:nvPr/>
            </p:nvSpPr>
            <p:spPr>
              <a:xfrm>
                <a:off x="603250" y="903287"/>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88" name="Freeform 14"/>
              <p:cNvSpPr/>
              <p:nvPr/>
            </p:nvSpPr>
            <p:spPr>
              <a:xfrm>
                <a:off x="655638" y="0"/>
                <a:ext cx="422278" cy="527051"/>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89" name="Freeform 15"/>
              <p:cNvSpPr/>
              <p:nvPr/>
            </p:nvSpPr>
            <p:spPr>
              <a:xfrm>
                <a:off x="1042194" y="488949"/>
                <a:ext cx="147640"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90" name="Freeform 17"/>
              <p:cNvSpPr/>
              <p:nvPr/>
            </p:nvSpPr>
            <p:spPr>
              <a:xfrm>
                <a:off x="23812" y="1801812"/>
                <a:ext cx="123828" cy="127002"/>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91" name="Freeform 18"/>
              <p:cNvSpPr/>
              <p:nvPr/>
            </p:nvSpPr>
            <p:spPr>
              <a:xfrm>
                <a:off x="4762" y="3549649"/>
                <a:ext cx="147641" cy="481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92" name="Freeform 19"/>
              <p:cNvSpPr/>
              <p:nvPr/>
            </p:nvSpPr>
            <p:spPr>
              <a:xfrm>
                <a:off x="142875" y="1382712"/>
                <a:ext cx="142876" cy="4762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93" name="Freeform 20"/>
              <p:cNvSpPr/>
              <p:nvPr/>
            </p:nvSpPr>
            <p:spPr>
              <a:xfrm>
                <a:off x="219075" y="1849437"/>
                <a:ext cx="114301" cy="1079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94" name="Rectangle 21"/>
              <p:cNvSpPr/>
              <p:nvPr/>
            </p:nvSpPr>
            <p:spPr>
              <a:xfrm>
                <a:off x="147637" y="4662488"/>
                <a:ext cx="23815" cy="2181225"/>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95" name="Freeform 22"/>
              <p:cNvSpPr/>
              <p:nvPr/>
            </p:nvSpPr>
            <p:spPr>
              <a:xfrm>
                <a:off x="238125" y="5041900"/>
                <a:ext cx="369890" cy="1801815"/>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96" name="Freeform 23"/>
              <p:cNvSpPr/>
              <p:nvPr/>
            </p:nvSpPr>
            <p:spPr>
              <a:xfrm>
                <a:off x="66675" y="4481512"/>
                <a:ext cx="190501" cy="1905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97" name="Freeform 24"/>
              <p:cNvSpPr/>
              <p:nvPr/>
            </p:nvSpPr>
            <p:spPr>
              <a:xfrm>
                <a:off x="-1" y="5627688"/>
                <a:ext cx="85727" cy="12160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98" name="Freeform 25"/>
              <p:cNvSpPr/>
              <p:nvPr/>
            </p:nvSpPr>
            <p:spPr>
              <a:xfrm>
                <a:off x="541338" y="4867275"/>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99" name="Freeform 26"/>
              <p:cNvSpPr/>
              <p:nvPr/>
            </p:nvSpPr>
            <p:spPr>
              <a:xfrm>
                <a:off x="323850" y="5422900"/>
                <a:ext cx="374651" cy="1425577"/>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00" name="Freeform 27"/>
              <p:cNvSpPr/>
              <p:nvPr/>
            </p:nvSpPr>
            <p:spPr>
              <a:xfrm>
                <a:off x="584200" y="5945188"/>
                <a:ext cx="152401" cy="912815"/>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01" name="Freeform 28"/>
              <p:cNvSpPr/>
              <p:nvPr/>
            </p:nvSpPr>
            <p:spPr>
              <a:xfrm>
                <a:off x="627063" y="5246688"/>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02" name="Freeform 29"/>
              <p:cNvSpPr/>
              <p:nvPr/>
            </p:nvSpPr>
            <p:spPr>
              <a:xfrm>
                <a:off x="627063" y="5764213"/>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03" name="Freeform 30"/>
              <p:cNvSpPr/>
              <p:nvPr/>
            </p:nvSpPr>
            <p:spPr>
              <a:xfrm>
                <a:off x="684213" y="6330950"/>
                <a:ext cx="417515" cy="517527"/>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04" name="Freeform 31"/>
              <p:cNvSpPr/>
              <p:nvPr/>
            </p:nvSpPr>
            <p:spPr>
              <a:xfrm>
                <a:off x="1063626" y="6221413"/>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nvGrpSpPr>
            <p:cNvPr id="316" name="Group 9"/>
            <p:cNvGrpSpPr/>
            <p:nvPr/>
          </p:nvGrpSpPr>
          <p:grpSpPr>
            <a:xfrm>
              <a:off x="11386343" y="0"/>
              <a:ext cx="667549" cy="6848478"/>
              <a:chOff x="-1" y="0"/>
              <a:chExt cx="667547" cy="6848477"/>
            </a:xfrm>
          </p:grpSpPr>
          <p:sp>
            <p:nvSpPr>
              <p:cNvPr id="306" name="Freeform 32"/>
              <p:cNvSpPr/>
              <p:nvPr/>
            </p:nvSpPr>
            <p:spPr>
              <a:xfrm>
                <a:off x="111919" y="0"/>
                <a:ext cx="417515" cy="512764"/>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07" name="Freeform 33"/>
              <p:cNvSpPr/>
              <p:nvPr/>
            </p:nvSpPr>
            <p:spPr>
              <a:xfrm>
                <a:off x="-2" y="474662"/>
                <a:ext cx="150023" cy="152402"/>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08" name="Freeform 34"/>
              <p:cNvSpPr/>
              <p:nvPr/>
            </p:nvSpPr>
            <p:spPr>
              <a:xfrm>
                <a:off x="259556" y="1539874"/>
                <a:ext cx="188915"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09" name="Freeform 35"/>
              <p:cNvSpPr/>
              <p:nvPr/>
            </p:nvSpPr>
            <p:spPr>
              <a:xfrm>
                <a:off x="159544" y="5694363"/>
                <a:ext cx="298452" cy="1154115"/>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10" name="Freeform 36"/>
              <p:cNvSpPr/>
              <p:nvPr/>
            </p:nvSpPr>
            <p:spPr>
              <a:xfrm>
                <a:off x="400844" y="5551488"/>
                <a:ext cx="157165" cy="155577"/>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11" name="Freeform 37"/>
              <p:cNvSpPr/>
              <p:nvPr/>
            </p:nvSpPr>
            <p:spPr>
              <a:xfrm>
                <a:off x="338931" y="4762"/>
                <a:ext cx="304803" cy="1544640"/>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12" name="Freeform 38"/>
              <p:cNvSpPr/>
              <p:nvPr/>
            </p:nvSpPr>
            <p:spPr>
              <a:xfrm>
                <a:off x="264319" y="4867275"/>
                <a:ext cx="188915"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13" name="Freeform 39"/>
              <p:cNvSpPr/>
              <p:nvPr/>
            </p:nvSpPr>
            <p:spPr>
              <a:xfrm>
                <a:off x="69056" y="5046663"/>
                <a:ext cx="307977" cy="1801815"/>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14" name="Freeform 40"/>
              <p:cNvSpPr/>
              <p:nvPr/>
            </p:nvSpPr>
            <p:spPr>
              <a:xfrm>
                <a:off x="477044" y="6416675"/>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15" name="Rectangle 41"/>
              <p:cNvSpPr/>
              <p:nvPr/>
            </p:nvSpPr>
            <p:spPr>
              <a:xfrm>
                <a:off x="567531" y="6596063"/>
                <a:ext cx="23815" cy="252414"/>
              </a:xfrm>
              <a:prstGeom prst="rect">
                <a:avLst/>
              </a:pr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sp>
        <p:nvSpPr>
          <p:cNvPr id="318" name="Title Text"/>
          <p:cNvSpPr txBox="1">
            <a:spLocks noGrp="1"/>
          </p:cNvSpPr>
          <p:nvPr>
            <p:ph type="title"/>
          </p:nvPr>
        </p:nvSpPr>
        <p:spPr>
          <a:xfrm>
            <a:off x="856059" y="463887"/>
            <a:ext cx="7429502" cy="1108930"/>
          </a:xfrm>
          <a:prstGeom prst="rect">
            <a:avLst/>
          </a:prstGeom>
        </p:spPr>
        <p:txBody>
          <a:bodyPr lIns="45718" tIns="45718" rIns="45718" bIns="45718" anchor="ctr"/>
          <a:lstStyle>
            <a:lvl1pPr defTabSz="685783">
              <a:lnSpc>
                <a:spcPct val="90000"/>
              </a:lnSpc>
              <a:defRPr sz="2700" cap="all">
                <a:solidFill>
                  <a:srgbClr val="FFFFFF"/>
                </a:solidFill>
                <a:latin typeface="Tw Cen MT"/>
                <a:ea typeface="Tw Cen MT"/>
                <a:cs typeface="Tw Cen MT"/>
                <a:sym typeface="Tw Cen MT"/>
              </a:defRPr>
            </a:lvl1pPr>
          </a:lstStyle>
          <a:p>
            <a:r>
              <a:t>Title Text</a:t>
            </a:r>
          </a:p>
        </p:txBody>
      </p:sp>
      <p:sp>
        <p:nvSpPr>
          <p:cNvPr id="319" name="Body Level One…"/>
          <p:cNvSpPr txBox="1">
            <a:spLocks noGrp="1"/>
          </p:cNvSpPr>
          <p:nvPr>
            <p:ph type="body" sz="half" idx="1"/>
          </p:nvPr>
        </p:nvSpPr>
        <p:spPr>
          <a:xfrm>
            <a:off x="856058" y="1687113"/>
            <a:ext cx="3658793" cy="2656287"/>
          </a:xfrm>
          <a:prstGeom prst="rect">
            <a:avLst/>
          </a:prstGeom>
        </p:spPr>
        <p:txBody>
          <a:bodyPr lIns="45718" tIns="45718" rIns="45718" bIns="45718"/>
          <a:lstStyle>
            <a:lvl1pPr marL="171444" indent="-171444"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1pPr>
            <a:lvl2pPr marL="548625" indent="-205734"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2pPr>
            <a:lvl3pPr marL="914376" indent="-228593"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3pPr>
            <a:lvl4pPr marL="1285842" indent="-257168"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4pPr>
            <a:lvl5pPr marL="1628734" indent="-257168"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5pPr>
          </a:lstStyle>
          <a:p>
            <a:r>
              <a:t>Body Level One</a:t>
            </a:r>
          </a:p>
          <a:p>
            <a:pPr lvl="1"/>
            <a:r>
              <a:t>Body Level Two</a:t>
            </a:r>
          </a:p>
          <a:p>
            <a:pPr lvl="2"/>
            <a:r>
              <a:t>Body Level Three</a:t>
            </a:r>
          </a:p>
          <a:p>
            <a:pPr lvl="3"/>
            <a:r>
              <a:t>Body Level Four</a:t>
            </a:r>
          </a:p>
          <a:p>
            <a:pPr lvl="4"/>
            <a:r>
              <a:t>Body Level Five</a:t>
            </a:r>
          </a:p>
        </p:txBody>
      </p:sp>
      <p:sp>
        <p:nvSpPr>
          <p:cNvPr id="320" name="Slide Number"/>
          <p:cNvSpPr txBox="1">
            <a:spLocks noGrp="1"/>
          </p:cNvSpPr>
          <p:nvPr>
            <p:ph type="sldNum" sz="quarter" idx="2"/>
          </p:nvPr>
        </p:nvSpPr>
        <p:spPr>
          <a:xfrm>
            <a:off x="8077813" y="4445507"/>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58631765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pic>
        <p:nvPicPr>
          <p:cNvPr id="327" name="Picture 2" descr="Picture 2"/>
          <p:cNvPicPr>
            <a:picLocks noChangeAspect="1"/>
          </p:cNvPicPr>
          <p:nvPr/>
        </p:nvPicPr>
        <p:blipFill>
          <a:blip r:embed="rId2"/>
          <a:stretch>
            <a:fillRect/>
          </a:stretch>
        </p:blipFill>
        <p:spPr>
          <a:xfrm>
            <a:off x="1" y="-2"/>
            <a:ext cx="9144003" cy="5143503"/>
          </a:xfrm>
          <a:prstGeom prst="rect">
            <a:avLst/>
          </a:prstGeom>
          <a:ln w="12700">
            <a:miter lim="400000"/>
          </a:ln>
        </p:spPr>
      </p:pic>
      <p:grpSp>
        <p:nvGrpSpPr>
          <p:cNvPr id="366" name="Group 7"/>
          <p:cNvGrpSpPr/>
          <p:nvPr/>
        </p:nvGrpSpPr>
        <p:grpSpPr>
          <a:xfrm>
            <a:off x="-10717" y="1"/>
            <a:ext cx="9040419" cy="5143502"/>
            <a:chOff x="0" y="0"/>
            <a:chExt cx="12053891" cy="6858002"/>
          </a:xfrm>
        </p:grpSpPr>
        <p:grpSp>
          <p:nvGrpSpPr>
            <p:cNvPr id="354" name="Group 8"/>
            <p:cNvGrpSpPr/>
            <p:nvPr/>
          </p:nvGrpSpPr>
          <p:grpSpPr>
            <a:xfrm>
              <a:off x="0" y="0"/>
              <a:ext cx="1213649" cy="6858003"/>
              <a:chOff x="0" y="0"/>
              <a:chExt cx="1213648" cy="6858002"/>
            </a:xfrm>
          </p:grpSpPr>
          <p:sp>
            <p:nvSpPr>
              <p:cNvPr id="328" name="Rectangle 5"/>
              <p:cNvSpPr/>
              <p:nvPr/>
            </p:nvSpPr>
            <p:spPr>
              <a:xfrm>
                <a:off x="128587" y="4763"/>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29" name="Freeform 6"/>
              <p:cNvSpPr/>
              <p:nvPr/>
            </p:nvSpPr>
            <p:spPr>
              <a:xfrm>
                <a:off x="47625" y="217646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30" name="Freeform 7"/>
              <p:cNvSpPr/>
              <p:nvPr/>
            </p:nvSpPr>
            <p:spPr>
              <a:xfrm>
                <a:off x="42863" y="4021137"/>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31" name="Freeform 8"/>
              <p:cNvSpPr/>
              <p:nvPr/>
            </p:nvSpPr>
            <p:spPr>
              <a:xfrm>
                <a:off x="214313" y="4763"/>
                <a:ext cx="369890" cy="1811339"/>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32" name="Freeform 9"/>
              <p:cNvSpPr/>
              <p:nvPr/>
            </p:nvSpPr>
            <p:spPr>
              <a:xfrm>
                <a:off x="517525" y="1801812"/>
                <a:ext cx="190501"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33" name="Freeform 10"/>
              <p:cNvSpPr/>
              <p:nvPr/>
            </p:nvSpPr>
            <p:spPr>
              <a:xfrm>
                <a:off x="300038" y="4762"/>
                <a:ext cx="369890" cy="1430340"/>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34" name="Freeform 11"/>
              <p:cNvSpPr/>
              <p:nvPr/>
            </p:nvSpPr>
            <p:spPr>
              <a:xfrm>
                <a:off x="560388" y="0"/>
                <a:ext cx="152402"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35" name="Freeform 12"/>
              <p:cNvSpPr/>
              <p:nvPr/>
            </p:nvSpPr>
            <p:spPr>
              <a:xfrm>
                <a:off x="603250" y="142081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36" name="Freeform 13"/>
              <p:cNvSpPr/>
              <p:nvPr/>
            </p:nvSpPr>
            <p:spPr>
              <a:xfrm>
                <a:off x="603250" y="903287"/>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37" name="Freeform 14"/>
              <p:cNvSpPr/>
              <p:nvPr/>
            </p:nvSpPr>
            <p:spPr>
              <a:xfrm>
                <a:off x="655638" y="0"/>
                <a:ext cx="422278" cy="527051"/>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38" name="Freeform 15"/>
              <p:cNvSpPr/>
              <p:nvPr/>
            </p:nvSpPr>
            <p:spPr>
              <a:xfrm>
                <a:off x="1042194" y="488949"/>
                <a:ext cx="147640"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39" name="Freeform 17"/>
              <p:cNvSpPr/>
              <p:nvPr/>
            </p:nvSpPr>
            <p:spPr>
              <a:xfrm>
                <a:off x="23812" y="1801812"/>
                <a:ext cx="123828" cy="127002"/>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40" name="Freeform 18"/>
              <p:cNvSpPr/>
              <p:nvPr/>
            </p:nvSpPr>
            <p:spPr>
              <a:xfrm>
                <a:off x="4762" y="3549649"/>
                <a:ext cx="147641" cy="481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41" name="Freeform 19"/>
              <p:cNvSpPr/>
              <p:nvPr/>
            </p:nvSpPr>
            <p:spPr>
              <a:xfrm>
                <a:off x="142875" y="1382712"/>
                <a:ext cx="142876" cy="4762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42" name="Freeform 20"/>
              <p:cNvSpPr/>
              <p:nvPr/>
            </p:nvSpPr>
            <p:spPr>
              <a:xfrm>
                <a:off x="219075" y="1849437"/>
                <a:ext cx="114301" cy="1079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43" name="Rectangle 21"/>
              <p:cNvSpPr/>
              <p:nvPr/>
            </p:nvSpPr>
            <p:spPr>
              <a:xfrm>
                <a:off x="147637" y="4662488"/>
                <a:ext cx="23815" cy="2181225"/>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44" name="Freeform 22"/>
              <p:cNvSpPr/>
              <p:nvPr/>
            </p:nvSpPr>
            <p:spPr>
              <a:xfrm>
                <a:off x="238125" y="5041900"/>
                <a:ext cx="369890" cy="1801815"/>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45" name="Freeform 23"/>
              <p:cNvSpPr/>
              <p:nvPr/>
            </p:nvSpPr>
            <p:spPr>
              <a:xfrm>
                <a:off x="66675" y="4481512"/>
                <a:ext cx="190501" cy="1905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46" name="Freeform 24"/>
              <p:cNvSpPr/>
              <p:nvPr/>
            </p:nvSpPr>
            <p:spPr>
              <a:xfrm>
                <a:off x="-1" y="5627688"/>
                <a:ext cx="85727" cy="12160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47" name="Freeform 25"/>
              <p:cNvSpPr/>
              <p:nvPr/>
            </p:nvSpPr>
            <p:spPr>
              <a:xfrm>
                <a:off x="541338" y="4867275"/>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48" name="Freeform 26"/>
              <p:cNvSpPr/>
              <p:nvPr/>
            </p:nvSpPr>
            <p:spPr>
              <a:xfrm>
                <a:off x="323850" y="5422900"/>
                <a:ext cx="374651" cy="1425577"/>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49" name="Freeform 27"/>
              <p:cNvSpPr/>
              <p:nvPr/>
            </p:nvSpPr>
            <p:spPr>
              <a:xfrm>
                <a:off x="584200" y="5945188"/>
                <a:ext cx="152401" cy="912815"/>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50" name="Freeform 28"/>
              <p:cNvSpPr/>
              <p:nvPr/>
            </p:nvSpPr>
            <p:spPr>
              <a:xfrm>
                <a:off x="627063" y="5246688"/>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51" name="Freeform 29"/>
              <p:cNvSpPr/>
              <p:nvPr/>
            </p:nvSpPr>
            <p:spPr>
              <a:xfrm>
                <a:off x="627063" y="5764213"/>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52" name="Freeform 30"/>
              <p:cNvSpPr/>
              <p:nvPr/>
            </p:nvSpPr>
            <p:spPr>
              <a:xfrm>
                <a:off x="684213" y="6330950"/>
                <a:ext cx="417515" cy="517527"/>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53" name="Freeform 31"/>
              <p:cNvSpPr/>
              <p:nvPr/>
            </p:nvSpPr>
            <p:spPr>
              <a:xfrm>
                <a:off x="1063626" y="6221413"/>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nvGrpSpPr>
            <p:cNvPr id="365" name="Group 9"/>
            <p:cNvGrpSpPr/>
            <p:nvPr/>
          </p:nvGrpSpPr>
          <p:grpSpPr>
            <a:xfrm>
              <a:off x="11386343" y="0"/>
              <a:ext cx="667549" cy="6848478"/>
              <a:chOff x="-1" y="0"/>
              <a:chExt cx="667547" cy="6848477"/>
            </a:xfrm>
          </p:grpSpPr>
          <p:sp>
            <p:nvSpPr>
              <p:cNvPr id="355" name="Freeform 32"/>
              <p:cNvSpPr/>
              <p:nvPr/>
            </p:nvSpPr>
            <p:spPr>
              <a:xfrm>
                <a:off x="111919" y="0"/>
                <a:ext cx="417515" cy="512764"/>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56" name="Freeform 33"/>
              <p:cNvSpPr/>
              <p:nvPr/>
            </p:nvSpPr>
            <p:spPr>
              <a:xfrm>
                <a:off x="-2" y="474662"/>
                <a:ext cx="150023" cy="152402"/>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57" name="Freeform 34"/>
              <p:cNvSpPr/>
              <p:nvPr/>
            </p:nvSpPr>
            <p:spPr>
              <a:xfrm>
                <a:off x="259556" y="1539874"/>
                <a:ext cx="188915"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58" name="Freeform 35"/>
              <p:cNvSpPr/>
              <p:nvPr/>
            </p:nvSpPr>
            <p:spPr>
              <a:xfrm>
                <a:off x="159544" y="5694363"/>
                <a:ext cx="298452" cy="1154115"/>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59" name="Freeform 36"/>
              <p:cNvSpPr/>
              <p:nvPr/>
            </p:nvSpPr>
            <p:spPr>
              <a:xfrm>
                <a:off x="400844" y="5551488"/>
                <a:ext cx="157165" cy="155577"/>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60" name="Freeform 37"/>
              <p:cNvSpPr/>
              <p:nvPr/>
            </p:nvSpPr>
            <p:spPr>
              <a:xfrm>
                <a:off x="338931" y="4762"/>
                <a:ext cx="304803" cy="1544640"/>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61" name="Freeform 38"/>
              <p:cNvSpPr/>
              <p:nvPr/>
            </p:nvSpPr>
            <p:spPr>
              <a:xfrm>
                <a:off x="264319" y="4867275"/>
                <a:ext cx="188915"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62" name="Freeform 39"/>
              <p:cNvSpPr/>
              <p:nvPr/>
            </p:nvSpPr>
            <p:spPr>
              <a:xfrm>
                <a:off x="69056" y="5046663"/>
                <a:ext cx="307977" cy="1801815"/>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63" name="Freeform 40"/>
              <p:cNvSpPr/>
              <p:nvPr/>
            </p:nvSpPr>
            <p:spPr>
              <a:xfrm>
                <a:off x="477044" y="6416675"/>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64" name="Rectangle 41"/>
              <p:cNvSpPr/>
              <p:nvPr/>
            </p:nvSpPr>
            <p:spPr>
              <a:xfrm>
                <a:off x="567531" y="6596063"/>
                <a:ext cx="23815" cy="252414"/>
              </a:xfrm>
              <a:prstGeom prst="rect">
                <a:avLst/>
              </a:pr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sp>
        <p:nvSpPr>
          <p:cNvPr id="367" name="Title Text"/>
          <p:cNvSpPr txBox="1">
            <a:spLocks noGrp="1"/>
          </p:cNvSpPr>
          <p:nvPr>
            <p:ph type="title"/>
          </p:nvPr>
        </p:nvSpPr>
        <p:spPr>
          <a:xfrm>
            <a:off x="856059" y="464347"/>
            <a:ext cx="7429501" cy="1108472"/>
          </a:xfrm>
          <a:prstGeom prst="rect">
            <a:avLst/>
          </a:prstGeom>
        </p:spPr>
        <p:txBody>
          <a:bodyPr lIns="45718" tIns="45718" rIns="45718" bIns="45718" anchor="ctr"/>
          <a:lstStyle>
            <a:lvl1pPr defTabSz="685783">
              <a:lnSpc>
                <a:spcPct val="90000"/>
              </a:lnSpc>
              <a:defRPr sz="2700" cap="all">
                <a:solidFill>
                  <a:srgbClr val="FFFFFF"/>
                </a:solidFill>
                <a:latin typeface="Tw Cen MT"/>
                <a:ea typeface="Tw Cen MT"/>
                <a:cs typeface="Tw Cen MT"/>
                <a:sym typeface="Tw Cen MT"/>
              </a:defRPr>
            </a:lvl1pPr>
          </a:lstStyle>
          <a:p>
            <a:r>
              <a:t>Title Text</a:t>
            </a:r>
          </a:p>
        </p:txBody>
      </p:sp>
      <p:sp>
        <p:nvSpPr>
          <p:cNvPr id="368" name="Body Level One…"/>
          <p:cNvSpPr txBox="1">
            <a:spLocks noGrp="1"/>
          </p:cNvSpPr>
          <p:nvPr>
            <p:ph type="body" sz="quarter" idx="1"/>
          </p:nvPr>
        </p:nvSpPr>
        <p:spPr>
          <a:xfrm>
            <a:off x="1027516" y="1687114"/>
            <a:ext cx="3487337" cy="617936"/>
          </a:xfrm>
          <a:prstGeom prst="rect">
            <a:avLst/>
          </a:prstGeom>
        </p:spPr>
        <p:txBody>
          <a:bodyPr lIns="45718" tIns="45718" rIns="45718" bIns="45718" anchor="b"/>
          <a:lstStyle>
            <a:lvl1pPr defTabSz="685783">
              <a:lnSpc>
                <a:spcPct val="90000"/>
              </a:lnSpc>
              <a:spcBef>
                <a:spcPts val="750"/>
              </a:spcBef>
              <a:defRPr sz="1800" cap="all">
                <a:solidFill>
                  <a:srgbClr val="FFFFFF"/>
                </a:solidFill>
                <a:latin typeface="Tw Cen MT"/>
                <a:ea typeface="Tw Cen MT"/>
                <a:cs typeface="Tw Cen MT"/>
                <a:sym typeface="Tw Cen MT"/>
              </a:defRPr>
            </a:lvl1pPr>
            <a:lvl2pPr defTabSz="685783">
              <a:lnSpc>
                <a:spcPct val="90000"/>
              </a:lnSpc>
              <a:spcBef>
                <a:spcPts val="750"/>
              </a:spcBef>
              <a:defRPr sz="1800" cap="all">
                <a:solidFill>
                  <a:srgbClr val="FFFFFF"/>
                </a:solidFill>
                <a:latin typeface="Tw Cen MT"/>
                <a:ea typeface="Tw Cen MT"/>
                <a:cs typeface="Tw Cen MT"/>
                <a:sym typeface="Tw Cen MT"/>
              </a:defRPr>
            </a:lvl2pPr>
            <a:lvl3pPr defTabSz="685783">
              <a:lnSpc>
                <a:spcPct val="90000"/>
              </a:lnSpc>
              <a:spcBef>
                <a:spcPts val="750"/>
              </a:spcBef>
              <a:defRPr sz="1800" cap="all">
                <a:solidFill>
                  <a:srgbClr val="FFFFFF"/>
                </a:solidFill>
                <a:latin typeface="Tw Cen MT"/>
                <a:ea typeface="Tw Cen MT"/>
                <a:cs typeface="Tw Cen MT"/>
                <a:sym typeface="Tw Cen MT"/>
              </a:defRPr>
            </a:lvl3pPr>
            <a:lvl4pPr defTabSz="685783">
              <a:lnSpc>
                <a:spcPct val="90000"/>
              </a:lnSpc>
              <a:spcBef>
                <a:spcPts val="750"/>
              </a:spcBef>
              <a:defRPr sz="1800" cap="all">
                <a:solidFill>
                  <a:srgbClr val="FFFFFF"/>
                </a:solidFill>
                <a:latin typeface="Tw Cen MT"/>
                <a:ea typeface="Tw Cen MT"/>
                <a:cs typeface="Tw Cen MT"/>
                <a:sym typeface="Tw Cen MT"/>
              </a:defRPr>
            </a:lvl4pPr>
            <a:lvl5pPr defTabSz="685783">
              <a:lnSpc>
                <a:spcPct val="90000"/>
              </a:lnSpc>
              <a:spcBef>
                <a:spcPts val="750"/>
              </a:spcBef>
              <a:defRPr sz="1800" cap="all">
                <a:solidFill>
                  <a:srgbClr val="FFFFFF"/>
                </a:solidFill>
                <a:latin typeface="Tw Cen MT"/>
                <a:ea typeface="Tw Cen MT"/>
                <a:cs typeface="Tw Cen MT"/>
                <a:sym typeface="Tw Cen MT"/>
              </a:defRPr>
            </a:lvl5pPr>
          </a:lstStyle>
          <a:p>
            <a:r>
              <a:t>Body Level One</a:t>
            </a:r>
          </a:p>
          <a:p>
            <a:pPr lvl="1"/>
            <a:r>
              <a:t>Body Level Two</a:t>
            </a:r>
          </a:p>
          <a:p>
            <a:pPr lvl="2"/>
            <a:r>
              <a:t>Body Level Three</a:t>
            </a:r>
          </a:p>
          <a:p>
            <a:pPr lvl="3"/>
            <a:r>
              <a:t>Body Level Four</a:t>
            </a:r>
          </a:p>
          <a:p>
            <a:pPr lvl="4"/>
            <a:r>
              <a:t>Body Level Five</a:t>
            </a:r>
          </a:p>
        </p:txBody>
      </p:sp>
      <p:sp>
        <p:nvSpPr>
          <p:cNvPr id="369" name="Text Placeholder 4"/>
          <p:cNvSpPr>
            <a:spLocks noGrp="1"/>
          </p:cNvSpPr>
          <p:nvPr>
            <p:ph type="body" sz="quarter" idx="21"/>
          </p:nvPr>
        </p:nvSpPr>
        <p:spPr>
          <a:xfrm>
            <a:off x="4800606" y="1687113"/>
            <a:ext cx="3484953" cy="617936"/>
          </a:xfrm>
          <a:prstGeom prst="rect">
            <a:avLst/>
          </a:prstGeom>
        </p:spPr>
        <p:txBody>
          <a:bodyPr lIns="45718" tIns="45718" rIns="45718" bIns="45718" anchor="b"/>
          <a:lstStyle/>
          <a:p>
            <a:endParaRPr/>
          </a:p>
        </p:txBody>
      </p:sp>
      <p:sp>
        <p:nvSpPr>
          <p:cNvPr id="370" name="Slide Number"/>
          <p:cNvSpPr txBox="1">
            <a:spLocks noGrp="1"/>
          </p:cNvSpPr>
          <p:nvPr>
            <p:ph type="sldNum" sz="quarter" idx="2"/>
          </p:nvPr>
        </p:nvSpPr>
        <p:spPr>
          <a:xfrm>
            <a:off x="8077813" y="4445507"/>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379451792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pic>
        <p:nvPicPr>
          <p:cNvPr id="377" name="Picture 2" descr="Picture 2"/>
          <p:cNvPicPr>
            <a:picLocks noChangeAspect="1"/>
          </p:cNvPicPr>
          <p:nvPr/>
        </p:nvPicPr>
        <p:blipFill>
          <a:blip r:embed="rId2"/>
          <a:stretch>
            <a:fillRect/>
          </a:stretch>
        </p:blipFill>
        <p:spPr>
          <a:xfrm>
            <a:off x="1" y="-2"/>
            <a:ext cx="9144003" cy="5143503"/>
          </a:xfrm>
          <a:prstGeom prst="rect">
            <a:avLst/>
          </a:prstGeom>
          <a:ln w="12700">
            <a:miter lim="400000"/>
          </a:ln>
        </p:spPr>
      </p:pic>
      <p:grpSp>
        <p:nvGrpSpPr>
          <p:cNvPr id="416" name="Group 7"/>
          <p:cNvGrpSpPr/>
          <p:nvPr/>
        </p:nvGrpSpPr>
        <p:grpSpPr>
          <a:xfrm>
            <a:off x="-10717" y="1"/>
            <a:ext cx="9040419" cy="5143502"/>
            <a:chOff x="0" y="0"/>
            <a:chExt cx="12053891" cy="6858002"/>
          </a:xfrm>
        </p:grpSpPr>
        <p:grpSp>
          <p:nvGrpSpPr>
            <p:cNvPr id="404" name="Group 8"/>
            <p:cNvGrpSpPr/>
            <p:nvPr/>
          </p:nvGrpSpPr>
          <p:grpSpPr>
            <a:xfrm>
              <a:off x="0" y="0"/>
              <a:ext cx="1213649" cy="6858003"/>
              <a:chOff x="0" y="0"/>
              <a:chExt cx="1213648" cy="6858002"/>
            </a:xfrm>
          </p:grpSpPr>
          <p:sp>
            <p:nvSpPr>
              <p:cNvPr id="378" name="Rectangle 5"/>
              <p:cNvSpPr/>
              <p:nvPr/>
            </p:nvSpPr>
            <p:spPr>
              <a:xfrm>
                <a:off x="128587" y="4763"/>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79" name="Freeform 6"/>
              <p:cNvSpPr/>
              <p:nvPr/>
            </p:nvSpPr>
            <p:spPr>
              <a:xfrm>
                <a:off x="47625" y="217646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80" name="Freeform 7"/>
              <p:cNvSpPr/>
              <p:nvPr/>
            </p:nvSpPr>
            <p:spPr>
              <a:xfrm>
                <a:off x="42863" y="4021137"/>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81" name="Freeform 8"/>
              <p:cNvSpPr/>
              <p:nvPr/>
            </p:nvSpPr>
            <p:spPr>
              <a:xfrm>
                <a:off x="214313" y="4763"/>
                <a:ext cx="369890" cy="1811339"/>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82" name="Freeform 9"/>
              <p:cNvSpPr/>
              <p:nvPr/>
            </p:nvSpPr>
            <p:spPr>
              <a:xfrm>
                <a:off x="517525" y="1801812"/>
                <a:ext cx="190501"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83" name="Freeform 10"/>
              <p:cNvSpPr/>
              <p:nvPr/>
            </p:nvSpPr>
            <p:spPr>
              <a:xfrm>
                <a:off x="300038" y="4762"/>
                <a:ext cx="369890" cy="1430340"/>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84" name="Freeform 11"/>
              <p:cNvSpPr/>
              <p:nvPr/>
            </p:nvSpPr>
            <p:spPr>
              <a:xfrm>
                <a:off x="560388" y="0"/>
                <a:ext cx="152402"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85" name="Freeform 12"/>
              <p:cNvSpPr/>
              <p:nvPr/>
            </p:nvSpPr>
            <p:spPr>
              <a:xfrm>
                <a:off x="603250" y="142081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86" name="Freeform 13"/>
              <p:cNvSpPr/>
              <p:nvPr/>
            </p:nvSpPr>
            <p:spPr>
              <a:xfrm>
                <a:off x="603250" y="903287"/>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87" name="Freeform 14"/>
              <p:cNvSpPr/>
              <p:nvPr/>
            </p:nvSpPr>
            <p:spPr>
              <a:xfrm>
                <a:off x="655638" y="0"/>
                <a:ext cx="422278" cy="527051"/>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88" name="Freeform 15"/>
              <p:cNvSpPr/>
              <p:nvPr/>
            </p:nvSpPr>
            <p:spPr>
              <a:xfrm>
                <a:off x="1042194" y="488949"/>
                <a:ext cx="147640"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89" name="Freeform 17"/>
              <p:cNvSpPr/>
              <p:nvPr/>
            </p:nvSpPr>
            <p:spPr>
              <a:xfrm>
                <a:off x="23812" y="1801812"/>
                <a:ext cx="123828" cy="127002"/>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90" name="Freeform 18"/>
              <p:cNvSpPr/>
              <p:nvPr/>
            </p:nvSpPr>
            <p:spPr>
              <a:xfrm>
                <a:off x="4762" y="3549649"/>
                <a:ext cx="147641" cy="481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91" name="Freeform 19"/>
              <p:cNvSpPr/>
              <p:nvPr/>
            </p:nvSpPr>
            <p:spPr>
              <a:xfrm>
                <a:off x="142875" y="1382712"/>
                <a:ext cx="142876" cy="4762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92" name="Freeform 20"/>
              <p:cNvSpPr/>
              <p:nvPr/>
            </p:nvSpPr>
            <p:spPr>
              <a:xfrm>
                <a:off x="219075" y="1849437"/>
                <a:ext cx="114301" cy="1079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93" name="Rectangle 21"/>
              <p:cNvSpPr/>
              <p:nvPr/>
            </p:nvSpPr>
            <p:spPr>
              <a:xfrm>
                <a:off x="147637" y="4662488"/>
                <a:ext cx="23815" cy="2181225"/>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94" name="Freeform 22"/>
              <p:cNvSpPr/>
              <p:nvPr/>
            </p:nvSpPr>
            <p:spPr>
              <a:xfrm>
                <a:off x="238125" y="5041900"/>
                <a:ext cx="369890" cy="1801815"/>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95" name="Freeform 23"/>
              <p:cNvSpPr/>
              <p:nvPr/>
            </p:nvSpPr>
            <p:spPr>
              <a:xfrm>
                <a:off x="66675" y="4481512"/>
                <a:ext cx="190501" cy="1905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96" name="Freeform 24"/>
              <p:cNvSpPr/>
              <p:nvPr/>
            </p:nvSpPr>
            <p:spPr>
              <a:xfrm>
                <a:off x="-1" y="5627688"/>
                <a:ext cx="85727" cy="12160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97" name="Freeform 25"/>
              <p:cNvSpPr/>
              <p:nvPr/>
            </p:nvSpPr>
            <p:spPr>
              <a:xfrm>
                <a:off x="541338" y="4867275"/>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98" name="Freeform 26"/>
              <p:cNvSpPr/>
              <p:nvPr/>
            </p:nvSpPr>
            <p:spPr>
              <a:xfrm>
                <a:off x="323850" y="5422900"/>
                <a:ext cx="374651" cy="1425577"/>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99" name="Freeform 27"/>
              <p:cNvSpPr/>
              <p:nvPr/>
            </p:nvSpPr>
            <p:spPr>
              <a:xfrm>
                <a:off x="584200" y="5945188"/>
                <a:ext cx="152401" cy="912815"/>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00" name="Freeform 28"/>
              <p:cNvSpPr/>
              <p:nvPr/>
            </p:nvSpPr>
            <p:spPr>
              <a:xfrm>
                <a:off x="627063" y="5246688"/>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01" name="Freeform 29"/>
              <p:cNvSpPr/>
              <p:nvPr/>
            </p:nvSpPr>
            <p:spPr>
              <a:xfrm>
                <a:off x="627063" y="5764213"/>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02" name="Freeform 30"/>
              <p:cNvSpPr/>
              <p:nvPr/>
            </p:nvSpPr>
            <p:spPr>
              <a:xfrm>
                <a:off x="684213" y="6330950"/>
                <a:ext cx="417515" cy="517527"/>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03" name="Freeform 31"/>
              <p:cNvSpPr/>
              <p:nvPr/>
            </p:nvSpPr>
            <p:spPr>
              <a:xfrm>
                <a:off x="1063626" y="6221413"/>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nvGrpSpPr>
            <p:cNvPr id="415" name="Group 9"/>
            <p:cNvGrpSpPr/>
            <p:nvPr/>
          </p:nvGrpSpPr>
          <p:grpSpPr>
            <a:xfrm>
              <a:off x="11386343" y="0"/>
              <a:ext cx="667549" cy="6848478"/>
              <a:chOff x="-1" y="0"/>
              <a:chExt cx="667547" cy="6848477"/>
            </a:xfrm>
          </p:grpSpPr>
          <p:sp>
            <p:nvSpPr>
              <p:cNvPr id="405" name="Freeform 32"/>
              <p:cNvSpPr/>
              <p:nvPr/>
            </p:nvSpPr>
            <p:spPr>
              <a:xfrm>
                <a:off x="111919" y="0"/>
                <a:ext cx="417515" cy="512764"/>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06" name="Freeform 33"/>
              <p:cNvSpPr/>
              <p:nvPr/>
            </p:nvSpPr>
            <p:spPr>
              <a:xfrm>
                <a:off x="-2" y="474662"/>
                <a:ext cx="150023" cy="152402"/>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07" name="Freeform 34"/>
              <p:cNvSpPr/>
              <p:nvPr/>
            </p:nvSpPr>
            <p:spPr>
              <a:xfrm>
                <a:off x="259556" y="1539874"/>
                <a:ext cx="188915"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08" name="Freeform 35"/>
              <p:cNvSpPr/>
              <p:nvPr/>
            </p:nvSpPr>
            <p:spPr>
              <a:xfrm>
                <a:off x="159544" y="5694363"/>
                <a:ext cx="298452" cy="1154115"/>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09" name="Freeform 36"/>
              <p:cNvSpPr/>
              <p:nvPr/>
            </p:nvSpPr>
            <p:spPr>
              <a:xfrm>
                <a:off x="400844" y="5551488"/>
                <a:ext cx="157165" cy="155577"/>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10" name="Freeform 37"/>
              <p:cNvSpPr/>
              <p:nvPr/>
            </p:nvSpPr>
            <p:spPr>
              <a:xfrm>
                <a:off x="338931" y="4762"/>
                <a:ext cx="304803" cy="1544640"/>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11" name="Freeform 38"/>
              <p:cNvSpPr/>
              <p:nvPr/>
            </p:nvSpPr>
            <p:spPr>
              <a:xfrm>
                <a:off x="264319" y="4867275"/>
                <a:ext cx="188915"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12" name="Freeform 39"/>
              <p:cNvSpPr/>
              <p:nvPr/>
            </p:nvSpPr>
            <p:spPr>
              <a:xfrm>
                <a:off x="69056" y="5046663"/>
                <a:ext cx="307977" cy="1801815"/>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13" name="Freeform 40"/>
              <p:cNvSpPr/>
              <p:nvPr/>
            </p:nvSpPr>
            <p:spPr>
              <a:xfrm>
                <a:off x="477044" y="6416675"/>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14" name="Rectangle 41"/>
              <p:cNvSpPr/>
              <p:nvPr/>
            </p:nvSpPr>
            <p:spPr>
              <a:xfrm>
                <a:off x="567531" y="6596063"/>
                <a:ext cx="23815" cy="252414"/>
              </a:xfrm>
              <a:prstGeom prst="rect">
                <a:avLst/>
              </a:pr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sp>
        <p:nvSpPr>
          <p:cNvPr id="417" name="Title Text"/>
          <p:cNvSpPr txBox="1">
            <a:spLocks noGrp="1"/>
          </p:cNvSpPr>
          <p:nvPr>
            <p:ph type="title"/>
          </p:nvPr>
        </p:nvSpPr>
        <p:spPr>
          <a:xfrm>
            <a:off x="856059" y="463887"/>
            <a:ext cx="7429502" cy="1108930"/>
          </a:xfrm>
          <a:prstGeom prst="rect">
            <a:avLst/>
          </a:prstGeom>
        </p:spPr>
        <p:txBody>
          <a:bodyPr lIns="45718" tIns="45718" rIns="45718" bIns="45718" anchor="ctr"/>
          <a:lstStyle>
            <a:lvl1pPr defTabSz="685783">
              <a:lnSpc>
                <a:spcPct val="90000"/>
              </a:lnSpc>
              <a:defRPr sz="2700" cap="all">
                <a:solidFill>
                  <a:srgbClr val="FFFFFF"/>
                </a:solidFill>
                <a:latin typeface="Tw Cen MT"/>
                <a:ea typeface="Tw Cen MT"/>
                <a:cs typeface="Tw Cen MT"/>
                <a:sym typeface="Tw Cen MT"/>
              </a:defRPr>
            </a:lvl1pPr>
          </a:lstStyle>
          <a:p>
            <a:r>
              <a:t>Title Text</a:t>
            </a:r>
          </a:p>
        </p:txBody>
      </p:sp>
      <p:sp>
        <p:nvSpPr>
          <p:cNvPr id="418" name="Slide Number"/>
          <p:cNvSpPr txBox="1">
            <a:spLocks noGrp="1"/>
          </p:cNvSpPr>
          <p:nvPr>
            <p:ph type="sldNum" sz="quarter" idx="2"/>
          </p:nvPr>
        </p:nvSpPr>
        <p:spPr>
          <a:xfrm>
            <a:off x="8077813" y="4445507"/>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275272392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pic>
        <p:nvPicPr>
          <p:cNvPr id="425" name="Picture 2" descr="Picture 2"/>
          <p:cNvPicPr>
            <a:picLocks noChangeAspect="1"/>
          </p:cNvPicPr>
          <p:nvPr/>
        </p:nvPicPr>
        <p:blipFill>
          <a:blip r:embed="rId2"/>
          <a:stretch>
            <a:fillRect/>
          </a:stretch>
        </p:blipFill>
        <p:spPr>
          <a:xfrm>
            <a:off x="1" y="-2"/>
            <a:ext cx="9144003" cy="5143503"/>
          </a:xfrm>
          <a:prstGeom prst="rect">
            <a:avLst/>
          </a:prstGeom>
          <a:ln w="12700">
            <a:miter lim="400000"/>
          </a:ln>
        </p:spPr>
      </p:pic>
      <p:grpSp>
        <p:nvGrpSpPr>
          <p:cNvPr id="464" name="Group 7"/>
          <p:cNvGrpSpPr/>
          <p:nvPr/>
        </p:nvGrpSpPr>
        <p:grpSpPr>
          <a:xfrm>
            <a:off x="-10717" y="1"/>
            <a:ext cx="9040419" cy="5143502"/>
            <a:chOff x="0" y="0"/>
            <a:chExt cx="12053891" cy="6858002"/>
          </a:xfrm>
        </p:grpSpPr>
        <p:grpSp>
          <p:nvGrpSpPr>
            <p:cNvPr id="452" name="Group 8"/>
            <p:cNvGrpSpPr/>
            <p:nvPr/>
          </p:nvGrpSpPr>
          <p:grpSpPr>
            <a:xfrm>
              <a:off x="0" y="0"/>
              <a:ext cx="1213649" cy="6858003"/>
              <a:chOff x="0" y="0"/>
              <a:chExt cx="1213648" cy="6858002"/>
            </a:xfrm>
          </p:grpSpPr>
          <p:sp>
            <p:nvSpPr>
              <p:cNvPr id="426" name="Rectangle 5"/>
              <p:cNvSpPr/>
              <p:nvPr/>
            </p:nvSpPr>
            <p:spPr>
              <a:xfrm>
                <a:off x="128587" y="4763"/>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27" name="Freeform 6"/>
              <p:cNvSpPr/>
              <p:nvPr/>
            </p:nvSpPr>
            <p:spPr>
              <a:xfrm>
                <a:off x="47625" y="217646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28" name="Freeform 7"/>
              <p:cNvSpPr/>
              <p:nvPr/>
            </p:nvSpPr>
            <p:spPr>
              <a:xfrm>
                <a:off x="42863" y="4021137"/>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29" name="Freeform 8"/>
              <p:cNvSpPr/>
              <p:nvPr/>
            </p:nvSpPr>
            <p:spPr>
              <a:xfrm>
                <a:off x="214313" y="4763"/>
                <a:ext cx="369890" cy="1811339"/>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30" name="Freeform 9"/>
              <p:cNvSpPr/>
              <p:nvPr/>
            </p:nvSpPr>
            <p:spPr>
              <a:xfrm>
                <a:off x="517525" y="1801812"/>
                <a:ext cx="190501"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31" name="Freeform 10"/>
              <p:cNvSpPr/>
              <p:nvPr/>
            </p:nvSpPr>
            <p:spPr>
              <a:xfrm>
                <a:off x="300038" y="4762"/>
                <a:ext cx="369890" cy="1430340"/>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32" name="Freeform 11"/>
              <p:cNvSpPr/>
              <p:nvPr/>
            </p:nvSpPr>
            <p:spPr>
              <a:xfrm>
                <a:off x="560388" y="0"/>
                <a:ext cx="152402"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33" name="Freeform 12"/>
              <p:cNvSpPr/>
              <p:nvPr/>
            </p:nvSpPr>
            <p:spPr>
              <a:xfrm>
                <a:off x="603250" y="142081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34" name="Freeform 13"/>
              <p:cNvSpPr/>
              <p:nvPr/>
            </p:nvSpPr>
            <p:spPr>
              <a:xfrm>
                <a:off x="603250" y="903287"/>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35" name="Freeform 14"/>
              <p:cNvSpPr/>
              <p:nvPr/>
            </p:nvSpPr>
            <p:spPr>
              <a:xfrm>
                <a:off x="655638" y="0"/>
                <a:ext cx="422278" cy="527051"/>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36" name="Freeform 15"/>
              <p:cNvSpPr/>
              <p:nvPr/>
            </p:nvSpPr>
            <p:spPr>
              <a:xfrm>
                <a:off x="1042194" y="488949"/>
                <a:ext cx="147640"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37" name="Freeform 17"/>
              <p:cNvSpPr/>
              <p:nvPr/>
            </p:nvSpPr>
            <p:spPr>
              <a:xfrm>
                <a:off x="23812" y="1801812"/>
                <a:ext cx="123828" cy="127002"/>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38" name="Freeform 18"/>
              <p:cNvSpPr/>
              <p:nvPr/>
            </p:nvSpPr>
            <p:spPr>
              <a:xfrm>
                <a:off x="4762" y="3549649"/>
                <a:ext cx="147641" cy="481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39" name="Freeform 19"/>
              <p:cNvSpPr/>
              <p:nvPr/>
            </p:nvSpPr>
            <p:spPr>
              <a:xfrm>
                <a:off x="142875" y="1382712"/>
                <a:ext cx="142876" cy="4762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40" name="Freeform 20"/>
              <p:cNvSpPr/>
              <p:nvPr/>
            </p:nvSpPr>
            <p:spPr>
              <a:xfrm>
                <a:off x="219075" y="1849437"/>
                <a:ext cx="114301" cy="1079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41" name="Rectangle 21"/>
              <p:cNvSpPr/>
              <p:nvPr/>
            </p:nvSpPr>
            <p:spPr>
              <a:xfrm>
                <a:off x="147637" y="4662488"/>
                <a:ext cx="23815" cy="2181225"/>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42" name="Freeform 22"/>
              <p:cNvSpPr/>
              <p:nvPr/>
            </p:nvSpPr>
            <p:spPr>
              <a:xfrm>
                <a:off x="238125" y="5041900"/>
                <a:ext cx="369890" cy="1801815"/>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43" name="Freeform 23"/>
              <p:cNvSpPr/>
              <p:nvPr/>
            </p:nvSpPr>
            <p:spPr>
              <a:xfrm>
                <a:off x="66675" y="4481512"/>
                <a:ext cx="190501" cy="1905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44" name="Freeform 24"/>
              <p:cNvSpPr/>
              <p:nvPr/>
            </p:nvSpPr>
            <p:spPr>
              <a:xfrm>
                <a:off x="-1" y="5627688"/>
                <a:ext cx="85727" cy="12160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45" name="Freeform 25"/>
              <p:cNvSpPr/>
              <p:nvPr/>
            </p:nvSpPr>
            <p:spPr>
              <a:xfrm>
                <a:off x="541338" y="4867275"/>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46" name="Freeform 26"/>
              <p:cNvSpPr/>
              <p:nvPr/>
            </p:nvSpPr>
            <p:spPr>
              <a:xfrm>
                <a:off x="323850" y="5422900"/>
                <a:ext cx="374651" cy="1425577"/>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47" name="Freeform 27"/>
              <p:cNvSpPr/>
              <p:nvPr/>
            </p:nvSpPr>
            <p:spPr>
              <a:xfrm>
                <a:off x="584200" y="5945188"/>
                <a:ext cx="152401" cy="912815"/>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48" name="Freeform 28"/>
              <p:cNvSpPr/>
              <p:nvPr/>
            </p:nvSpPr>
            <p:spPr>
              <a:xfrm>
                <a:off x="627063" y="5246688"/>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49" name="Freeform 29"/>
              <p:cNvSpPr/>
              <p:nvPr/>
            </p:nvSpPr>
            <p:spPr>
              <a:xfrm>
                <a:off x="627063" y="5764213"/>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50" name="Freeform 30"/>
              <p:cNvSpPr/>
              <p:nvPr/>
            </p:nvSpPr>
            <p:spPr>
              <a:xfrm>
                <a:off x="684213" y="6330950"/>
                <a:ext cx="417515" cy="517527"/>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51" name="Freeform 31"/>
              <p:cNvSpPr/>
              <p:nvPr/>
            </p:nvSpPr>
            <p:spPr>
              <a:xfrm>
                <a:off x="1063626" y="6221413"/>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nvGrpSpPr>
            <p:cNvPr id="463" name="Group 9"/>
            <p:cNvGrpSpPr/>
            <p:nvPr/>
          </p:nvGrpSpPr>
          <p:grpSpPr>
            <a:xfrm>
              <a:off x="11386343" y="0"/>
              <a:ext cx="667549" cy="6848478"/>
              <a:chOff x="-1" y="0"/>
              <a:chExt cx="667547" cy="6848477"/>
            </a:xfrm>
          </p:grpSpPr>
          <p:sp>
            <p:nvSpPr>
              <p:cNvPr id="453" name="Freeform 32"/>
              <p:cNvSpPr/>
              <p:nvPr/>
            </p:nvSpPr>
            <p:spPr>
              <a:xfrm>
                <a:off x="111919" y="0"/>
                <a:ext cx="417515" cy="512764"/>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54" name="Freeform 33"/>
              <p:cNvSpPr/>
              <p:nvPr/>
            </p:nvSpPr>
            <p:spPr>
              <a:xfrm>
                <a:off x="-2" y="474662"/>
                <a:ext cx="150023" cy="152402"/>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55" name="Freeform 34"/>
              <p:cNvSpPr/>
              <p:nvPr/>
            </p:nvSpPr>
            <p:spPr>
              <a:xfrm>
                <a:off x="259556" y="1539874"/>
                <a:ext cx="188915"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56" name="Freeform 35"/>
              <p:cNvSpPr/>
              <p:nvPr/>
            </p:nvSpPr>
            <p:spPr>
              <a:xfrm>
                <a:off x="159544" y="5694363"/>
                <a:ext cx="298452" cy="1154115"/>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57" name="Freeform 36"/>
              <p:cNvSpPr/>
              <p:nvPr/>
            </p:nvSpPr>
            <p:spPr>
              <a:xfrm>
                <a:off x="400844" y="5551488"/>
                <a:ext cx="157165" cy="155577"/>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58" name="Freeform 37"/>
              <p:cNvSpPr/>
              <p:nvPr/>
            </p:nvSpPr>
            <p:spPr>
              <a:xfrm>
                <a:off x="338931" y="4762"/>
                <a:ext cx="304803" cy="1544640"/>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59" name="Freeform 38"/>
              <p:cNvSpPr/>
              <p:nvPr/>
            </p:nvSpPr>
            <p:spPr>
              <a:xfrm>
                <a:off x="264319" y="4867275"/>
                <a:ext cx="188915"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60" name="Freeform 39"/>
              <p:cNvSpPr/>
              <p:nvPr/>
            </p:nvSpPr>
            <p:spPr>
              <a:xfrm>
                <a:off x="69056" y="5046663"/>
                <a:ext cx="307977" cy="1801815"/>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61" name="Freeform 40"/>
              <p:cNvSpPr/>
              <p:nvPr/>
            </p:nvSpPr>
            <p:spPr>
              <a:xfrm>
                <a:off x="477044" y="6416675"/>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62" name="Rectangle 41"/>
              <p:cNvSpPr/>
              <p:nvPr/>
            </p:nvSpPr>
            <p:spPr>
              <a:xfrm>
                <a:off x="567531" y="6596063"/>
                <a:ext cx="23815" cy="252414"/>
              </a:xfrm>
              <a:prstGeom prst="rect">
                <a:avLst/>
              </a:pr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sp>
        <p:nvSpPr>
          <p:cNvPr id="465" name="Slide Number"/>
          <p:cNvSpPr txBox="1">
            <a:spLocks noGrp="1"/>
          </p:cNvSpPr>
          <p:nvPr>
            <p:ph type="sldNum" sz="quarter" idx="2"/>
          </p:nvPr>
        </p:nvSpPr>
        <p:spPr>
          <a:xfrm>
            <a:off x="8077813" y="4445507"/>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315892420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pic>
        <p:nvPicPr>
          <p:cNvPr id="472" name="Picture 2" descr="Picture 2"/>
          <p:cNvPicPr>
            <a:picLocks noChangeAspect="1"/>
          </p:cNvPicPr>
          <p:nvPr/>
        </p:nvPicPr>
        <p:blipFill>
          <a:blip r:embed="rId2"/>
          <a:stretch>
            <a:fillRect/>
          </a:stretch>
        </p:blipFill>
        <p:spPr>
          <a:xfrm>
            <a:off x="1" y="-2"/>
            <a:ext cx="9144003" cy="5143503"/>
          </a:xfrm>
          <a:prstGeom prst="rect">
            <a:avLst/>
          </a:prstGeom>
          <a:ln w="12700">
            <a:miter lim="400000"/>
          </a:ln>
        </p:spPr>
      </p:pic>
      <p:grpSp>
        <p:nvGrpSpPr>
          <p:cNvPr id="511" name="Group 7"/>
          <p:cNvGrpSpPr/>
          <p:nvPr/>
        </p:nvGrpSpPr>
        <p:grpSpPr>
          <a:xfrm>
            <a:off x="-10717" y="1"/>
            <a:ext cx="9040419" cy="5143502"/>
            <a:chOff x="0" y="0"/>
            <a:chExt cx="12053891" cy="6858002"/>
          </a:xfrm>
        </p:grpSpPr>
        <p:grpSp>
          <p:nvGrpSpPr>
            <p:cNvPr id="499" name="Group 8"/>
            <p:cNvGrpSpPr/>
            <p:nvPr/>
          </p:nvGrpSpPr>
          <p:grpSpPr>
            <a:xfrm>
              <a:off x="0" y="0"/>
              <a:ext cx="1213649" cy="6858003"/>
              <a:chOff x="0" y="0"/>
              <a:chExt cx="1213648" cy="6858002"/>
            </a:xfrm>
          </p:grpSpPr>
          <p:sp>
            <p:nvSpPr>
              <p:cNvPr id="473" name="Rectangle 5"/>
              <p:cNvSpPr/>
              <p:nvPr/>
            </p:nvSpPr>
            <p:spPr>
              <a:xfrm>
                <a:off x="128587" y="4763"/>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74" name="Freeform 6"/>
              <p:cNvSpPr/>
              <p:nvPr/>
            </p:nvSpPr>
            <p:spPr>
              <a:xfrm>
                <a:off x="47625" y="217646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75" name="Freeform 7"/>
              <p:cNvSpPr/>
              <p:nvPr/>
            </p:nvSpPr>
            <p:spPr>
              <a:xfrm>
                <a:off x="42863" y="4021137"/>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76" name="Freeform 8"/>
              <p:cNvSpPr/>
              <p:nvPr/>
            </p:nvSpPr>
            <p:spPr>
              <a:xfrm>
                <a:off x="214313" y="4763"/>
                <a:ext cx="369890" cy="1811339"/>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77" name="Freeform 9"/>
              <p:cNvSpPr/>
              <p:nvPr/>
            </p:nvSpPr>
            <p:spPr>
              <a:xfrm>
                <a:off x="517525" y="1801812"/>
                <a:ext cx="190501"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78" name="Freeform 10"/>
              <p:cNvSpPr/>
              <p:nvPr/>
            </p:nvSpPr>
            <p:spPr>
              <a:xfrm>
                <a:off x="300038" y="4762"/>
                <a:ext cx="369890" cy="1430340"/>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79" name="Freeform 11"/>
              <p:cNvSpPr/>
              <p:nvPr/>
            </p:nvSpPr>
            <p:spPr>
              <a:xfrm>
                <a:off x="560388" y="0"/>
                <a:ext cx="152402"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80" name="Freeform 12"/>
              <p:cNvSpPr/>
              <p:nvPr/>
            </p:nvSpPr>
            <p:spPr>
              <a:xfrm>
                <a:off x="603250" y="142081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81" name="Freeform 13"/>
              <p:cNvSpPr/>
              <p:nvPr/>
            </p:nvSpPr>
            <p:spPr>
              <a:xfrm>
                <a:off x="603250" y="903287"/>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82" name="Freeform 14"/>
              <p:cNvSpPr/>
              <p:nvPr/>
            </p:nvSpPr>
            <p:spPr>
              <a:xfrm>
                <a:off x="655638" y="0"/>
                <a:ext cx="422278" cy="527051"/>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83" name="Freeform 15"/>
              <p:cNvSpPr/>
              <p:nvPr/>
            </p:nvSpPr>
            <p:spPr>
              <a:xfrm>
                <a:off x="1042194" y="488949"/>
                <a:ext cx="147640"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84" name="Freeform 17"/>
              <p:cNvSpPr/>
              <p:nvPr/>
            </p:nvSpPr>
            <p:spPr>
              <a:xfrm>
                <a:off x="23812" y="1801812"/>
                <a:ext cx="123828" cy="127002"/>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85" name="Freeform 18"/>
              <p:cNvSpPr/>
              <p:nvPr/>
            </p:nvSpPr>
            <p:spPr>
              <a:xfrm>
                <a:off x="4762" y="3549649"/>
                <a:ext cx="147641" cy="481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86" name="Freeform 19"/>
              <p:cNvSpPr/>
              <p:nvPr/>
            </p:nvSpPr>
            <p:spPr>
              <a:xfrm>
                <a:off x="142875" y="1382712"/>
                <a:ext cx="142876" cy="4762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87" name="Freeform 20"/>
              <p:cNvSpPr/>
              <p:nvPr/>
            </p:nvSpPr>
            <p:spPr>
              <a:xfrm>
                <a:off x="219075" y="1849437"/>
                <a:ext cx="114301" cy="1079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88" name="Rectangle 21"/>
              <p:cNvSpPr/>
              <p:nvPr/>
            </p:nvSpPr>
            <p:spPr>
              <a:xfrm>
                <a:off x="147637" y="4662488"/>
                <a:ext cx="23815" cy="2181225"/>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89" name="Freeform 22"/>
              <p:cNvSpPr/>
              <p:nvPr/>
            </p:nvSpPr>
            <p:spPr>
              <a:xfrm>
                <a:off x="238125" y="5041900"/>
                <a:ext cx="369890" cy="1801815"/>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90" name="Freeform 23"/>
              <p:cNvSpPr/>
              <p:nvPr/>
            </p:nvSpPr>
            <p:spPr>
              <a:xfrm>
                <a:off x="66675" y="4481512"/>
                <a:ext cx="190501" cy="1905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91" name="Freeform 24"/>
              <p:cNvSpPr/>
              <p:nvPr/>
            </p:nvSpPr>
            <p:spPr>
              <a:xfrm>
                <a:off x="-1" y="5627688"/>
                <a:ext cx="85727" cy="12160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92" name="Freeform 25"/>
              <p:cNvSpPr/>
              <p:nvPr/>
            </p:nvSpPr>
            <p:spPr>
              <a:xfrm>
                <a:off x="541338" y="4867275"/>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93" name="Freeform 26"/>
              <p:cNvSpPr/>
              <p:nvPr/>
            </p:nvSpPr>
            <p:spPr>
              <a:xfrm>
                <a:off x="323850" y="5422900"/>
                <a:ext cx="374651" cy="1425577"/>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94" name="Freeform 27"/>
              <p:cNvSpPr/>
              <p:nvPr/>
            </p:nvSpPr>
            <p:spPr>
              <a:xfrm>
                <a:off x="584200" y="5945188"/>
                <a:ext cx="152401" cy="912815"/>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95" name="Freeform 28"/>
              <p:cNvSpPr/>
              <p:nvPr/>
            </p:nvSpPr>
            <p:spPr>
              <a:xfrm>
                <a:off x="627063" y="5246688"/>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96" name="Freeform 29"/>
              <p:cNvSpPr/>
              <p:nvPr/>
            </p:nvSpPr>
            <p:spPr>
              <a:xfrm>
                <a:off x="627063" y="5764213"/>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97" name="Freeform 30"/>
              <p:cNvSpPr/>
              <p:nvPr/>
            </p:nvSpPr>
            <p:spPr>
              <a:xfrm>
                <a:off x="684213" y="6330950"/>
                <a:ext cx="417515" cy="517527"/>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98" name="Freeform 31"/>
              <p:cNvSpPr/>
              <p:nvPr/>
            </p:nvSpPr>
            <p:spPr>
              <a:xfrm>
                <a:off x="1063626" y="6221413"/>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nvGrpSpPr>
            <p:cNvPr id="510" name="Group 9"/>
            <p:cNvGrpSpPr/>
            <p:nvPr/>
          </p:nvGrpSpPr>
          <p:grpSpPr>
            <a:xfrm>
              <a:off x="11386343" y="0"/>
              <a:ext cx="667549" cy="6848478"/>
              <a:chOff x="-1" y="0"/>
              <a:chExt cx="667547" cy="6848477"/>
            </a:xfrm>
          </p:grpSpPr>
          <p:sp>
            <p:nvSpPr>
              <p:cNvPr id="500" name="Freeform 32"/>
              <p:cNvSpPr/>
              <p:nvPr/>
            </p:nvSpPr>
            <p:spPr>
              <a:xfrm>
                <a:off x="111919" y="0"/>
                <a:ext cx="417515" cy="512764"/>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01" name="Freeform 33"/>
              <p:cNvSpPr/>
              <p:nvPr/>
            </p:nvSpPr>
            <p:spPr>
              <a:xfrm>
                <a:off x="-2" y="474662"/>
                <a:ext cx="150023" cy="152402"/>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02" name="Freeform 34"/>
              <p:cNvSpPr/>
              <p:nvPr/>
            </p:nvSpPr>
            <p:spPr>
              <a:xfrm>
                <a:off x="259556" y="1539874"/>
                <a:ext cx="188915"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03" name="Freeform 35"/>
              <p:cNvSpPr/>
              <p:nvPr/>
            </p:nvSpPr>
            <p:spPr>
              <a:xfrm>
                <a:off x="159544" y="5694363"/>
                <a:ext cx="298452" cy="1154115"/>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04" name="Freeform 36"/>
              <p:cNvSpPr/>
              <p:nvPr/>
            </p:nvSpPr>
            <p:spPr>
              <a:xfrm>
                <a:off x="400844" y="5551488"/>
                <a:ext cx="157165" cy="155577"/>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05" name="Freeform 37"/>
              <p:cNvSpPr/>
              <p:nvPr/>
            </p:nvSpPr>
            <p:spPr>
              <a:xfrm>
                <a:off x="338931" y="4762"/>
                <a:ext cx="304803" cy="1544640"/>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06" name="Freeform 38"/>
              <p:cNvSpPr/>
              <p:nvPr/>
            </p:nvSpPr>
            <p:spPr>
              <a:xfrm>
                <a:off x="264319" y="4867275"/>
                <a:ext cx="188915"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07" name="Freeform 39"/>
              <p:cNvSpPr/>
              <p:nvPr/>
            </p:nvSpPr>
            <p:spPr>
              <a:xfrm>
                <a:off x="69056" y="5046663"/>
                <a:ext cx="307977" cy="1801815"/>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08" name="Freeform 40"/>
              <p:cNvSpPr/>
              <p:nvPr/>
            </p:nvSpPr>
            <p:spPr>
              <a:xfrm>
                <a:off x="477044" y="6416675"/>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09" name="Rectangle 41"/>
              <p:cNvSpPr/>
              <p:nvPr/>
            </p:nvSpPr>
            <p:spPr>
              <a:xfrm>
                <a:off x="567531" y="6596063"/>
                <a:ext cx="23815" cy="252414"/>
              </a:xfrm>
              <a:prstGeom prst="rect">
                <a:avLst/>
              </a:pr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sp>
        <p:nvSpPr>
          <p:cNvPr id="512" name="Title Text"/>
          <p:cNvSpPr txBox="1">
            <a:spLocks noGrp="1"/>
          </p:cNvSpPr>
          <p:nvPr>
            <p:ph type="title"/>
          </p:nvPr>
        </p:nvSpPr>
        <p:spPr>
          <a:xfrm>
            <a:off x="860029" y="457201"/>
            <a:ext cx="2892030" cy="1229914"/>
          </a:xfrm>
          <a:prstGeom prst="rect">
            <a:avLst/>
          </a:prstGeom>
        </p:spPr>
        <p:txBody>
          <a:bodyPr lIns="45718" tIns="45718" rIns="45718" bIns="45718" anchor="b"/>
          <a:lstStyle>
            <a:lvl1pPr defTabSz="685783">
              <a:lnSpc>
                <a:spcPct val="90000"/>
              </a:lnSpc>
              <a:defRPr sz="2400" cap="all">
                <a:solidFill>
                  <a:srgbClr val="FFFFFF"/>
                </a:solidFill>
                <a:latin typeface="Tw Cen MT"/>
                <a:ea typeface="Tw Cen MT"/>
                <a:cs typeface="Tw Cen MT"/>
                <a:sym typeface="Tw Cen MT"/>
              </a:defRPr>
            </a:lvl1pPr>
          </a:lstStyle>
          <a:p>
            <a:r>
              <a:t>Title Text</a:t>
            </a:r>
          </a:p>
        </p:txBody>
      </p:sp>
      <p:sp>
        <p:nvSpPr>
          <p:cNvPr id="513" name="Body Level One…"/>
          <p:cNvSpPr txBox="1">
            <a:spLocks noGrp="1"/>
          </p:cNvSpPr>
          <p:nvPr>
            <p:ph type="body" sz="half" idx="1"/>
          </p:nvPr>
        </p:nvSpPr>
        <p:spPr>
          <a:xfrm>
            <a:off x="3867151" y="444500"/>
            <a:ext cx="4418408" cy="3898903"/>
          </a:xfrm>
          <a:prstGeom prst="rect">
            <a:avLst/>
          </a:prstGeom>
        </p:spPr>
        <p:txBody>
          <a:bodyPr lIns="45718" tIns="45718" rIns="45718" bIns="45718" anchor="ctr"/>
          <a:lstStyle>
            <a:lvl1pPr marL="171444" indent="-171444"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1pPr>
            <a:lvl2pPr marL="548625" indent="-205734"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2pPr>
            <a:lvl3pPr marL="914376" indent="-228593"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3pPr>
            <a:lvl4pPr marL="1285842" indent="-257168"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4pPr>
            <a:lvl5pPr marL="1628734" indent="-257168"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5pPr>
          </a:lstStyle>
          <a:p>
            <a:r>
              <a:t>Body Level One</a:t>
            </a:r>
          </a:p>
          <a:p>
            <a:pPr lvl="1"/>
            <a:r>
              <a:t>Body Level Two</a:t>
            </a:r>
          </a:p>
          <a:p>
            <a:pPr lvl="2"/>
            <a:r>
              <a:t>Body Level Three</a:t>
            </a:r>
          </a:p>
          <a:p>
            <a:pPr lvl="3"/>
            <a:r>
              <a:t>Body Level Four</a:t>
            </a:r>
          </a:p>
          <a:p>
            <a:pPr lvl="4"/>
            <a:r>
              <a:t>Body Level Five</a:t>
            </a:r>
          </a:p>
        </p:txBody>
      </p:sp>
      <p:sp>
        <p:nvSpPr>
          <p:cNvPr id="514" name="Text Placeholder 3"/>
          <p:cNvSpPr>
            <a:spLocks noGrp="1"/>
          </p:cNvSpPr>
          <p:nvPr>
            <p:ph type="body" sz="quarter" idx="21"/>
          </p:nvPr>
        </p:nvSpPr>
        <p:spPr>
          <a:xfrm>
            <a:off x="860029" y="1687113"/>
            <a:ext cx="2892029" cy="2656288"/>
          </a:xfrm>
          <a:prstGeom prst="rect">
            <a:avLst/>
          </a:prstGeom>
        </p:spPr>
        <p:txBody>
          <a:bodyPr lIns="45718" tIns="45718" rIns="45718" bIns="45718"/>
          <a:lstStyle/>
          <a:p>
            <a:endParaRPr/>
          </a:p>
        </p:txBody>
      </p:sp>
      <p:sp>
        <p:nvSpPr>
          <p:cNvPr id="515" name="Slide Number"/>
          <p:cNvSpPr txBox="1">
            <a:spLocks noGrp="1"/>
          </p:cNvSpPr>
          <p:nvPr>
            <p:ph type="sldNum" sz="quarter" idx="2"/>
          </p:nvPr>
        </p:nvSpPr>
        <p:spPr>
          <a:xfrm>
            <a:off x="8077813" y="4445507"/>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162929561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Panoramic Picture with Caption">
    <p:spTree>
      <p:nvGrpSpPr>
        <p:cNvPr id="1" name=""/>
        <p:cNvGrpSpPr/>
        <p:nvPr/>
      </p:nvGrpSpPr>
      <p:grpSpPr>
        <a:xfrm>
          <a:off x="0" y="0"/>
          <a:ext cx="0" cy="0"/>
          <a:chOff x="0" y="0"/>
          <a:chExt cx="0" cy="0"/>
        </a:xfrm>
      </p:grpSpPr>
      <p:pic>
        <p:nvPicPr>
          <p:cNvPr id="572" name="Picture 2" descr="Picture 2"/>
          <p:cNvPicPr>
            <a:picLocks noChangeAspect="1"/>
          </p:cNvPicPr>
          <p:nvPr/>
        </p:nvPicPr>
        <p:blipFill>
          <a:blip r:embed="rId2"/>
          <a:stretch>
            <a:fillRect/>
          </a:stretch>
        </p:blipFill>
        <p:spPr>
          <a:xfrm>
            <a:off x="1" y="-2"/>
            <a:ext cx="9144003" cy="5143503"/>
          </a:xfrm>
          <a:prstGeom prst="rect">
            <a:avLst/>
          </a:prstGeom>
          <a:ln w="12700">
            <a:miter lim="400000"/>
          </a:ln>
        </p:spPr>
      </p:pic>
      <p:grpSp>
        <p:nvGrpSpPr>
          <p:cNvPr id="611" name="Group 7"/>
          <p:cNvGrpSpPr/>
          <p:nvPr/>
        </p:nvGrpSpPr>
        <p:grpSpPr>
          <a:xfrm>
            <a:off x="-10717" y="1"/>
            <a:ext cx="9040419" cy="5143502"/>
            <a:chOff x="0" y="0"/>
            <a:chExt cx="12053891" cy="6858002"/>
          </a:xfrm>
        </p:grpSpPr>
        <p:grpSp>
          <p:nvGrpSpPr>
            <p:cNvPr id="599" name="Group 8"/>
            <p:cNvGrpSpPr/>
            <p:nvPr/>
          </p:nvGrpSpPr>
          <p:grpSpPr>
            <a:xfrm>
              <a:off x="0" y="0"/>
              <a:ext cx="1213649" cy="6858003"/>
              <a:chOff x="0" y="0"/>
              <a:chExt cx="1213648" cy="6858002"/>
            </a:xfrm>
          </p:grpSpPr>
          <p:sp>
            <p:nvSpPr>
              <p:cNvPr id="573" name="Rectangle 5"/>
              <p:cNvSpPr/>
              <p:nvPr/>
            </p:nvSpPr>
            <p:spPr>
              <a:xfrm>
                <a:off x="128587" y="4763"/>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74" name="Freeform 6"/>
              <p:cNvSpPr/>
              <p:nvPr/>
            </p:nvSpPr>
            <p:spPr>
              <a:xfrm>
                <a:off x="47625" y="217646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75" name="Freeform 7"/>
              <p:cNvSpPr/>
              <p:nvPr/>
            </p:nvSpPr>
            <p:spPr>
              <a:xfrm>
                <a:off x="42863" y="4021137"/>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76" name="Freeform 8"/>
              <p:cNvSpPr/>
              <p:nvPr/>
            </p:nvSpPr>
            <p:spPr>
              <a:xfrm>
                <a:off x="214313" y="4763"/>
                <a:ext cx="369890" cy="1811339"/>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77" name="Freeform 9"/>
              <p:cNvSpPr/>
              <p:nvPr/>
            </p:nvSpPr>
            <p:spPr>
              <a:xfrm>
                <a:off x="517525" y="1801812"/>
                <a:ext cx="190501"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78" name="Freeform 10"/>
              <p:cNvSpPr/>
              <p:nvPr/>
            </p:nvSpPr>
            <p:spPr>
              <a:xfrm>
                <a:off x="300038" y="4762"/>
                <a:ext cx="369890" cy="1430340"/>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79" name="Freeform 11"/>
              <p:cNvSpPr/>
              <p:nvPr/>
            </p:nvSpPr>
            <p:spPr>
              <a:xfrm>
                <a:off x="560388" y="0"/>
                <a:ext cx="152402"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80" name="Freeform 12"/>
              <p:cNvSpPr/>
              <p:nvPr/>
            </p:nvSpPr>
            <p:spPr>
              <a:xfrm>
                <a:off x="603250" y="142081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81" name="Freeform 13"/>
              <p:cNvSpPr/>
              <p:nvPr/>
            </p:nvSpPr>
            <p:spPr>
              <a:xfrm>
                <a:off x="603250" y="903287"/>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82" name="Freeform 14"/>
              <p:cNvSpPr/>
              <p:nvPr/>
            </p:nvSpPr>
            <p:spPr>
              <a:xfrm>
                <a:off x="655638" y="0"/>
                <a:ext cx="422278" cy="527051"/>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83" name="Freeform 15"/>
              <p:cNvSpPr/>
              <p:nvPr/>
            </p:nvSpPr>
            <p:spPr>
              <a:xfrm>
                <a:off x="1042194" y="488949"/>
                <a:ext cx="147640"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84" name="Freeform 17"/>
              <p:cNvSpPr/>
              <p:nvPr/>
            </p:nvSpPr>
            <p:spPr>
              <a:xfrm>
                <a:off x="23812" y="1801812"/>
                <a:ext cx="123828" cy="127002"/>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85" name="Freeform 18"/>
              <p:cNvSpPr/>
              <p:nvPr/>
            </p:nvSpPr>
            <p:spPr>
              <a:xfrm>
                <a:off x="4762" y="3549649"/>
                <a:ext cx="147641" cy="481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86" name="Freeform 19"/>
              <p:cNvSpPr/>
              <p:nvPr/>
            </p:nvSpPr>
            <p:spPr>
              <a:xfrm>
                <a:off x="142875" y="1382712"/>
                <a:ext cx="142876" cy="4762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87" name="Freeform 20"/>
              <p:cNvSpPr/>
              <p:nvPr/>
            </p:nvSpPr>
            <p:spPr>
              <a:xfrm>
                <a:off x="219075" y="1849437"/>
                <a:ext cx="114301" cy="1079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88" name="Rectangle 21"/>
              <p:cNvSpPr/>
              <p:nvPr/>
            </p:nvSpPr>
            <p:spPr>
              <a:xfrm>
                <a:off x="147637" y="4662488"/>
                <a:ext cx="23815" cy="2181225"/>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89" name="Freeform 22"/>
              <p:cNvSpPr/>
              <p:nvPr/>
            </p:nvSpPr>
            <p:spPr>
              <a:xfrm>
                <a:off x="238125" y="5041900"/>
                <a:ext cx="369890" cy="1801815"/>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90" name="Freeform 23"/>
              <p:cNvSpPr/>
              <p:nvPr/>
            </p:nvSpPr>
            <p:spPr>
              <a:xfrm>
                <a:off x="66675" y="4481512"/>
                <a:ext cx="190501" cy="1905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91" name="Freeform 24"/>
              <p:cNvSpPr/>
              <p:nvPr/>
            </p:nvSpPr>
            <p:spPr>
              <a:xfrm>
                <a:off x="-1" y="5627688"/>
                <a:ext cx="85727" cy="12160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92" name="Freeform 25"/>
              <p:cNvSpPr/>
              <p:nvPr/>
            </p:nvSpPr>
            <p:spPr>
              <a:xfrm>
                <a:off x="541338" y="4867275"/>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93" name="Freeform 26"/>
              <p:cNvSpPr/>
              <p:nvPr/>
            </p:nvSpPr>
            <p:spPr>
              <a:xfrm>
                <a:off x="323850" y="5422900"/>
                <a:ext cx="374651" cy="1425577"/>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94" name="Freeform 27"/>
              <p:cNvSpPr/>
              <p:nvPr/>
            </p:nvSpPr>
            <p:spPr>
              <a:xfrm>
                <a:off x="584200" y="5945188"/>
                <a:ext cx="152401" cy="912815"/>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95" name="Freeform 28"/>
              <p:cNvSpPr/>
              <p:nvPr/>
            </p:nvSpPr>
            <p:spPr>
              <a:xfrm>
                <a:off x="627063" y="5246688"/>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96" name="Freeform 29"/>
              <p:cNvSpPr/>
              <p:nvPr/>
            </p:nvSpPr>
            <p:spPr>
              <a:xfrm>
                <a:off x="627063" y="5764213"/>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97" name="Freeform 30"/>
              <p:cNvSpPr/>
              <p:nvPr/>
            </p:nvSpPr>
            <p:spPr>
              <a:xfrm>
                <a:off x="684213" y="6330950"/>
                <a:ext cx="417515" cy="517527"/>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98" name="Freeform 31"/>
              <p:cNvSpPr/>
              <p:nvPr/>
            </p:nvSpPr>
            <p:spPr>
              <a:xfrm>
                <a:off x="1063626" y="6221413"/>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nvGrpSpPr>
            <p:cNvPr id="610" name="Group 9"/>
            <p:cNvGrpSpPr/>
            <p:nvPr/>
          </p:nvGrpSpPr>
          <p:grpSpPr>
            <a:xfrm>
              <a:off x="11386343" y="0"/>
              <a:ext cx="667549" cy="6848478"/>
              <a:chOff x="-1" y="0"/>
              <a:chExt cx="667547" cy="6848477"/>
            </a:xfrm>
          </p:grpSpPr>
          <p:sp>
            <p:nvSpPr>
              <p:cNvPr id="600" name="Freeform 32"/>
              <p:cNvSpPr/>
              <p:nvPr/>
            </p:nvSpPr>
            <p:spPr>
              <a:xfrm>
                <a:off x="111919" y="0"/>
                <a:ext cx="417515" cy="512764"/>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01" name="Freeform 33"/>
              <p:cNvSpPr/>
              <p:nvPr/>
            </p:nvSpPr>
            <p:spPr>
              <a:xfrm>
                <a:off x="-2" y="474662"/>
                <a:ext cx="150023" cy="152402"/>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02" name="Freeform 34"/>
              <p:cNvSpPr/>
              <p:nvPr/>
            </p:nvSpPr>
            <p:spPr>
              <a:xfrm>
                <a:off x="259556" y="1539874"/>
                <a:ext cx="188915"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03" name="Freeform 35"/>
              <p:cNvSpPr/>
              <p:nvPr/>
            </p:nvSpPr>
            <p:spPr>
              <a:xfrm>
                <a:off x="159544" y="5694363"/>
                <a:ext cx="298452" cy="1154115"/>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04" name="Freeform 36"/>
              <p:cNvSpPr/>
              <p:nvPr/>
            </p:nvSpPr>
            <p:spPr>
              <a:xfrm>
                <a:off x="400844" y="5551488"/>
                <a:ext cx="157165" cy="155577"/>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05" name="Freeform 37"/>
              <p:cNvSpPr/>
              <p:nvPr/>
            </p:nvSpPr>
            <p:spPr>
              <a:xfrm>
                <a:off x="338931" y="4762"/>
                <a:ext cx="304803" cy="1544640"/>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06" name="Freeform 38"/>
              <p:cNvSpPr/>
              <p:nvPr/>
            </p:nvSpPr>
            <p:spPr>
              <a:xfrm>
                <a:off x="264319" y="4867275"/>
                <a:ext cx="188915"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07" name="Freeform 39"/>
              <p:cNvSpPr/>
              <p:nvPr/>
            </p:nvSpPr>
            <p:spPr>
              <a:xfrm>
                <a:off x="69056" y="5046663"/>
                <a:ext cx="307977" cy="1801815"/>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08" name="Freeform 40"/>
              <p:cNvSpPr/>
              <p:nvPr/>
            </p:nvSpPr>
            <p:spPr>
              <a:xfrm>
                <a:off x="477044" y="6416675"/>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09" name="Rectangle 41"/>
              <p:cNvSpPr/>
              <p:nvPr/>
            </p:nvSpPr>
            <p:spPr>
              <a:xfrm>
                <a:off x="567531" y="6596063"/>
                <a:ext cx="23815" cy="252414"/>
              </a:xfrm>
              <a:prstGeom prst="rect">
                <a:avLst/>
              </a:pr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sp>
        <p:nvSpPr>
          <p:cNvPr id="612" name="Title Text"/>
          <p:cNvSpPr txBox="1">
            <a:spLocks noGrp="1"/>
          </p:cNvSpPr>
          <p:nvPr>
            <p:ph type="title"/>
          </p:nvPr>
        </p:nvSpPr>
        <p:spPr>
          <a:xfrm>
            <a:off x="856059" y="3228499"/>
            <a:ext cx="7434266" cy="614518"/>
          </a:xfrm>
          <a:prstGeom prst="rect">
            <a:avLst/>
          </a:prstGeom>
        </p:spPr>
        <p:txBody>
          <a:bodyPr lIns="45718" tIns="45718" rIns="45718" bIns="45718" anchor="b"/>
          <a:lstStyle>
            <a:lvl1pPr defTabSz="685783">
              <a:lnSpc>
                <a:spcPct val="90000"/>
              </a:lnSpc>
              <a:defRPr sz="2400" cap="all">
                <a:solidFill>
                  <a:srgbClr val="FFFFFF"/>
                </a:solidFill>
                <a:latin typeface="Tw Cen MT"/>
                <a:ea typeface="Tw Cen MT"/>
                <a:cs typeface="Tw Cen MT"/>
                <a:sym typeface="Tw Cen MT"/>
              </a:defRPr>
            </a:lvl1pPr>
          </a:lstStyle>
          <a:p>
            <a:r>
              <a:t>Title Text</a:t>
            </a:r>
          </a:p>
        </p:txBody>
      </p:sp>
      <p:sp>
        <p:nvSpPr>
          <p:cNvPr id="613" name="Picture Placeholder 2"/>
          <p:cNvSpPr>
            <a:spLocks noGrp="1"/>
          </p:cNvSpPr>
          <p:nvPr>
            <p:ph type="pic" sz="half" idx="21"/>
          </p:nvPr>
        </p:nvSpPr>
        <p:spPr>
          <a:xfrm>
            <a:off x="856059" y="454819"/>
            <a:ext cx="7434266" cy="2474834"/>
          </a:xfrm>
          <a:prstGeom prst="rect">
            <a:avLst/>
          </a:prstGeom>
          <a:ln w="19050" cap="sq">
            <a:solidFill>
              <a:srgbClr val="B4FFFF">
                <a:alpha val="60000"/>
              </a:srgbClr>
            </a:solidFill>
            <a:miter lim="800000"/>
          </a:ln>
          <a:effectLst>
            <a:outerShdw blurRad="88900" dist="38100" dir="5400000" rotWithShape="0">
              <a:srgbClr val="000000">
                <a:alpha val="40000"/>
              </a:srgbClr>
            </a:outerShdw>
          </a:effectLst>
        </p:spPr>
        <p:txBody>
          <a:bodyPr lIns="91439" tIns="45719" rIns="91439" bIns="45719">
            <a:noAutofit/>
          </a:bodyPr>
          <a:lstStyle/>
          <a:p>
            <a:endParaRPr/>
          </a:p>
        </p:txBody>
      </p:sp>
      <p:sp>
        <p:nvSpPr>
          <p:cNvPr id="614" name="Body Level One…"/>
          <p:cNvSpPr txBox="1">
            <a:spLocks noGrp="1"/>
          </p:cNvSpPr>
          <p:nvPr>
            <p:ph type="body" sz="quarter" idx="1"/>
          </p:nvPr>
        </p:nvSpPr>
        <p:spPr>
          <a:xfrm>
            <a:off x="856024" y="3843015"/>
            <a:ext cx="7433144" cy="511856"/>
          </a:xfrm>
          <a:prstGeom prst="rect">
            <a:avLst/>
          </a:prstGeom>
        </p:spPr>
        <p:txBody>
          <a:bodyPr lIns="45718" tIns="45718" rIns="45718" bIns="45718"/>
          <a:lstStyle>
            <a:lvl1pPr defTabSz="685783">
              <a:lnSpc>
                <a:spcPct val="120000"/>
              </a:lnSpc>
              <a:spcBef>
                <a:spcPts val="750"/>
              </a:spcBef>
              <a:defRPr sz="1200">
                <a:solidFill>
                  <a:srgbClr val="FFFFFF"/>
                </a:solidFill>
                <a:latin typeface="Tw Cen MT"/>
                <a:ea typeface="Tw Cen MT"/>
                <a:cs typeface="Tw Cen MT"/>
                <a:sym typeface="Tw Cen MT"/>
              </a:defRPr>
            </a:lvl1pPr>
            <a:lvl2pPr defTabSz="685783">
              <a:lnSpc>
                <a:spcPct val="120000"/>
              </a:lnSpc>
              <a:spcBef>
                <a:spcPts val="750"/>
              </a:spcBef>
              <a:defRPr sz="1200">
                <a:solidFill>
                  <a:srgbClr val="FFFFFF"/>
                </a:solidFill>
                <a:latin typeface="Tw Cen MT"/>
                <a:ea typeface="Tw Cen MT"/>
                <a:cs typeface="Tw Cen MT"/>
                <a:sym typeface="Tw Cen MT"/>
              </a:defRPr>
            </a:lvl2pPr>
            <a:lvl3pPr defTabSz="685783">
              <a:lnSpc>
                <a:spcPct val="120000"/>
              </a:lnSpc>
              <a:spcBef>
                <a:spcPts val="750"/>
              </a:spcBef>
              <a:defRPr sz="1200">
                <a:solidFill>
                  <a:srgbClr val="FFFFFF"/>
                </a:solidFill>
                <a:latin typeface="Tw Cen MT"/>
                <a:ea typeface="Tw Cen MT"/>
                <a:cs typeface="Tw Cen MT"/>
                <a:sym typeface="Tw Cen MT"/>
              </a:defRPr>
            </a:lvl3pPr>
            <a:lvl4pPr defTabSz="685783">
              <a:lnSpc>
                <a:spcPct val="120000"/>
              </a:lnSpc>
              <a:spcBef>
                <a:spcPts val="750"/>
              </a:spcBef>
              <a:defRPr sz="1200">
                <a:solidFill>
                  <a:srgbClr val="FFFFFF"/>
                </a:solidFill>
                <a:latin typeface="Tw Cen MT"/>
                <a:ea typeface="Tw Cen MT"/>
                <a:cs typeface="Tw Cen MT"/>
                <a:sym typeface="Tw Cen MT"/>
              </a:defRPr>
            </a:lvl4pPr>
            <a:lvl5pPr defTabSz="685783">
              <a:lnSpc>
                <a:spcPct val="120000"/>
              </a:lnSpc>
              <a:spcBef>
                <a:spcPts val="750"/>
              </a:spcBef>
              <a:defRPr sz="1200">
                <a:solidFill>
                  <a:srgbClr val="FFFFFF"/>
                </a:solidFill>
                <a:latin typeface="Tw Cen MT"/>
                <a:ea typeface="Tw Cen MT"/>
                <a:cs typeface="Tw Cen MT"/>
                <a:sym typeface="Tw Cen MT"/>
              </a:defRPr>
            </a:lvl5pPr>
          </a:lstStyle>
          <a:p>
            <a:r>
              <a:t>Body Level One</a:t>
            </a:r>
          </a:p>
          <a:p>
            <a:pPr lvl="1"/>
            <a:r>
              <a:t>Body Level Two</a:t>
            </a:r>
          </a:p>
          <a:p>
            <a:pPr lvl="2"/>
            <a:r>
              <a:t>Body Level Three</a:t>
            </a:r>
          </a:p>
          <a:p>
            <a:pPr lvl="3"/>
            <a:r>
              <a:t>Body Level Four</a:t>
            </a:r>
          </a:p>
          <a:p>
            <a:pPr lvl="4"/>
            <a:r>
              <a:t>Body Level Five</a:t>
            </a:r>
          </a:p>
        </p:txBody>
      </p:sp>
      <p:sp>
        <p:nvSpPr>
          <p:cNvPr id="615" name="Slide Number"/>
          <p:cNvSpPr txBox="1">
            <a:spLocks noGrp="1"/>
          </p:cNvSpPr>
          <p:nvPr>
            <p:ph type="sldNum" sz="quarter" idx="2"/>
          </p:nvPr>
        </p:nvSpPr>
        <p:spPr>
          <a:xfrm>
            <a:off x="8077813" y="4445507"/>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276824975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body" idx="1"/>
          </p:nvPr>
        </p:nvSpPr>
        <p:spPr>
          <a:xfrm>
            <a:off x="311700" y="1152475"/>
            <a:ext cx="8520599" cy="34164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nd Caption">
    <p:spTree>
      <p:nvGrpSpPr>
        <p:cNvPr id="1" name=""/>
        <p:cNvGrpSpPr/>
        <p:nvPr/>
      </p:nvGrpSpPr>
      <p:grpSpPr>
        <a:xfrm>
          <a:off x="0" y="0"/>
          <a:ext cx="0" cy="0"/>
          <a:chOff x="0" y="0"/>
          <a:chExt cx="0" cy="0"/>
        </a:xfrm>
      </p:grpSpPr>
      <p:pic>
        <p:nvPicPr>
          <p:cNvPr id="622" name="Picture 2" descr="Picture 2"/>
          <p:cNvPicPr>
            <a:picLocks noChangeAspect="1"/>
          </p:cNvPicPr>
          <p:nvPr/>
        </p:nvPicPr>
        <p:blipFill>
          <a:blip r:embed="rId2"/>
          <a:stretch>
            <a:fillRect/>
          </a:stretch>
        </p:blipFill>
        <p:spPr>
          <a:xfrm>
            <a:off x="1" y="-2"/>
            <a:ext cx="9144003" cy="5143503"/>
          </a:xfrm>
          <a:prstGeom prst="rect">
            <a:avLst/>
          </a:prstGeom>
          <a:ln w="12700">
            <a:miter lim="400000"/>
          </a:ln>
        </p:spPr>
      </p:pic>
      <p:grpSp>
        <p:nvGrpSpPr>
          <p:cNvPr id="661" name="Group 7"/>
          <p:cNvGrpSpPr/>
          <p:nvPr/>
        </p:nvGrpSpPr>
        <p:grpSpPr>
          <a:xfrm>
            <a:off x="-10717" y="1"/>
            <a:ext cx="9040419" cy="5143502"/>
            <a:chOff x="0" y="0"/>
            <a:chExt cx="12053891" cy="6858002"/>
          </a:xfrm>
        </p:grpSpPr>
        <p:grpSp>
          <p:nvGrpSpPr>
            <p:cNvPr id="649" name="Group 8"/>
            <p:cNvGrpSpPr/>
            <p:nvPr/>
          </p:nvGrpSpPr>
          <p:grpSpPr>
            <a:xfrm>
              <a:off x="0" y="0"/>
              <a:ext cx="1213649" cy="6858003"/>
              <a:chOff x="0" y="0"/>
              <a:chExt cx="1213648" cy="6858002"/>
            </a:xfrm>
          </p:grpSpPr>
          <p:sp>
            <p:nvSpPr>
              <p:cNvPr id="623" name="Rectangle 5"/>
              <p:cNvSpPr/>
              <p:nvPr/>
            </p:nvSpPr>
            <p:spPr>
              <a:xfrm>
                <a:off x="128587" y="4763"/>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24" name="Freeform 6"/>
              <p:cNvSpPr/>
              <p:nvPr/>
            </p:nvSpPr>
            <p:spPr>
              <a:xfrm>
                <a:off x="47625" y="217646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25" name="Freeform 7"/>
              <p:cNvSpPr/>
              <p:nvPr/>
            </p:nvSpPr>
            <p:spPr>
              <a:xfrm>
                <a:off x="42863" y="4021137"/>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26" name="Freeform 8"/>
              <p:cNvSpPr/>
              <p:nvPr/>
            </p:nvSpPr>
            <p:spPr>
              <a:xfrm>
                <a:off x="214313" y="4763"/>
                <a:ext cx="369890" cy="1811339"/>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27" name="Freeform 9"/>
              <p:cNvSpPr/>
              <p:nvPr/>
            </p:nvSpPr>
            <p:spPr>
              <a:xfrm>
                <a:off x="517525" y="1801812"/>
                <a:ext cx="190501"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28" name="Freeform 10"/>
              <p:cNvSpPr/>
              <p:nvPr/>
            </p:nvSpPr>
            <p:spPr>
              <a:xfrm>
                <a:off x="300038" y="4762"/>
                <a:ext cx="369890" cy="1430340"/>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29" name="Freeform 11"/>
              <p:cNvSpPr/>
              <p:nvPr/>
            </p:nvSpPr>
            <p:spPr>
              <a:xfrm>
                <a:off x="560388" y="0"/>
                <a:ext cx="152402"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30" name="Freeform 12"/>
              <p:cNvSpPr/>
              <p:nvPr/>
            </p:nvSpPr>
            <p:spPr>
              <a:xfrm>
                <a:off x="603250" y="142081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31" name="Freeform 13"/>
              <p:cNvSpPr/>
              <p:nvPr/>
            </p:nvSpPr>
            <p:spPr>
              <a:xfrm>
                <a:off x="603250" y="903287"/>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32" name="Freeform 14"/>
              <p:cNvSpPr/>
              <p:nvPr/>
            </p:nvSpPr>
            <p:spPr>
              <a:xfrm>
                <a:off x="655638" y="0"/>
                <a:ext cx="422278" cy="527051"/>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33" name="Freeform 15"/>
              <p:cNvSpPr/>
              <p:nvPr/>
            </p:nvSpPr>
            <p:spPr>
              <a:xfrm>
                <a:off x="1042194" y="488949"/>
                <a:ext cx="147640"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34" name="Freeform 17"/>
              <p:cNvSpPr/>
              <p:nvPr/>
            </p:nvSpPr>
            <p:spPr>
              <a:xfrm>
                <a:off x="23812" y="1801812"/>
                <a:ext cx="123828" cy="127002"/>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35" name="Freeform 18"/>
              <p:cNvSpPr/>
              <p:nvPr/>
            </p:nvSpPr>
            <p:spPr>
              <a:xfrm>
                <a:off x="4762" y="3549649"/>
                <a:ext cx="147641" cy="481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36" name="Freeform 19"/>
              <p:cNvSpPr/>
              <p:nvPr/>
            </p:nvSpPr>
            <p:spPr>
              <a:xfrm>
                <a:off x="142875" y="1382712"/>
                <a:ext cx="142876" cy="4762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37" name="Freeform 20"/>
              <p:cNvSpPr/>
              <p:nvPr/>
            </p:nvSpPr>
            <p:spPr>
              <a:xfrm>
                <a:off x="219075" y="1849437"/>
                <a:ext cx="114301" cy="1079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38" name="Rectangle 21"/>
              <p:cNvSpPr/>
              <p:nvPr/>
            </p:nvSpPr>
            <p:spPr>
              <a:xfrm>
                <a:off x="147637" y="4662488"/>
                <a:ext cx="23815" cy="2181225"/>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39" name="Freeform 22"/>
              <p:cNvSpPr/>
              <p:nvPr/>
            </p:nvSpPr>
            <p:spPr>
              <a:xfrm>
                <a:off x="238125" y="5041900"/>
                <a:ext cx="369890" cy="1801815"/>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40" name="Freeform 23"/>
              <p:cNvSpPr/>
              <p:nvPr/>
            </p:nvSpPr>
            <p:spPr>
              <a:xfrm>
                <a:off x="66675" y="4481512"/>
                <a:ext cx="190501" cy="1905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41" name="Freeform 24"/>
              <p:cNvSpPr/>
              <p:nvPr/>
            </p:nvSpPr>
            <p:spPr>
              <a:xfrm>
                <a:off x="-1" y="5627688"/>
                <a:ext cx="85727" cy="12160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42" name="Freeform 25"/>
              <p:cNvSpPr/>
              <p:nvPr/>
            </p:nvSpPr>
            <p:spPr>
              <a:xfrm>
                <a:off x="541338" y="4867275"/>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43" name="Freeform 26"/>
              <p:cNvSpPr/>
              <p:nvPr/>
            </p:nvSpPr>
            <p:spPr>
              <a:xfrm>
                <a:off x="323850" y="5422900"/>
                <a:ext cx="374651" cy="1425577"/>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44" name="Freeform 27"/>
              <p:cNvSpPr/>
              <p:nvPr/>
            </p:nvSpPr>
            <p:spPr>
              <a:xfrm>
                <a:off x="584200" y="5945188"/>
                <a:ext cx="152401" cy="912815"/>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45" name="Freeform 28"/>
              <p:cNvSpPr/>
              <p:nvPr/>
            </p:nvSpPr>
            <p:spPr>
              <a:xfrm>
                <a:off x="627063" y="5246688"/>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46" name="Freeform 29"/>
              <p:cNvSpPr/>
              <p:nvPr/>
            </p:nvSpPr>
            <p:spPr>
              <a:xfrm>
                <a:off x="627063" y="5764213"/>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47" name="Freeform 30"/>
              <p:cNvSpPr/>
              <p:nvPr/>
            </p:nvSpPr>
            <p:spPr>
              <a:xfrm>
                <a:off x="684213" y="6330950"/>
                <a:ext cx="417515" cy="517527"/>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48" name="Freeform 31"/>
              <p:cNvSpPr/>
              <p:nvPr/>
            </p:nvSpPr>
            <p:spPr>
              <a:xfrm>
                <a:off x="1063626" y="6221413"/>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nvGrpSpPr>
            <p:cNvPr id="660" name="Group 9"/>
            <p:cNvGrpSpPr/>
            <p:nvPr/>
          </p:nvGrpSpPr>
          <p:grpSpPr>
            <a:xfrm>
              <a:off x="11386343" y="0"/>
              <a:ext cx="667549" cy="6848478"/>
              <a:chOff x="-1" y="0"/>
              <a:chExt cx="667547" cy="6848477"/>
            </a:xfrm>
          </p:grpSpPr>
          <p:sp>
            <p:nvSpPr>
              <p:cNvPr id="650" name="Freeform 32"/>
              <p:cNvSpPr/>
              <p:nvPr/>
            </p:nvSpPr>
            <p:spPr>
              <a:xfrm>
                <a:off x="111919" y="0"/>
                <a:ext cx="417515" cy="512764"/>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51" name="Freeform 33"/>
              <p:cNvSpPr/>
              <p:nvPr/>
            </p:nvSpPr>
            <p:spPr>
              <a:xfrm>
                <a:off x="-2" y="474662"/>
                <a:ext cx="150023" cy="152402"/>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52" name="Freeform 34"/>
              <p:cNvSpPr/>
              <p:nvPr/>
            </p:nvSpPr>
            <p:spPr>
              <a:xfrm>
                <a:off x="259556" y="1539874"/>
                <a:ext cx="188915"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53" name="Freeform 35"/>
              <p:cNvSpPr/>
              <p:nvPr/>
            </p:nvSpPr>
            <p:spPr>
              <a:xfrm>
                <a:off x="159544" y="5694363"/>
                <a:ext cx="298452" cy="1154115"/>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54" name="Freeform 36"/>
              <p:cNvSpPr/>
              <p:nvPr/>
            </p:nvSpPr>
            <p:spPr>
              <a:xfrm>
                <a:off x="400844" y="5551488"/>
                <a:ext cx="157165" cy="155577"/>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55" name="Freeform 37"/>
              <p:cNvSpPr/>
              <p:nvPr/>
            </p:nvSpPr>
            <p:spPr>
              <a:xfrm>
                <a:off x="338931" y="4762"/>
                <a:ext cx="304803" cy="1544640"/>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56" name="Freeform 38"/>
              <p:cNvSpPr/>
              <p:nvPr/>
            </p:nvSpPr>
            <p:spPr>
              <a:xfrm>
                <a:off x="264319" y="4867275"/>
                <a:ext cx="188915"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57" name="Freeform 39"/>
              <p:cNvSpPr/>
              <p:nvPr/>
            </p:nvSpPr>
            <p:spPr>
              <a:xfrm>
                <a:off x="69056" y="5046663"/>
                <a:ext cx="307977" cy="1801815"/>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58" name="Freeform 40"/>
              <p:cNvSpPr/>
              <p:nvPr/>
            </p:nvSpPr>
            <p:spPr>
              <a:xfrm>
                <a:off x="477044" y="6416675"/>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59" name="Rectangle 41"/>
              <p:cNvSpPr/>
              <p:nvPr/>
            </p:nvSpPr>
            <p:spPr>
              <a:xfrm>
                <a:off x="567531" y="6596063"/>
                <a:ext cx="23815" cy="252414"/>
              </a:xfrm>
              <a:prstGeom prst="rect">
                <a:avLst/>
              </a:pr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sp>
        <p:nvSpPr>
          <p:cNvPr id="662" name="Title Text"/>
          <p:cNvSpPr txBox="1">
            <a:spLocks noGrp="1"/>
          </p:cNvSpPr>
          <p:nvPr>
            <p:ph type="title"/>
          </p:nvPr>
        </p:nvSpPr>
        <p:spPr>
          <a:xfrm>
            <a:off x="856092" y="457200"/>
            <a:ext cx="7429469" cy="2571750"/>
          </a:xfrm>
          <a:prstGeom prst="rect">
            <a:avLst/>
          </a:prstGeom>
        </p:spPr>
        <p:txBody>
          <a:bodyPr lIns="45718" tIns="45718" rIns="45718" bIns="45718" anchor="ctr"/>
          <a:lstStyle>
            <a:lvl1pPr defTabSz="685783">
              <a:lnSpc>
                <a:spcPct val="90000"/>
              </a:lnSpc>
              <a:defRPr sz="2700" cap="all">
                <a:solidFill>
                  <a:srgbClr val="FFFFFF"/>
                </a:solidFill>
                <a:latin typeface="Tw Cen MT"/>
                <a:ea typeface="Tw Cen MT"/>
                <a:cs typeface="Tw Cen MT"/>
                <a:sym typeface="Tw Cen MT"/>
              </a:defRPr>
            </a:lvl1pPr>
          </a:lstStyle>
          <a:p>
            <a:r>
              <a:t>Title Text</a:t>
            </a:r>
          </a:p>
        </p:txBody>
      </p:sp>
      <p:sp>
        <p:nvSpPr>
          <p:cNvPr id="663" name="Body Level One…"/>
          <p:cNvSpPr txBox="1">
            <a:spLocks noGrp="1"/>
          </p:cNvSpPr>
          <p:nvPr>
            <p:ph type="body" sz="quarter" idx="1"/>
          </p:nvPr>
        </p:nvSpPr>
        <p:spPr>
          <a:xfrm>
            <a:off x="856058" y="3314701"/>
            <a:ext cx="7428345" cy="1028701"/>
          </a:xfrm>
          <a:prstGeom prst="rect">
            <a:avLst/>
          </a:prstGeom>
        </p:spPr>
        <p:txBody>
          <a:bodyPr lIns="45718" tIns="45718" rIns="45718" bIns="45718" anchor="ctr"/>
          <a:lstStyle>
            <a:lvl1pPr defTabSz="685783">
              <a:lnSpc>
                <a:spcPct val="120000"/>
              </a:lnSpc>
              <a:spcBef>
                <a:spcPts val="750"/>
              </a:spcBef>
              <a:defRPr>
                <a:solidFill>
                  <a:srgbClr val="FFFFFF"/>
                </a:solidFill>
                <a:latin typeface="Tw Cen MT"/>
                <a:ea typeface="Tw Cen MT"/>
                <a:cs typeface="Tw Cen MT"/>
                <a:sym typeface="Tw Cen MT"/>
              </a:defRPr>
            </a:lvl1pPr>
            <a:lvl2pPr defTabSz="685783">
              <a:lnSpc>
                <a:spcPct val="120000"/>
              </a:lnSpc>
              <a:spcBef>
                <a:spcPts val="750"/>
              </a:spcBef>
              <a:defRPr>
                <a:solidFill>
                  <a:srgbClr val="FFFFFF"/>
                </a:solidFill>
                <a:latin typeface="Tw Cen MT"/>
                <a:ea typeface="Tw Cen MT"/>
                <a:cs typeface="Tw Cen MT"/>
                <a:sym typeface="Tw Cen MT"/>
              </a:defRPr>
            </a:lvl2pPr>
            <a:lvl3pPr defTabSz="685783">
              <a:lnSpc>
                <a:spcPct val="120000"/>
              </a:lnSpc>
              <a:spcBef>
                <a:spcPts val="750"/>
              </a:spcBef>
              <a:defRPr>
                <a:solidFill>
                  <a:srgbClr val="FFFFFF"/>
                </a:solidFill>
                <a:latin typeface="Tw Cen MT"/>
                <a:ea typeface="Tw Cen MT"/>
                <a:cs typeface="Tw Cen MT"/>
                <a:sym typeface="Tw Cen MT"/>
              </a:defRPr>
            </a:lvl3pPr>
            <a:lvl4pPr defTabSz="685783">
              <a:lnSpc>
                <a:spcPct val="120000"/>
              </a:lnSpc>
              <a:spcBef>
                <a:spcPts val="750"/>
              </a:spcBef>
              <a:defRPr>
                <a:solidFill>
                  <a:srgbClr val="FFFFFF"/>
                </a:solidFill>
                <a:latin typeface="Tw Cen MT"/>
                <a:ea typeface="Tw Cen MT"/>
                <a:cs typeface="Tw Cen MT"/>
                <a:sym typeface="Tw Cen MT"/>
              </a:defRPr>
            </a:lvl4pPr>
            <a:lvl5pPr defTabSz="685783">
              <a:lnSpc>
                <a:spcPct val="120000"/>
              </a:lnSpc>
              <a:spcBef>
                <a:spcPts val="750"/>
              </a:spcBef>
              <a:defRPr>
                <a:solidFill>
                  <a:srgbClr val="FFFFFF"/>
                </a:solidFill>
                <a:latin typeface="Tw Cen MT"/>
                <a:ea typeface="Tw Cen MT"/>
                <a:cs typeface="Tw Cen MT"/>
                <a:sym typeface="Tw Cen MT"/>
              </a:defRPr>
            </a:lvl5pPr>
          </a:lstStyle>
          <a:p>
            <a:r>
              <a:t>Body Level One</a:t>
            </a:r>
          </a:p>
          <a:p>
            <a:pPr lvl="1"/>
            <a:r>
              <a:t>Body Level Two</a:t>
            </a:r>
          </a:p>
          <a:p>
            <a:pPr lvl="2"/>
            <a:r>
              <a:t>Body Level Three</a:t>
            </a:r>
          </a:p>
          <a:p>
            <a:pPr lvl="3"/>
            <a:r>
              <a:t>Body Level Four</a:t>
            </a:r>
          </a:p>
          <a:p>
            <a:pPr lvl="4"/>
            <a:r>
              <a:t>Body Level Five</a:t>
            </a:r>
          </a:p>
        </p:txBody>
      </p:sp>
      <p:sp>
        <p:nvSpPr>
          <p:cNvPr id="664" name="Slide Number"/>
          <p:cNvSpPr txBox="1">
            <a:spLocks noGrp="1"/>
          </p:cNvSpPr>
          <p:nvPr>
            <p:ph type="sldNum" sz="quarter" idx="2"/>
          </p:nvPr>
        </p:nvSpPr>
        <p:spPr>
          <a:xfrm>
            <a:off x="8077813" y="4445507"/>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248852841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Quote with Caption">
    <p:spTree>
      <p:nvGrpSpPr>
        <p:cNvPr id="1" name=""/>
        <p:cNvGrpSpPr/>
        <p:nvPr/>
      </p:nvGrpSpPr>
      <p:grpSpPr>
        <a:xfrm>
          <a:off x="0" y="0"/>
          <a:ext cx="0" cy="0"/>
          <a:chOff x="0" y="0"/>
          <a:chExt cx="0" cy="0"/>
        </a:xfrm>
      </p:grpSpPr>
      <p:pic>
        <p:nvPicPr>
          <p:cNvPr id="671" name="Picture 2" descr="Picture 2"/>
          <p:cNvPicPr>
            <a:picLocks noChangeAspect="1"/>
          </p:cNvPicPr>
          <p:nvPr/>
        </p:nvPicPr>
        <p:blipFill>
          <a:blip r:embed="rId2"/>
          <a:stretch>
            <a:fillRect/>
          </a:stretch>
        </p:blipFill>
        <p:spPr>
          <a:xfrm>
            <a:off x="1" y="-2"/>
            <a:ext cx="9144003" cy="5143503"/>
          </a:xfrm>
          <a:prstGeom prst="rect">
            <a:avLst/>
          </a:prstGeom>
          <a:ln w="12700">
            <a:miter lim="400000"/>
          </a:ln>
        </p:spPr>
      </p:pic>
      <p:grpSp>
        <p:nvGrpSpPr>
          <p:cNvPr id="710" name="Group 7"/>
          <p:cNvGrpSpPr/>
          <p:nvPr/>
        </p:nvGrpSpPr>
        <p:grpSpPr>
          <a:xfrm>
            <a:off x="-10717" y="1"/>
            <a:ext cx="9040419" cy="5143502"/>
            <a:chOff x="0" y="0"/>
            <a:chExt cx="12053891" cy="6858002"/>
          </a:xfrm>
        </p:grpSpPr>
        <p:grpSp>
          <p:nvGrpSpPr>
            <p:cNvPr id="698" name="Group 8"/>
            <p:cNvGrpSpPr/>
            <p:nvPr/>
          </p:nvGrpSpPr>
          <p:grpSpPr>
            <a:xfrm>
              <a:off x="0" y="0"/>
              <a:ext cx="1213649" cy="6858003"/>
              <a:chOff x="0" y="0"/>
              <a:chExt cx="1213648" cy="6858002"/>
            </a:xfrm>
          </p:grpSpPr>
          <p:sp>
            <p:nvSpPr>
              <p:cNvPr id="672" name="Rectangle 5"/>
              <p:cNvSpPr/>
              <p:nvPr/>
            </p:nvSpPr>
            <p:spPr>
              <a:xfrm>
                <a:off x="128587" y="4763"/>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73" name="Freeform 6"/>
              <p:cNvSpPr/>
              <p:nvPr/>
            </p:nvSpPr>
            <p:spPr>
              <a:xfrm>
                <a:off x="47625" y="217646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74" name="Freeform 7"/>
              <p:cNvSpPr/>
              <p:nvPr/>
            </p:nvSpPr>
            <p:spPr>
              <a:xfrm>
                <a:off x="42863" y="4021137"/>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75" name="Freeform 8"/>
              <p:cNvSpPr/>
              <p:nvPr/>
            </p:nvSpPr>
            <p:spPr>
              <a:xfrm>
                <a:off x="214313" y="4763"/>
                <a:ext cx="369890" cy="1811339"/>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76" name="Freeform 9"/>
              <p:cNvSpPr/>
              <p:nvPr/>
            </p:nvSpPr>
            <p:spPr>
              <a:xfrm>
                <a:off x="517525" y="1801812"/>
                <a:ext cx="190501"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77" name="Freeform 10"/>
              <p:cNvSpPr/>
              <p:nvPr/>
            </p:nvSpPr>
            <p:spPr>
              <a:xfrm>
                <a:off x="300038" y="4762"/>
                <a:ext cx="369890" cy="1430340"/>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78" name="Freeform 11"/>
              <p:cNvSpPr/>
              <p:nvPr/>
            </p:nvSpPr>
            <p:spPr>
              <a:xfrm>
                <a:off x="560388" y="0"/>
                <a:ext cx="152402"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79" name="Freeform 12"/>
              <p:cNvSpPr/>
              <p:nvPr/>
            </p:nvSpPr>
            <p:spPr>
              <a:xfrm>
                <a:off x="603250" y="142081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80" name="Freeform 13"/>
              <p:cNvSpPr/>
              <p:nvPr/>
            </p:nvSpPr>
            <p:spPr>
              <a:xfrm>
                <a:off x="603250" y="903287"/>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81" name="Freeform 14"/>
              <p:cNvSpPr/>
              <p:nvPr/>
            </p:nvSpPr>
            <p:spPr>
              <a:xfrm>
                <a:off x="655638" y="0"/>
                <a:ext cx="422278" cy="527051"/>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82" name="Freeform 15"/>
              <p:cNvSpPr/>
              <p:nvPr/>
            </p:nvSpPr>
            <p:spPr>
              <a:xfrm>
                <a:off x="1042194" y="488949"/>
                <a:ext cx="147640"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83" name="Freeform 17"/>
              <p:cNvSpPr/>
              <p:nvPr/>
            </p:nvSpPr>
            <p:spPr>
              <a:xfrm>
                <a:off x="23812" y="1801812"/>
                <a:ext cx="123828" cy="127002"/>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84" name="Freeform 18"/>
              <p:cNvSpPr/>
              <p:nvPr/>
            </p:nvSpPr>
            <p:spPr>
              <a:xfrm>
                <a:off x="4762" y="3549649"/>
                <a:ext cx="147641" cy="481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85" name="Freeform 19"/>
              <p:cNvSpPr/>
              <p:nvPr/>
            </p:nvSpPr>
            <p:spPr>
              <a:xfrm>
                <a:off x="142875" y="1382712"/>
                <a:ext cx="142876" cy="4762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86" name="Freeform 20"/>
              <p:cNvSpPr/>
              <p:nvPr/>
            </p:nvSpPr>
            <p:spPr>
              <a:xfrm>
                <a:off x="219075" y="1849437"/>
                <a:ext cx="114301" cy="1079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87" name="Rectangle 21"/>
              <p:cNvSpPr/>
              <p:nvPr/>
            </p:nvSpPr>
            <p:spPr>
              <a:xfrm>
                <a:off x="147637" y="4662488"/>
                <a:ext cx="23815" cy="2181225"/>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88" name="Freeform 22"/>
              <p:cNvSpPr/>
              <p:nvPr/>
            </p:nvSpPr>
            <p:spPr>
              <a:xfrm>
                <a:off x="238125" y="5041900"/>
                <a:ext cx="369890" cy="1801815"/>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89" name="Freeform 23"/>
              <p:cNvSpPr/>
              <p:nvPr/>
            </p:nvSpPr>
            <p:spPr>
              <a:xfrm>
                <a:off x="66675" y="4481512"/>
                <a:ext cx="190501" cy="1905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90" name="Freeform 24"/>
              <p:cNvSpPr/>
              <p:nvPr/>
            </p:nvSpPr>
            <p:spPr>
              <a:xfrm>
                <a:off x="-1" y="5627688"/>
                <a:ext cx="85727" cy="12160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91" name="Freeform 25"/>
              <p:cNvSpPr/>
              <p:nvPr/>
            </p:nvSpPr>
            <p:spPr>
              <a:xfrm>
                <a:off x="541338" y="4867275"/>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92" name="Freeform 26"/>
              <p:cNvSpPr/>
              <p:nvPr/>
            </p:nvSpPr>
            <p:spPr>
              <a:xfrm>
                <a:off x="323850" y="5422900"/>
                <a:ext cx="374651" cy="1425577"/>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93" name="Freeform 27"/>
              <p:cNvSpPr/>
              <p:nvPr/>
            </p:nvSpPr>
            <p:spPr>
              <a:xfrm>
                <a:off x="584200" y="5945188"/>
                <a:ext cx="152401" cy="912815"/>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94" name="Freeform 28"/>
              <p:cNvSpPr/>
              <p:nvPr/>
            </p:nvSpPr>
            <p:spPr>
              <a:xfrm>
                <a:off x="627063" y="5246688"/>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95" name="Freeform 29"/>
              <p:cNvSpPr/>
              <p:nvPr/>
            </p:nvSpPr>
            <p:spPr>
              <a:xfrm>
                <a:off x="627063" y="5764213"/>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96" name="Freeform 30"/>
              <p:cNvSpPr/>
              <p:nvPr/>
            </p:nvSpPr>
            <p:spPr>
              <a:xfrm>
                <a:off x="684213" y="6330950"/>
                <a:ext cx="417515" cy="517527"/>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97" name="Freeform 31"/>
              <p:cNvSpPr/>
              <p:nvPr/>
            </p:nvSpPr>
            <p:spPr>
              <a:xfrm>
                <a:off x="1063626" y="6221413"/>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nvGrpSpPr>
            <p:cNvPr id="709" name="Group 9"/>
            <p:cNvGrpSpPr/>
            <p:nvPr/>
          </p:nvGrpSpPr>
          <p:grpSpPr>
            <a:xfrm>
              <a:off x="11386343" y="0"/>
              <a:ext cx="667549" cy="6848478"/>
              <a:chOff x="-1" y="0"/>
              <a:chExt cx="667547" cy="6848477"/>
            </a:xfrm>
          </p:grpSpPr>
          <p:sp>
            <p:nvSpPr>
              <p:cNvPr id="699" name="Freeform 32"/>
              <p:cNvSpPr/>
              <p:nvPr/>
            </p:nvSpPr>
            <p:spPr>
              <a:xfrm>
                <a:off x="111919" y="0"/>
                <a:ext cx="417515" cy="512764"/>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00" name="Freeform 33"/>
              <p:cNvSpPr/>
              <p:nvPr/>
            </p:nvSpPr>
            <p:spPr>
              <a:xfrm>
                <a:off x="-2" y="474662"/>
                <a:ext cx="150023" cy="152402"/>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01" name="Freeform 34"/>
              <p:cNvSpPr/>
              <p:nvPr/>
            </p:nvSpPr>
            <p:spPr>
              <a:xfrm>
                <a:off x="259556" y="1539874"/>
                <a:ext cx="188915"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02" name="Freeform 35"/>
              <p:cNvSpPr/>
              <p:nvPr/>
            </p:nvSpPr>
            <p:spPr>
              <a:xfrm>
                <a:off x="159544" y="5694363"/>
                <a:ext cx="298452" cy="1154115"/>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03" name="Freeform 36"/>
              <p:cNvSpPr/>
              <p:nvPr/>
            </p:nvSpPr>
            <p:spPr>
              <a:xfrm>
                <a:off x="400844" y="5551488"/>
                <a:ext cx="157165" cy="155577"/>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04" name="Freeform 37"/>
              <p:cNvSpPr/>
              <p:nvPr/>
            </p:nvSpPr>
            <p:spPr>
              <a:xfrm>
                <a:off x="338931" y="4762"/>
                <a:ext cx="304803" cy="1544640"/>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05" name="Freeform 38"/>
              <p:cNvSpPr/>
              <p:nvPr/>
            </p:nvSpPr>
            <p:spPr>
              <a:xfrm>
                <a:off x="264319" y="4867275"/>
                <a:ext cx="188915"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06" name="Freeform 39"/>
              <p:cNvSpPr/>
              <p:nvPr/>
            </p:nvSpPr>
            <p:spPr>
              <a:xfrm>
                <a:off x="69056" y="5046663"/>
                <a:ext cx="307977" cy="1801815"/>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07" name="Freeform 40"/>
              <p:cNvSpPr/>
              <p:nvPr/>
            </p:nvSpPr>
            <p:spPr>
              <a:xfrm>
                <a:off x="477044" y="6416675"/>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08" name="Rectangle 41"/>
              <p:cNvSpPr/>
              <p:nvPr/>
            </p:nvSpPr>
            <p:spPr>
              <a:xfrm>
                <a:off x="567531" y="6596063"/>
                <a:ext cx="23815" cy="252414"/>
              </a:xfrm>
              <a:prstGeom prst="rect">
                <a:avLst/>
              </a:pr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sp>
        <p:nvSpPr>
          <p:cNvPr id="711" name="Title Text"/>
          <p:cNvSpPr txBox="1">
            <a:spLocks noGrp="1"/>
          </p:cNvSpPr>
          <p:nvPr>
            <p:ph type="title"/>
          </p:nvPr>
        </p:nvSpPr>
        <p:spPr>
          <a:xfrm>
            <a:off x="1084659" y="457200"/>
            <a:ext cx="6977066" cy="2061322"/>
          </a:xfrm>
          <a:prstGeom prst="rect">
            <a:avLst/>
          </a:prstGeom>
        </p:spPr>
        <p:txBody>
          <a:bodyPr lIns="45718" tIns="45718" rIns="45718" bIns="45718" anchor="ctr"/>
          <a:lstStyle>
            <a:lvl1pPr defTabSz="685783">
              <a:lnSpc>
                <a:spcPct val="90000"/>
              </a:lnSpc>
              <a:defRPr sz="2700" cap="all">
                <a:solidFill>
                  <a:srgbClr val="FFFFFF"/>
                </a:solidFill>
                <a:latin typeface="Tw Cen MT"/>
                <a:ea typeface="Tw Cen MT"/>
                <a:cs typeface="Tw Cen MT"/>
                <a:sym typeface="Tw Cen MT"/>
              </a:defRPr>
            </a:lvl1pPr>
          </a:lstStyle>
          <a:p>
            <a:r>
              <a:t>Title Text</a:t>
            </a:r>
          </a:p>
        </p:txBody>
      </p:sp>
      <p:sp>
        <p:nvSpPr>
          <p:cNvPr id="712" name="Body Level One…"/>
          <p:cNvSpPr txBox="1">
            <a:spLocks noGrp="1"/>
          </p:cNvSpPr>
          <p:nvPr>
            <p:ph type="body" sz="quarter" idx="1"/>
          </p:nvPr>
        </p:nvSpPr>
        <p:spPr>
          <a:xfrm>
            <a:off x="1290483" y="2524166"/>
            <a:ext cx="6564226" cy="411728"/>
          </a:xfrm>
          <a:prstGeom prst="rect">
            <a:avLst/>
          </a:prstGeom>
        </p:spPr>
        <p:txBody>
          <a:bodyPr lIns="45718" tIns="45718" rIns="45718" bIns="45718"/>
          <a:lstStyle>
            <a:lvl1pPr defTabSz="685783">
              <a:lnSpc>
                <a:spcPct val="120000"/>
              </a:lnSpc>
              <a:spcBef>
                <a:spcPts val="750"/>
              </a:spcBef>
              <a:defRPr sz="1050">
                <a:solidFill>
                  <a:srgbClr val="FFFFFF"/>
                </a:solidFill>
                <a:latin typeface="Tw Cen MT"/>
                <a:ea typeface="Tw Cen MT"/>
                <a:cs typeface="Tw Cen MT"/>
                <a:sym typeface="Tw Cen MT"/>
              </a:defRPr>
            </a:lvl1pPr>
            <a:lvl2pPr defTabSz="685783">
              <a:lnSpc>
                <a:spcPct val="120000"/>
              </a:lnSpc>
              <a:spcBef>
                <a:spcPts val="750"/>
              </a:spcBef>
              <a:defRPr sz="1050">
                <a:solidFill>
                  <a:srgbClr val="FFFFFF"/>
                </a:solidFill>
                <a:latin typeface="Tw Cen MT"/>
                <a:ea typeface="Tw Cen MT"/>
                <a:cs typeface="Tw Cen MT"/>
                <a:sym typeface="Tw Cen MT"/>
              </a:defRPr>
            </a:lvl2pPr>
            <a:lvl3pPr defTabSz="685783">
              <a:lnSpc>
                <a:spcPct val="120000"/>
              </a:lnSpc>
              <a:spcBef>
                <a:spcPts val="750"/>
              </a:spcBef>
              <a:defRPr sz="1050">
                <a:solidFill>
                  <a:srgbClr val="FFFFFF"/>
                </a:solidFill>
                <a:latin typeface="Tw Cen MT"/>
                <a:ea typeface="Tw Cen MT"/>
                <a:cs typeface="Tw Cen MT"/>
                <a:sym typeface="Tw Cen MT"/>
              </a:defRPr>
            </a:lvl3pPr>
            <a:lvl4pPr defTabSz="685783">
              <a:lnSpc>
                <a:spcPct val="120000"/>
              </a:lnSpc>
              <a:spcBef>
                <a:spcPts val="750"/>
              </a:spcBef>
              <a:defRPr sz="1050">
                <a:solidFill>
                  <a:srgbClr val="FFFFFF"/>
                </a:solidFill>
                <a:latin typeface="Tw Cen MT"/>
                <a:ea typeface="Tw Cen MT"/>
                <a:cs typeface="Tw Cen MT"/>
                <a:sym typeface="Tw Cen MT"/>
              </a:defRPr>
            </a:lvl4pPr>
            <a:lvl5pPr defTabSz="685783">
              <a:lnSpc>
                <a:spcPct val="120000"/>
              </a:lnSpc>
              <a:spcBef>
                <a:spcPts val="750"/>
              </a:spcBef>
              <a:defRPr sz="1050">
                <a:solidFill>
                  <a:srgbClr val="FFFFFF"/>
                </a:solidFill>
                <a:latin typeface="Tw Cen MT"/>
                <a:ea typeface="Tw Cen MT"/>
                <a:cs typeface="Tw Cen MT"/>
                <a:sym typeface="Tw Cen MT"/>
              </a:defRPr>
            </a:lvl5pPr>
          </a:lstStyle>
          <a:p>
            <a:r>
              <a:t>Body Level One</a:t>
            </a:r>
          </a:p>
          <a:p>
            <a:pPr lvl="1"/>
            <a:r>
              <a:t>Body Level Two</a:t>
            </a:r>
          </a:p>
          <a:p>
            <a:pPr lvl="2"/>
            <a:r>
              <a:t>Body Level Three</a:t>
            </a:r>
          </a:p>
          <a:p>
            <a:pPr lvl="3"/>
            <a:r>
              <a:t>Body Level Four</a:t>
            </a:r>
          </a:p>
          <a:p>
            <a:pPr lvl="4"/>
            <a:r>
              <a:t>Body Level Five</a:t>
            </a:r>
          </a:p>
        </p:txBody>
      </p:sp>
      <p:sp>
        <p:nvSpPr>
          <p:cNvPr id="713" name="Text Placeholder 3"/>
          <p:cNvSpPr>
            <a:spLocks noGrp="1"/>
          </p:cNvSpPr>
          <p:nvPr>
            <p:ph type="body" sz="quarter" idx="21"/>
          </p:nvPr>
        </p:nvSpPr>
        <p:spPr>
          <a:xfrm>
            <a:off x="856058" y="3232439"/>
            <a:ext cx="7429504" cy="1117124"/>
          </a:xfrm>
          <a:prstGeom prst="rect">
            <a:avLst/>
          </a:prstGeom>
        </p:spPr>
        <p:txBody>
          <a:bodyPr lIns="45718" tIns="45718" rIns="45718" bIns="45718" anchor="ctr"/>
          <a:lstStyle/>
          <a:p>
            <a:endParaRPr/>
          </a:p>
        </p:txBody>
      </p:sp>
      <p:sp>
        <p:nvSpPr>
          <p:cNvPr id="714" name="TextBox 59"/>
          <p:cNvSpPr txBox="1"/>
          <p:nvPr/>
        </p:nvSpPr>
        <p:spPr>
          <a:xfrm>
            <a:off x="711923" y="272297"/>
            <a:ext cx="388622" cy="992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chor="ctr">
            <a:spAutoFit/>
          </a:bodyPr>
          <a:lstStyle>
            <a:lvl1pPr algn="r">
              <a:defRPr sz="8000" cap="all">
                <a:solidFill>
                  <a:srgbClr val="FFFFFF"/>
                </a:solidFill>
                <a:latin typeface="Tw Cen MT"/>
                <a:ea typeface="Tw Cen MT"/>
                <a:cs typeface="Tw Cen MT"/>
                <a:sym typeface="Tw Cen MT"/>
              </a:defRPr>
            </a:lvl1pPr>
          </a:lstStyle>
          <a:p>
            <a:r>
              <a:rPr sz="6000"/>
              <a:t>“</a:t>
            </a:r>
          </a:p>
        </p:txBody>
      </p:sp>
      <p:sp>
        <p:nvSpPr>
          <p:cNvPr id="715" name="TextBox 60"/>
          <p:cNvSpPr txBox="1"/>
          <p:nvPr/>
        </p:nvSpPr>
        <p:spPr>
          <a:xfrm>
            <a:off x="7937317" y="1796732"/>
            <a:ext cx="388622" cy="992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chor="ctr">
            <a:spAutoFit/>
          </a:bodyPr>
          <a:lstStyle>
            <a:lvl1pPr algn="r">
              <a:defRPr sz="8000" cap="all">
                <a:solidFill>
                  <a:srgbClr val="FFFFFF"/>
                </a:solidFill>
                <a:latin typeface="Tw Cen MT"/>
                <a:ea typeface="Tw Cen MT"/>
                <a:cs typeface="Tw Cen MT"/>
                <a:sym typeface="Tw Cen MT"/>
              </a:defRPr>
            </a:lvl1pPr>
          </a:lstStyle>
          <a:p>
            <a:r>
              <a:rPr sz="6000"/>
              <a:t>”</a:t>
            </a:r>
          </a:p>
        </p:txBody>
      </p:sp>
      <p:sp>
        <p:nvSpPr>
          <p:cNvPr id="716" name="Slide Number"/>
          <p:cNvSpPr txBox="1">
            <a:spLocks noGrp="1"/>
          </p:cNvSpPr>
          <p:nvPr>
            <p:ph type="sldNum" sz="quarter" idx="2"/>
          </p:nvPr>
        </p:nvSpPr>
        <p:spPr>
          <a:xfrm>
            <a:off x="8077813" y="4445507"/>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133811593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Name Card">
    <p:spTree>
      <p:nvGrpSpPr>
        <p:cNvPr id="1" name=""/>
        <p:cNvGrpSpPr/>
        <p:nvPr/>
      </p:nvGrpSpPr>
      <p:grpSpPr>
        <a:xfrm>
          <a:off x="0" y="0"/>
          <a:ext cx="0" cy="0"/>
          <a:chOff x="0" y="0"/>
          <a:chExt cx="0" cy="0"/>
        </a:xfrm>
      </p:grpSpPr>
      <p:pic>
        <p:nvPicPr>
          <p:cNvPr id="723" name="Picture 2" descr="Picture 2"/>
          <p:cNvPicPr>
            <a:picLocks noChangeAspect="1"/>
          </p:cNvPicPr>
          <p:nvPr/>
        </p:nvPicPr>
        <p:blipFill>
          <a:blip r:embed="rId2"/>
          <a:stretch>
            <a:fillRect/>
          </a:stretch>
        </p:blipFill>
        <p:spPr>
          <a:xfrm>
            <a:off x="1" y="-2"/>
            <a:ext cx="9144003" cy="5143503"/>
          </a:xfrm>
          <a:prstGeom prst="rect">
            <a:avLst/>
          </a:prstGeom>
          <a:ln w="12700">
            <a:miter lim="400000"/>
          </a:ln>
        </p:spPr>
      </p:pic>
      <p:grpSp>
        <p:nvGrpSpPr>
          <p:cNvPr id="762" name="Group 7"/>
          <p:cNvGrpSpPr/>
          <p:nvPr/>
        </p:nvGrpSpPr>
        <p:grpSpPr>
          <a:xfrm>
            <a:off x="-10717" y="1"/>
            <a:ext cx="9040419" cy="5143502"/>
            <a:chOff x="0" y="0"/>
            <a:chExt cx="12053891" cy="6858002"/>
          </a:xfrm>
        </p:grpSpPr>
        <p:grpSp>
          <p:nvGrpSpPr>
            <p:cNvPr id="750" name="Group 8"/>
            <p:cNvGrpSpPr/>
            <p:nvPr/>
          </p:nvGrpSpPr>
          <p:grpSpPr>
            <a:xfrm>
              <a:off x="0" y="0"/>
              <a:ext cx="1213649" cy="6858003"/>
              <a:chOff x="0" y="0"/>
              <a:chExt cx="1213648" cy="6858002"/>
            </a:xfrm>
          </p:grpSpPr>
          <p:sp>
            <p:nvSpPr>
              <p:cNvPr id="724" name="Rectangle 5"/>
              <p:cNvSpPr/>
              <p:nvPr/>
            </p:nvSpPr>
            <p:spPr>
              <a:xfrm>
                <a:off x="128587" y="4763"/>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25" name="Freeform 6"/>
              <p:cNvSpPr/>
              <p:nvPr/>
            </p:nvSpPr>
            <p:spPr>
              <a:xfrm>
                <a:off x="47625" y="217646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26" name="Freeform 7"/>
              <p:cNvSpPr/>
              <p:nvPr/>
            </p:nvSpPr>
            <p:spPr>
              <a:xfrm>
                <a:off x="42863" y="4021137"/>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27" name="Freeform 8"/>
              <p:cNvSpPr/>
              <p:nvPr/>
            </p:nvSpPr>
            <p:spPr>
              <a:xfrm>
                <a:off x="214313" y="4763"/>
                <a:ext cx="369890" cy="1811339"/>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28" name="Freeform 9"/>
              <p:cNvSpPr/>
              <p:nvPr/>
            </p:nvSpPr>
            <p:spPr>
              <a:xfrm>
                <a:off x="517525" y="1801812"/>
                <a:ext cx="190501"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29" name="Freeform 10"/>
              <p:cNvSpPr/>
              <p:nvPr/>
            </p:nvSpPr>
            <p:spPr>
              <a:xfrm>
                <a:off x="300038" y="4762"/>
                <a:ext cx="369890" cy="1430340"/>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30" name="Freeform 11"/>
              <p:cNvSpPr/>
              <p:nvPr/>
            </p:nvSpPr>
            <p:spPr>
              <a:xfrm>
                <a:off x="560388" y="0"/>
                <a:ext cx="152402"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31" name="Freeform 12"/>
              <p:cNvSpPr/>
              <p:nvPr/>
            </p:nvSpPr>
            <p:spPr>
              <a:xfrm>
                <a:off x="603250" y="142081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32" name="Freeform 13"/>
              <p:cNvSpPr/>
              <p:nvPr/>
            </p:nvSpPr>
            <p:spPr>
              <a:xfrm>
                <a:off x="603250" y="903287"/>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33" name="Freeform 14"/>
              <p:cNvSpPr/>
              <p:nvPr/>
            </p:nvSpPr>
            <p:spPr>
              <a:xfrm>
                <a:off x="655638" y="0"/>
                <a:ext cx="422278" cy="527051"/>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34" name="Freeform 15"/>
              <p:cNvSpPr/>
              <p:nvPr/>
            </p:nvSpPr>
            <p:spPr>
              <a:xfrm>
                <a:off x="1042194" y="488949"/>
                <a:ext cx="147640"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35" name="Freeform 17"/>
              <p:cNvSpPr/>
              <p:nvPr/>
            </p:nvSpPr>
            <p:spPr>
              <a:xfrm>
                <a:off x="23812" y="1801812"/>
                <a:ext cx="123828" cy="127002"/>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36" name="Freeform 18"/>
              <p:cNvSpPr/>
              <p:nvPr/>
            </p:nvSpPr>
            <p:spPr>
              <a:xfrm>
                <a:off x="4762" y="3549649"/>
                <a:ext cx="147641" cy="481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37" name="Freeform 19"/>
              <p:cNvSpPr/>
              <p:nvPr/>
            </p:nvSpPr>
            <p:spPr>
              <a:xfrm>
                <a:off x="142875" y="1382712"/>
                <a:ext cx="142876" cy="4762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38" name="Freeform 20"/>
              <p:cNvSpPr/>
              <p:nvPr/>
            </p:nvSpPr>
            <p:spPr>
              <a:xfrm>
                <a:off x="219075" y="1849437"/>
                <a:ext cx="114301" cy="1079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39" name="Rectangle 21"/>
              <p:cNvSpPr/>
              <p:nvPr/>
            </p:nvSpPr>
            <p:spPr>
              <a:xfrm>
                <a:off x="147637" y="4662488"/>
                <a:ext cx="23815" cy="2181225"/>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40" name="Freeform 22"/>
              <p:cNvSpPr/>
              <p:nvPr/>
            </p:nvSpPr>
            <p:spPr>
              <a:xfrm>
                <a:off x="238125" y="5041900"/>
                <a:ext cx="369890" cy="1801815"/>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41" name="Freeform 23"/>
              <p:cNvSpPr/>
              <p:nvPr/>
            </p:nvSpPr>
            <p:spPr>
              <a:xfrm>
                <a:off x="66675" y="4481512"/>
                <a:ext cx="190501" cy="1905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42" name="Freeform 24"/>
              <p:cNvSpPr/>
              <p:nvPr/>
            </p:nvSpPr>
            <p:spPr>
              <a:xfrm>
                <a:off x="-1" y="5627688"/>
                <a:ext cx="85727" cy="12160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43" name="Freeform 25"/>
              <p:cNvSpPr/>
              <p:nvPr/>
            </p:nvSpPr>
            <p:spPr>
              <a:xfrm>
                <a:off x="541338" y="4867275"/>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44" name="Freeform 26"/>
              <p:cNvSpPr/>
              <p:nvPr/>
            </p:nvSpPr>
            <p:spPr>
              <a:xfrm>
                <a:off x="323850" y="5422900"/>
                <a:ext cx="374651" cy="1425577"/>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45" name="Freeform 27"/>
              <p:cNvSpPr/>
              <p:nvPr/>
            </p:nvSpPr>
            <p:spPr>
              <a:xfrm>
                <a:off x="584200" y="5945188"/>
                <a:ext cx="152401" cy="912815"/>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46" name="Freeform 28"/>
              <p:cNvSpPr/>
              <p:nvPr/>
            </p:nvSpPr>
            <p:spPr>
              <a:xfrm>
                <a:off x="627063" y="5246688"/>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47" name="Freeform 29"/>
              <p:cNvSpPr/>
              <p:nvPr/>
            </p:nvSpPr>
            <p:spPr>
              <a:xfrm>
                <a:off x="627063" y="5764213"/>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48" name="Freeform 30"/>
              <p:cNvSpPr/>
              <p:nvPr/>
            </p:nvSpPr>
            <p:spPr>
              <a:xfrm>
                <a:off x="684213" y="6330950"/>
                <a:ext cx="417515" cy="517527"/>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49" name="Freeform 31"/>
              <p:cNvSpPr/>
              <p:nvPr/>
            </p:nvSpPr>
            <p:spPr>
              <a:xfrm>
                <a:off x="1063626" y="6221413"/>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nvGrpSpPr>
            <p:cNvPr id="761" name="Group 9"/>
            <p:cNvGrpSpPr/>
            <p:nvPr/>
          </p:nvGrpSpPr>
          <p:grpSpPr>
            <a:xfrm>
              <a:off x="11386343" y="0"/>
              <a:ext cx="667549" cy="6848478"/>
              <a:chOff x="-1" y="0"/>
              <a:chExt cx="667547" cy="6848477"/>
            </a:xfrm>
          </p:grpSpPr>
          <p:sp>
            <p:nvSpPr>
              <p:cNvPr id="751" name="Freeform 32"/>
              <p:cNvSpPr/>
              <p:nvPr/>
            </p:nvSpPr>
            <p:spPr>
              <a:xfrm>
                <a:off x="111919" y="0"/>
                <a:ext cx="417515" cy="512764"/>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52" name="Freeform 33"/>
              <p:cNvSpPr/>
              <p:nvPr/>
            </p:nvSpPr>
            <p:spPr>
              <a:xfrm>
                <a:off x="-2" y="474662"/>
                <a:ext cx="150023" cy="152402"/>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53" name="Freeform 34"/>
              <p:cNvSpPr/>
              <p:nvPr/>
            </p:nvSpPr>
            <p:spPr>
              <a:xfrm>
                <a:off x="259556" y="1539874"/>
                <a:ext cx="188915"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54" name="Freeform 35"/>
              <p:cNvSpPr/>
              <p:nvPr/>
            </p:nvSpPr>
            <p:spPr>
              <a:xfrm>
                <a:off x="159544" y="5694363"/>
                <a:ext cx="298452" cy="1154115"/>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55" name="Freeform 36"/>
              <p:cNvSpPr/>
              <p:nvPr/>
            </p:nvSpPr>
            <p:spPr>
              <a:xfrm>
                <a:off x="400844" y="5551488"/>
                <a:ext cx="157165" cy="155577"/>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56" name="Freeform 37"/>
              <p:cNvSpPr/>
              <p:nvPr/>
            </p:nvSpPr>
            <p:spPr>
              <a:xfrm>
                <a:off x="338931" y="4762"/>
                <a:ext cx="304803" cy="1544640"/>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57" name="Freeform 38"/>
              <p:cNvSpPr/>
              <p:nvPr/>
            </p:nvSpPr>
            <p:spPr>
              <a:xfrm>
                <a:off x="264319" y="4867275"/>
                <a:ext cx="188915"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58" name="Freeform 39"/>
              <p:cNvSpPr/>
              <p:nvPr/>
            </p:nvSpPr>
            <p:spPr>
              <a:xfrm>
                <a:off x="69056" y="5046663"/>
                <a:ext cx="307977" cy="1801815"/>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59" name="Freeform 40"/>
              <p:cNvSpPr/>
              <p:nvPr/>
            </p:nvSpPr>
            <p:spPr>
              <a:xfrm>
                <a:off x="477044" y="6416675"/>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60" name="Rectangle 41"/>
              <p:cNvSpPr/>
              <p:nvPr/>
            </p:nvSpPr>
            <p:spPr>
              <a:xfrm>
                <a:off x="567531" y="6596063"/>
                <a:ext cx="23815" cy="252414"/>
              </a:xfrm>
              <a:prstGeom prst="rect">
                <a:avLst/>
              </a:pr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sp>
        <p:nvSpPr>
          <p:cNvPr id="763" name="Title Text"/>
          <p:cNvSpPr txBox="1">
            <a:spLocks noGrp="1"/>
          </p:cNvSpPr>
          <p:nvPr>
            <p:ph type="title"/>
          </p:nvPr>
        </p:nvSpPr>
        <p:spPr>
          <a:xfrm>
            <a:off x="856059" y="1600531"/>
            <a:ext cx="7429501" cy="1883878"/>
          </a:xfrm>
          <a:prstGeom prst="rect">
            <a:avLst/>
          </a:prstGeom>
        </p:spPr>
        <p:txBody>
          <a:bodyPr lIns="45718" tIns="45718" rIns="45718" bIns="45718" anchor="b"/>
          <a:lstStyle>
            <a:lvl1pPr defTabSz="685783">
              <a:lnSpc>
                <a:spcPct val="90000"/>
              </a:lnSpc>
              <a:defRPr sz="2700" cap="all">
                <a:solidFill>
                  <a:srgbClr val="FFFFFF"/>
                </a:solidFill>
                <a:latin typeface="Tw Cen MT"/>
                <a:ea typeface="Tw Cen MT"/>
                <a:cs typeface="Tw Cen MT"/>
                <a:sym typeface="Tw Cen MT"/>
              </a:defRPr>
            </a:lvl1pPr>
          </a:lstStyle>
          <a:p>
            <a:r>
              <a:t>Title Text</a:t>
            </a:r>
          </a:p>
        </p:txBody>
      </p:sp>
      <p:sp>
        <p:nvSpPr>
          <p:cNvPr id="764" name="Body Level One…"/>
          <p:cNvSpPr txBox="1">
            <a:spLocks noGrp="1"/>
          </p:cNvSpPr>
          <p:nvPr>
            <p:ph type="body" sz="quarter" idx="1"/>
          </p:nvPr>
        </p:nvSpPr>
        <p:spPr>
          <a:xfrm>
            <a:off x="856024" y="3493240"/>
            <a:ext cx="7428379" cy="855485"/>
          </a:xfrm>
          <a:prstGeom prst="rect">
            <a:avLst/>
          </a:prstGeom>
        </p:spPr>
        <p:txBody>
          <a:bodyPr lIns="45718" tIns="45718" rIns="45718" bIns="45718"/>
          <a:lstStyle>
            <a:lvl1pPr defTabSz="685783">
              <a:lnSpc>
                <a:spcPct val="120000"/>
              </a:lnSpc>
              <a:spcBef>
                <a:spcPts val="750"/>
              </a:spcBef>
              <a:defRPr>
                <a:solidFill>
                  <a:srgbClr val="FFFFFF"/>
                </a:solidFill>
                <a:latin typeface="Tw Cen MT"/>
                <a:ea typeface="Tw Cen MT"/>
                <a:cs typeface="Tw Cen MT"/>
                <a:sym typeface="Tw Cen MT"/>
              </a:defRPr>
            </a:lvl1pPr>
            <a:lvl2pPr defTabSz="685783">
              <a:lnSpc>
                <a:spcPct val="120000"/>
              </a:lnSpc>
              <a:spcBef>
                <a:spcPts val="750"/>
              </a:spcBef>
              <a:defRPr>
                <a:solidFill>
                  <a:srgbClr val="FFFFFF"/>
                </a:solidFill>
                <a:latin typeface="Tw Cen MT"/>
                <a:ea typeface="Tw Cen MT"/>
                <a:cs typeface="Tw Cen MT"/>
                <a:sym typeface="Tw Cen MT"/>
              </a:defRPr>
            </a:lvl2pPr>
            <a:lvl3pPr defTabSz="685783">
              <a:lnSpc>
                <a:spcPct val="120000"/>
              </a:lnSpc>
              <a:spcBef>
                <a:spcPts val="750"/>
              </a:spcBef>
              <a:defRPr>
                <a:solidFill>
                  <a:srgbClr val="FFFFFF"/>
                </a:solidFill>
                <a:latin typeface="Tw Cen MT"/>
                <a:ea typeface="Tw Cen MT"/>
                <a:cs typeface="Tw Cen MT"/>
                <a:sym typeface="Tw Cen MT"/>
              </a:defRPr>
            </a:lvl3pPr>
            <a:lvl4pPr defTabSz="685783">
              <a:lnSpc>
                <a:spcPct val="120000"/>
              </a:lnSpc>
              <a:spcBef>
                <a:spcPts val="750"/>
              </a:spcBef>
              <a:defRPr>
                <a:solidFill>
                  <a:srgbClr val="FFFFFF"/>
                </a:solidFill>
                <a:latin typeface="Tw Cen MT"/>
                <a:ea typeface="Tw Cen MT"/>
                <a:cs typeface="Tw Cen MT"/>
                <a:sym typeface="Tw Cen MT"/>
              </a:defRPr>
            </a:lvl4pPr>
            <a:lvl5pPr defTabSz="685783">
              <a:lnSpc>
                <a:spcPct val="120000"/>
              </a:lnSpc>
              <a:spcBef>
                <a:spcPts val="750"/>
              </a:spcBef>
              <a:defRPr>
                <a:solidFill>
                  <a:srgbClr val="FFFFFF"/>
                </a:solidFill>
                <a:latin typeface="Tw Cen MT"/>
                <a:ea typeface="Tw Cen MT"/>
                <a:cs typeface="Tw Cen MT"/>
                <a:sym typeface="Tw Cen MT"/>
              </a:defRPr>
            </a:lvl5pPr>
          </a:lstStyle>
          <a:p>
            <a:r>
              <a:t>Body Level One</a:t>
            </a:r>
          </a:p>
          <a:p>
            <a:pPr lvl="1"/>
            <a:r>
              <a:t>Body Level Two</a:t>
            </a:r>
          </a:p>
          <a:p>
            <a:pPr lvl="2"/>
            <a:r>
              <a:t>Body Level Three</a:t>
            </a:r>
          </a:p>
          <a:p>
            <a:pPr lvl="3"/>
            <a:r>
              <a:t>Body Level Four</a:t>
            </a:r>
          </a:p>
          <a:p>
            <a:pPr lvl="4"/>
            <a:r>
              <a:t>Body Level Five</a:t>
            </a:r>
          </a:p>
        </p:txBody>
      </p:sp>
      <p:sp>
        <p:nvSpPr>
          <p:cNvPr id="765" name="Slide Number"/>
          <p:cNvSpPr txBox="1">
            <a:spLocks noGrp="1"/>
          </p:cNvSpPr>
          <p:nvPr>
            <p:ph type="sldNum" sz="quarter" idx="2"/>
          </p:nvPr>
        </p:nvSpPr>
        <p:spPr>
          <a:xfrm>
            <a:off x="8077813" y="4445507"/>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322461279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3 Column">
    <p:spTree>
      <p:nvGrpSpPr>
        <p:cNvPr id="1" name=""/>
        <p:cNvGrpSpPr/>
        <p:nvPr/>
      </p:nvGrpSpPr>
      <p:grpSpPr>
        <a:xfrm>
          <a:off x="0" y="0"/>
          <a:ext cx="0" cy="0"/>
          <a:chOff x="0" y="0"/>
          <a:chExt cx="0" cy="0"/>
        </a:xfrm>
      </p:grpSpPr>
      <p:pic>
        <p:nvPicPr>
          <p:cNvPr id="772" name="Picture 2" descr="Picture 2"/>
          <p:cNvPicPr>
            <a:picLocks noChangeAspect="1"/>
          </p:cNvPicPr>
          <p:nvPr/>
        </p:nvPicPr>
        <p:blipFill>
          <a:blip r:embed="rId2"/>
          <a:stretch>
            <a:fillRect/>
          </a:stretch>
        </p:blipFill>
        <p:spPr>
          <a:xfrm>
            <a:off x="1" y="-2"/>
            <a:ext cx="9144003" cy="5143503"/>
          </a:xfrm>
          <a:prstGeom prst="rect">
            <a:avLst/>
          </a:prstGeom>
          <a:ln w="12700">
            <a:miter lim="400000"/>
          </a:ln>
        </p:spPr>
      </p:pic>
      <p:grpSp>
        <p:nvGrpSpPr>
          <p:cNvPr id="811" name="Group 7"/>
          <p:cNvGrpSpPr/>
          <p:nvPr/>
        </p:nvGrpSpPr>
        <p:grpSpPr>
          <a:xfrm>
            <a:off x="-10717" y="1"/>
            <a:ext cx="9040419" cy="5143502"/>
            <a:chOff x="0" y="0"/>
            <a:chExt cx="12053891" cy="6858002"/>
          </a:xfrm>
        </p:grpSpPr>
        <p:grpSp>
          <p:nvGrpSpPr>
            <p:cNvPr id="799" name="Group 8"/>
            <p:cNvGrpSpPr/>
            <p:nvPr/>
          </p:nvGrpSpPr>
          <p:grpSpPr>
            <a:xfrm>
              <a:off x="0" y="0"/>
              <a:ext cx="1213649" cy="6858003"/>
              <a:chOff x="0" y="0"/>
              <a:chExt cx="1213648" cy="6858002"/>
            </a:xfrm>
          </p:grpSpPr>
          <p:sp>
            <p:nvSpPr>
              <p:cNvPr id="773" name="Rectangle 5"/>
              <p:cNvSpPr/>
              <p:nvPr/>
            </p:nvSpPr>
            <p:spPr>
              <a:xfrm>
                <a:off x="128587" y="4763"/>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74" name="Freeform 6"/>
              <p:cNvSpPr/>
              <p:nvPr/>
            </p:nvSpPr>
            <p:spPr>
              <a:xfrm>
                <a:off x="47625" y="217646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75" name="Freeform 7"/>
              <p:cNvSpPr/>
              <p:nvPr/>
            </p:nvSpPr>
            <p:spPr>
              <a:xfrm>
                <a:off x="42863" y="4021137"/>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76" name="Freeform 8"/>
              <p:cNvSpPr/>
              <p:nvPr/>
            </p:nvSpPr>
            <p:spPr>
              <a:xfrm>
                <a:off x="214313" y="4763"/>
                <a:ext cx="369890" cy="1811339"/>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77" name="Freeform 9"/>
              <p:cNvSpPr/>
              <p:nvPr/>
            </p:nvSpPr>
            <p:spPr>
              <a:xfrm>
                <a:off x="517525" y="1801812"/>
                <a:ext cx="190501"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78" name="Freeform 10"/>
              <p:cNvSpPr/>
              <p:nvPr/>
            </p:nvSpPr>
            <p:spPr>
              <a:xfrm>
                <a:off x="300038" y="4762"/>
                <a:ext cx="369890" cy="1430340"/>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79" name="Freeform 11"/>
              <p:cNvSpPr/>
              <p:nvPr/>
            </p:nvSpPr>
            <p:spPr>
              <a:xfrm>
                <a:off x="560388" y="0"/>
                <a:ext cx="152402"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80" name="Freeform 12"/>
              <p:cNvSpPr/>
              <p:nvPr/>
            </p:nvSpPr>
            <p:spPr>
              <a:xfrm>
                <a:off x="603250" y="142081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81" name="Freeform 13"/>
              <p:cNvSpPr/>
              <p:nvPr/>
            </p:nvSpPr>
            <p:spPr>
              <a:xfrm>
                <a:off x="603250" y="903287"/>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82" name="Freeform 14"/>
              <p:cNvSpPr/>
              <p:nvPr/>
            </p:nvSpPr>
            <p:spPr>
              <a:xfrm>
                <a:off x="655638" y="0"/>
                <a:ext cx="422278" cy="527051"/>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83" name="Freeform 15"/>
              <p:cNvSpPr/>
              <p:nvPr/>
            </p:nvSpPr>
            <p:spPr>
              <a:xfrm>
                <a:off x="1042194" y="488949"/>
                <a:ext cx="147640"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84" name="Freeform 17"/>
              <p:cNvSpPr/>
              <p:nvPr/>
            </p:nvSpPr>
            <p:spPr>
              <a:xfrm>
                <a:off x="23812" y="1801812"/>
                <a:ext cx="123828" cy="127002"/>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85" name="Freeform 18"/>
              <p:cNvSpPr/>
              <p:nvPr/>
            </p:nvSpPr>
            <p:spPr>
              <a:xfrm>
                <a:off x="4762" y="3549649"/>
                <a:ext cx="147641" cy="481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86" name="Freeform 19"/>
              <p:cNvSpPr/>
              <p:nvPr/>
            </p:nvSpPr>
            <p:spPr>
              <a:xfrm>
                <a:off x="142875" y="1382712"/>
                <a:ext cx="142876" cy="4762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87" name="Freeform 20"/>
              <p:cNvSpPr/>
              <p:nvPr/>
            </p:nvSpPr>
            <p:spPr>
              <a:xfrm>
                <a:off x="219075" y="1849437"/>
                <a:ext cx="114301" cy="1079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88" name="Rectangle 21"/>
              <p:cNvSpPr/>
              <p:nvPr/>
            </p:nvSpPr>
            <p:spPr>
              <a:xfrm>
                <a:off x="147637" y="4662488"/>
                <a:ext cx="23815" cy="2181225"/>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89" name="Freeform 22"/>
              <p:cNvSpPr/>
              <p:nvPr/>
            </p:nvSpPr>
            <p:spPr>
              <a:xfrm>
                <a:off x="238125" y="5041900"/>
                <a:ext cx="369890" cy="1801815"/>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90" name="Freeform 23"/>
              <p:cNvSpPr/>
              <p:nvPr/>
            </p:nvSpPr>
            <p:spPr>
              <a:xfrm>
                <a:off x="66675" y="4481512"/>
                <a:ext cx="190501" cy="1905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91" name="Freeform 24"/>
              <p:cNvSpPr/>
              <p:nvPr/>
            </p:nvSpPr>
            <p:spPr>
              <a:xfrm>
                <a:off x="-1" y="5627688"/>
                <a:ext cx="85727" cy="12160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92" name="Freeform 25"/>
              <p:cNvSpPr/>
              <p:nvPr/>
            </p:nvSpPr>
            <p:spPr>
              <a:xfrm>
                <a:off x="541338" y="4867275"/>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93" name="Freeform 26"/>
              <p:cNvSpPr/>
              <p:nvPr/>
            </p:nvSpPr>
            <p:spPr>
              <a:xfrm>
                <a:off x="323850" y="5422900"/>
                <a:ext cx="374651" cy="1425577"/>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94" name="Freeform 27"/>
              <p:cNvSpPr/>
              <p:nvPr/>
            </p:nvSpPr>
            <p:spPr>
              <a:xfrm>
                <a:off x="584200" y="5945188"/>
                <a:ext cx="152401" cy="912815"/>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95" name="Freeform 28"/>
              <p:cNvSpPr/>
              <p:nvPr/>
            </p:nvSpPr>
            <p:spPr>
              <a:xfrm>
                <a:off x="627063" y="5246688"/>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96" name="Freeform 29"/>
              <p:cNvSpPr/>
              <p:nvPr/>
            </p:nvSpPr>
            <p:spPr>
              <a:xfrm>
                <a:off x="627063" y="5764213"/>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97" name="Freeform 30"/>
              <p:cNvSpPr/>
              <p:nvPr/>
            </p:nvSpPr>
            <p:spPr>
              <a:xfrm>
                <a:off x="684213" y="6330950"/>
                <a:ext cx="417515" cy="517527"/>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98" name="Freeform 31"/>
              <p:cNvSpPr/>
              <p:nvPr/>
            </p:nvSpPr>
            <p:spPr>
              <a:xfrm>
                <a:off x="1063626" y="6221413"/>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nvGrpSpPr>
            <p:cNvPr id="810" name="Group 9"/>
            <p:cNvGrpSpPr/>
            <p:nvPr/>
          </p:nvGrpSpPr>
          <p:grpSpPr>
            <a:xfrm>
              <a:off x="11386343" y="0"/>
              <a:ext cx="667549" cy="6848478"/>
              <a:chOff x="-1" y="0"/>
              <a:chExt cx="667547" cy="6848477"/>
            </a:xfrm>
          </p:grpSpPr>
          <p:sp>
            <p:nvSpPr>
              <p:cNvPr id="800" name="Freeform 32"/>
              <p:cNvSpPr/>
              <p:nvPr/>
            </p:nvSpPr>
            <p:spPr>
              <a:xfrm>
                <a:off x="111919" y="0"/>
                <a:ext cx="417515" cy="512764"/>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01" name="Freeform 33"/>
              <p:cNvSpPr/>
              <p:nvPr/>
            </p:nvSpPr>
            <p:spPr>
              <a:xfrm>
                <a:off x="-2" y="474662"/>
                <a:ext cx="150023" cy="152402"/>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02" name="Freeform 34"/>
              <p:cNvSpPr/>
              <p:nvPr/>
            </p:nvSpPr>
            <p:spPr>
              <a:xfrm>
                <a:off x="259556" y="1539874"/>
                <a:ext cx="188915"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03" name="Freeform 35"/>
              <p:cNvSpPr/>
              <p:nvPr/>
            </p:nvSpPr>
            <p:spPr>
              <a:xfrm>
                <a:off x="159544" y="5694363"/>
                <a:ext cx="298452" cy="1154115"/>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04" name="Freeform 36"/>
              <p:cNvSpPr/>
              <p:nvPr/>
            </p:nvSpPr>
            <p:spPr>
              <a:xfrm>
                <a:off x="400844" y="5551488"/>
                <a:ext cx="157165" cy="155577"/>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05" name="Freeform 37"/>
              <p:cNvSpPr/>
              <p:nvPr/>
            </p:nvSpPr>
            <p:spPr>
              <a:xfrm>
                <a:off x="338931" y="4762"/>
                <a:ext cx="304803" cy="1544640"/>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06" name="Freeform 38"/>
              <p:cNvSpPr/>
              <p:nvPr/>
            </p:nvSpPr>
            <p:spPr>
              <a:xfrm>
                <a:off x="264319" y="4867275"/>
                <a:ext cx="188915"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07" name="Freeform 39"/>
              <p:cNvSpPr/>
              <p:nvPr/>
            </p:nvSpPr>
            <p:spPr>
              <a:xfrm>
                <a:off x="69056" y="5046663"/>
                <a:ext cx="307977" cy="1801815"/>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08" name="Freeform 40"/>
              <p:cNvSpPr/>
              <p:nvPr/>
            </p:nvSpPr>
            <p:spPr>
              <a:xfrm>
                <a:off x="477044" y="6416675"/>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09" name="Rectangle 41"/>
              <p:cNvSpPr/>
              <p:nvPr/>
            </p:nvSpPr>
            <p:spPr>
              <a:xfrm>
                <a:off x="567531" y="6596063"/>
                <a:ext cx="23815" cy="252414"/>
              </a:xfrm>
              <a:prstGeom prst="rect">
                <a:avLst/>
              </a:pr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sp>
        <p:nvSpPr>
          <p:cNvPr id="812" name="Title Text"/>
          <p:cNvSpPr txBox="1">
            <a:spLocks noGrp="1"/>
          </p:cNvSpPr>
          <p:nvPr>
            <p:ph type="title"/>
          </p:nvPr>
        </p:nvSpPr>
        <p:spPr>
          <a:xfrm>
            <a:off x="856059" y="457200"/>
            <a:ext cx="7429502" cy="1428750"/>
          </a:xfrm>
          <a:prstGeom prst="rect">
            <a:avLst/>
          </a:prstGeom>
        </p:spPr>
        <p:txBody>
          <a:bodyPr lIns="45718" tIns="45718" rIns="45718" bIns="45718" anchor="ctr"/>
          <a:lstStyle>
            <a:lvl1pPr defTabSz="685783">
              <a:lnSpc>
                <a:spcPct val="90000"/>
              </a:lnSpc>
              <a:defRPr sz="2700" cap="all">
                <a:solidFill>
                  <a:srgbClr val="FFFFFF"/>
                </a:solidFill>
                <a:latin typeface="Tw Cen MT"/>
                <a:ea typeface="Tw Cen MT"/>
                <a:cs typeface="Tw Cen MT"/>
                <a:sym typeface="Tw Cen MT"/>
              </a:defRPr>
            </a:lvl1pPr>
          </a:lstStyle>
          <a:p>
            <a:r>
              <a:t>Title Text</a:t>
            </a:r>
          </a:p>
        </p:txBody>
      </p:sp>
      <p:sp>
        <p:nvSpPr>
          <p:cNvPr id="813" name="Body Level One…"/>
          <p:cNvSpPr txBox="1">
            <a:spLocks noGrp="1"/>
          </p:cNvSpPr>
          <p:nvPr>
            <p:ph type="body" sz="quarter" idx="1"/>
          </p:nvPr>
        </p:nvSpPr>
        <p:spPr>
          <a:xfrm>
            <a:off x="856058" y="2005846"/>
            <a:ext cx="2397676" cy="514352"/>
          </a:xfrm>
          <a:prstGeom prst="rect">
            <a:avLst/>
          </a:prstGeom>
        </p:spPr>
        <p:txBody>
          <a:bodyPr lIns="45718" tIns="45718" rIns="45718" bIns="45718" anchor="b"/>
          <a:lstStyle>
            <a:lvl1pPr defTabSz="685783">
              <a:lnSpc>
                <a:spcPct val="90000"/>
              </a:lnSpc>
              <a:spcBef>
                <a:spcPts val="750"/>
              </a:spcBef>
              <a:defRPr sz="1800" cap="all">
                <a:solidFill>
                  <a:srgbClr val="FFFFFF"/>
                </a:solidFill>
                <a:latin typeface="Tw Cen MT"/>
                <a:ea typeface="Tw Cen MT"/>
                <a:cs typeface="Tw Cen MT"/>
                <a:sym typeface="Tw Cen MT"/>
              </a:defRPr>
            </a:lvl1pPr>
            <a:lvl2pPr defTabSz="685783">
              <a:lnSpc>
                <a:spcPct val="90000"/>
              </a:lnSpc>
              <a:spcBef>
                <a:spcPts val="750"/>
              </a:spcBef>
              <a:defRPr sz="1800" cap="all">
                <a:solidFill>
                  <a:srgbClr val="FFFFFF"/>
                </a:solidFill>
                <a:latin typeface="Tw Cen MT"/>
                <a:ea typeface="Tw Cen MT"/>
                <a:cs typeface="Tw Cen MT"/>
                <a:sym typeface="Tw Cen MT"/>
              </a:defRPr>
            </a:lvl2pPr>
            <a:lvl3pPr defTabSz="685783">
              <a:lnSpc>
                <a:spcPct val="90000"/>
              </a:lnSpc>
              <a:spcBef>
                <a:spcPts val="750"/>
              </a:spcBef>
              <a:defRPr sz="1800" cap="all">
                <a:solidFill>
                  <a:srgbClr val="FFFFFF"/>
                </a:solidFill>
                <a:latin typeface="Tw Cen MT"/>
                <a:ea typeface="Tw Cen MT"/>
                <a:cs typeface="Tw Cen MT"/>
                <a:sym typeface="Tw Cen MT"/>
              </a:defRPr>
            </a:lvl3pPr>
            <a:lvl4pPr defTabSz="685783">
              <a:lnSpc>
                <a:spcPct val="90000"/>
              </a:lnSpc>
              <a:spcBef>
                <a:spcPts val="750"/>
              </a:spcBef>
              <a:defRPr sz="1800" cap="all">
                <a:solidFill>
                  <a:srgbClr val="FFFFFF"/>
                </a:solidFill>
                <a:latin typeface="Tw Cen MT"/>
                <a:ea typeface="Tw Cen MT"/>
                <a:cs typeface="Tw Cen MT"/>
                <a:sym typeface="Tw Cen MT"/>
              </a:defRPr>
            </a:lvl4pPr>
            <a:lvl5pPr defTabSz="685783">
              <a:lnSpc>
                <a:spcPct val="90000"/>
              </a:lnSpc>
              <a:spcBef>
                <a:spcPts val="750"/>
              </a:spcBef>
              <a:defRPr sz="1800" cap="all">
                <a:solidFill>
                  <a:srgbClr val="FFFFFF"/>
                </a:solidFill>
                <a:latin typeface="Tw Cen MT"/>
                <a:ea typeface="Tw Cen MT"/>
                <a:cs typeface="Tw Cen MT"/>
                <a:sym typeface="Tw Cen MT"/>
              </a:defRPr>
            </a:lvl5pPr>
          </a:lstStyle>
          <a:p>
            <a:r>
              <a:t>Body Level One</a:t>
            </a:r>
          </a:p>
          <a:p>
            <a:pPr lvl="1"/>
            <a:r>
              <a:t>Body Level Two</a:t>
            </a:r>
          </a:p>
          <a:p>
            <a:pPr lvl="2"/>
            <a:r>
              <a:t>Body Level Three</a:t>
            </a:r>
          </a:p>
          <a:p>
            <a:pPr lvl="3"/>
            <a:r>
              <a:t>Body Level Four</a:t>
            </a:r>
          </a:p>
          <a:p>
            <a:pPr lvl="4"/>
            <a:r>
              <a:t>Body Level Five</a:t>
            </a:r>
          </a:p>
        </p:txBody>
      </p:sp>
      <p:sp>
        <p:nvSpPr>
          <p:cNvPr id="814" name="Text Placeholder 3"/>
          <p:cNvSpPr>
            <a:spLocks noGrp="1"/>
          </p:cNvSpPr>
          <p:nvPr>
            <p:ph type="body" sz="quarter" idx="21"/>
          </p:nvPr>
        </p:nvSpPr>
        <p:spPr>
          <a:xfrm>
            <a:off x="845939" y="2520197"/>
            <a:ext cx="2406552" cy="1823202"/>
          </a:xfrm>
          <a:prstGeom prst="rect">
            <a:avLst/>
          </a:prstGeom>
        </p:spPr>
        <p:txBody>
          <a:bodyPr lIns="45718" tIns="45718" rIns="45718" bIns="45718"/>
          <a:lstStyle/>
          <a:p>
            <a:endParaRPr/>
          </a:p>
        </p:txBody>
      </p:sp>
      <p:sp>
        <p:nvSpPr>
          <p:cNvPr id="815" name="Text Placeholder 4"/>
          <p:cNvSpPr>
            <a:spLocks noGrp="1"/>
          </p:cNvSpPr>
          <p:nvPr>
            <p:ph type="body" sz="quarter" idx="22"/>
          </p:nvPr>
        </p:nvSpPr>
        <p:spPr>
          <a:xfrm>
            <a:off x="3386076" y="2008226"/>
            <a:ext cx="2388290" cy="514352"/>
          </a:xfrm>
          <a:prstGeom prst="rect">
            <a:avLst/>
          </a:prstGeom>
        </p:spPr>
        <p:txBody>
          <a:bodyPr lIns="45718" tIns="45718" rIns="45718" bIns="45718" anchor="b"/>
          <a:lstStyle/>
          <a:p>
            <a:endParaRPr/>
          </a:p>
        </p:txBody>
      </p:sp>
      <p:sp>
        <p:nvSpPr>
          <p:cNvPr id="816" name="Text Placeholder 3"/>
          <p:cNvSpPr>
            <a:spLocks noGrp="1"/>
          </p:cNvSpPr>
          <p:nvPr>
            <p:ph type="body" sz="quarter" idx="23"/>
          </p:nvPr>
        </p:nvSpPr>
        <p:spPr>
          <a:xfrm>
            <a:off x="3378160" y="2522576"/>
            <a:ext cx="2396875" cy="1823202"/>
          </a:xfrm>
          <a:prstGeom prst="rect">
            <a:avLst/>
          </a:prstGeom>
        </p:spPr>
        <p:txBody>
          <a:bodyPr lIns="45718" tIns="45718" rIns="45718" bIns="45718"/>
          <a:lstStyle/>
          <a:p>
            <a:endParaRPr/>
          </a:p>
        </p:txBody>
      </p:sp>
      <p:sp>
        <p:nvSpPr>
          <p:cNvPr id="817" name="Text Placeholder 4"/>
          <p:cNvSpPr>
            <a:spLocks noGrp="1"/>
          </p:cNvSpPr>
          <p:nvPr>
            <p:ph type="body" sz="quarter" idx="24"/>
          </p:nvPr>
        </p:nvSpPr>
        <p:spPr>
          <a:xfrm>
            <a:off x="5889332" y="2005846"/>
            <a:ext cx="2396228" cy="514352"/>
          </a:xfrm>
          <a:prstGeom prst="rect">
            <a:avLst/>
          </a:prstGeom>
        </p:spPr>
        <p:txBody>
          <a:bodyPr lIns="45718" tIns="45718" rIns="45718" bIns="45718" anchor="b"/>
          <a:lstStyle/>
          <a:p>
            <a:endParaRPr/>
          </a:p>
        </p:txBody>
      </p:sp>
      <p:sp>
        <p:nvSpPr>
          <p:cNvPr id="818" name="Text Placeholder 3"/>
          <p:cNvSpPr>
            <a:spLocks noGrp="1"/>
          </p:cNvSpPr>
          <p:nvPr>
            <p:ph type="body" sz="quarter" idx="25"/>
          </p:nvPr>
        </p:nvSpPr>
        <p:spPr>
          <a:xfrm>
            <a:off x="5889332" y="2520197"/>
            <a:ext cx="2396228" cy="1823202"/>
          </a:xfrm>
          <a:prstGeom prst="rect">
            <a:avLst/>
          </a:prstGeom>
        </p:spPr>
        <p:txBody>
          <a:bodyPr lIns="45718" tIns="45718" rIns="45718" bIns="45718"/>
          <a:lstStyle/>
          <a:p>
            <a:endParaRPr/>
          </a:p>
        </p:txBody>
      </p:sp>
      <p:sp>
        <p:nvSpPr>
          <p:cNvPr id="819" name="Slide Number"/>
          <p:cNvSpPr txBox="1">
            <a:spLocks noGrp="1"/>
          </p:cNvSpPr>
          <p:nvPr>
            <p:ph type="sldNum" sz="quarter" idx="2"/>
          </p:nvPr>
        </p:nvSpPr>
        <p:spPr>
          <a:xfrm>
            <a:off x="8077813" y="4445507"/>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230173048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3 Picture Column">
    <p:spTree>
      <p:nvGrpSpPr>
        <p:cNvPr id="1" name=""/>
        <p:cNvGrpSpPr/>
        <p:nvPr/>
      </p:nvGrpSpPr>
      <p:grpSpPr>
        <a:xfrm>
          <a:off x="0" y="0"/>
          <a:ext cx="0" cy="0"/>
          <a:chOff x="0" y="0"/>
          <a:chExt cx="0" cy="0"/>
        </a:xfrm>
      </p:grpSpPr>
      <p:pic>
        <p:nvPicPr>
          <p:cNvPr id="826" name="Picture 2" descr="Picture 2"/>
          <p:cNvPicPr>
            <a:picLocks noChangeAspect="1"/>
          </p:cNvPicPr>
          <p:nvPr/>
        </p:nvPicPr>
        <p:blipFill>
          <a:blip r:embed="rId2"/>
          <a:stretch>
            <a:fillRect/>
          </a:stretch>
        </p:blipFill>
        <p:spPr>
          <a:xfrm>
            <a:off x="1" y="-2"/>
            <a:ext cx="9144003" cy="5143503"/>
          </a:xfrm>
          <a:prstGeom prst="rect">
            <a:avLst/>
          </a:prstGeom>
          <a:ln w="12700">
            <a:miter lim="400000"/>
          </a:ln>
        </p:spPr>
      </p:pic>
      <p:grpSp>
        <p:nvGrpSpPr>
          <p:cNvPr id="865" name="Group 7"/>
          <p:cNvGrpSpPr/>
          <p:nvPr/>
        </p:nvGrpSpPr>
        <p:grpSpPr>
          <a:xfrm>
            <a:off x="-10717" y="1"/>
            <a:ext cx="9040419" cy="5143502"/>
            <a:chOff x="0" y="0"/>
            <a:chExt cx="12053891" cy="6858002"/>
          </a:xfrm>
        </p:grpSpPr>
        <p:grpSp>
          <p:nvGrpSpPr>
            <p:cNvPr id="853" name="Group 8"/>
            <p:cNvGrpSpPr/>
            <p:nvPr/>
          </p:nvGrpSpPr>
          <p:grpSpPr>
            <a:xfrm>
              <a:off x="0" y="0"/>
              <a:ext cx="1213649" cy="6858003"/>
              <a:chOff x="0" y="0"/>
              <a:chExt cx="1213648" cy="6858002"/>
            </a:xfrm>
          </p:grpSpPr>
          <p:sp>
            <p:nvSpPr>
              <p:cNvPr id="827" name="Rectangle 5"/>
              <p:cNvSpPr/>
              <p:nvPr/>
            </p:nvSpPr>
            <p:spPr>
              <a:xfrm>
                <a:off x="128587" y="4763"/>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28" name="Freeform 6"/>
              <p:cNvSpPr/>
              <p:nvPr/>
            </p:nvSpPr>
            <p:spPr>
              <a:xfrm>
                <a:off x="47625" y="217646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29" name="Freeform 7"/>
              <p:cNvSpPr/>
              <p:nvPr/>
            </p:nvSpPr>
            <p:spPr>
              <a:xfrm>
                <a:off x="42863" y="4021137"/>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30" name="Freeform 8"/>
              <p:cNvSpPr/>
              <p:nvPr/>
            </p:nvSpPr>
            <p:spPr>
              <a:xfrm>
                <a:off x="214313" y="4763"/>
                <a:ext cx="369890" cy="1811339"/>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31" name="Freeform 9"/>
              <p:cNvSpPr/>
              <p:nvPr/>
            </p:nvSpPr>
            <p:spPr>
              <a:xfrm>
                <a:off x="517525" y="1801812"/>
                <a:ext cx="190501"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32" name="Freeform 10"/>
              <p:cNvSpPr/>
              <p:nvPr/>
            </p:nvSpPr>
            <p:spPr>
              <a:xfrm>
                <a:off x="300038" y="4762"/>
                <a:ext cx="369890" cy="1430340"/>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33" name="Freeform 11"/>
              <p:cNvSpPr/>
              <p:nvPr/>
            </p:nvSpPr>
            <p:spPr>
              <a:xfrm>
                <a:off x="560388" y="0"/>
                <a:ext cx="152402"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34" name="Freeform 12"/>
              <p:cNvSpPr/>
              <p:nvPr/>
            </p:nvSpPr>
            <p:spPr>
              <a:xfrm>
                <a:off x="603250" y="142081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35" name="Freeform 13"/>
              <p:cNvSpPr/>
              <p:nvPr/>
            </p:nvSpPr>
            <p:spPr>
              <a:xfrm>
                <a:off x="603250" y="903287"/>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36" name="Freeform 14"/>
              <p:cNvSpPr/>
              <p:nvPr/>
            </p:nvSpPr>
            <p:spPr>
              <a:xfrm>
                <a:off x="655638" y="0"/>
                <a:ext cx="422278" cy="527051"/>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37" name="Freeform 15"/>
              <p:cNvSpPr/>
              <p:nvPr/>
            </p:nvSpPr>
            <p:spPr>
              <a:xfrm>
                <a:off x="1042194" y="488949"/>
                <a:ext cx="147640"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38" name="Freeform 17"/>
              <p:cNvSpPr/>
              <p:nvPr/>
            </p:nvSpPr>
            <p:spPr>
              <a:xfrm>
                <a:off x="23812" y="1801812"/>
                <a:ext cx="123828" cy="127002"/>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39" name="Freeform 18"/>
              <p:cNvSpPr/>
              <p:nvPr/>
            </p:nvSpPr>
            <p:spPr>
              <a:xfrm>
                <a:off x="4762" y="3549649"/>
                <a:ext cx="147641" cy="481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40" name="Freeform 19"/>
              <p:cNvSpPr/>
              <p:nvPr/>
            </p:nvSpPr>
            <p:spPr>
              <a:xfrm>
                <a:off x="142875" y="1382712"/>
                <a:ext cx="142876" cy="4762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41" name="Freeform 20"/>
              <p:cNvSpPr/>
              <p:nvPr/>
            </p:nvSpPr>
            <p:spPr>
              <a:xfrm>
                <a:off x="219075" y="1849437"/>
                <a:ext cx="114301" cy="1079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42" name="Rectangle 21"/>
              <p:cNvSpPr/>
              <p:nvPr/>
            </p:nvSpPr>
            <p:spPr>
              <a:xfrm>
                <a:off x="147637" y="4662488"/>
                <a:ext cx="23815" cy="2181225"/>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43" name="Freeform 22"/>
              <p:cNvSpPr/>
              <p:nvPr/>
            </p:nvSpPr>
            <p:spPr>
              <a:xfrm>
                <a:off x="238125" y="5041900"/>
                <a:ext cx="369890" cy="1801815"/>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44" name="Freeform 23"/>
              <p:cNvSpPr/>
              <p:nvPr/>
            </p:nvSpPr>
            <p:spPr>
              <a:xfrm>
                <a:off x="66675" y="4481512"/>
                <a:ext cx="190501" cy="1905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45" name="Freeform 24"/>
              <p:cNvSpPr/>
              <p:nvPr/>
            </p:nvSpPr>
            <p:spPr>
              <a:xfrm>
                <a:off x="-1" y="5627688"/>
                <a:ext cx="85727" cy="12160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46" name="Freeform 25"/>
              <p:cNvSpPr/>
              <p:nvPr/>
            </p:nvSpPr>
            <p:spPr>
              <a:xfrm>
                <a:off x="541338" y="4867275"/>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47" name="Freeform 26"/>
              <p:cNvSpPr/>
              <p:nvPr/>
            </p:nvSpPr>
            <p:spPr>
              <a:xfrm>
                <a:off x="323850" y="5422900"/>
                <a:ext cx="374651" cy="1425577"/>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48" name="Freeform 27"/>
              <p:cNvSpPr/>
              <p:nvPr/>
            </p:nvSpPr>
            <p:spPr>
              <a:xfrm>
                <a:off x="584200" y="5945188"/>
                <a:ext cx="152401" cy="912815"/>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49" name="Freeform 28"/>
              <p:cNvSpPr/>
              <p:nvPr/>
            </p:nvSpPr>
            <p:spPr>
              <a:xfrm>
                <a:off x="627063" y="5246688"/>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50" name="Freeform 29"/>
              <p:cNvSpPr/>
              <p:nvPr/>
            </p:nvSpPr>
            <p:spPr>
              <a:xfrm>
                <a:off x="627063" y="5764213"/>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51" name="Freeform 30"/>
              <p:cNvSpPr/>
              <p:nvPr/>
            </p:nvSpPr>
            <p:spPr>
              <a:xfrm>
                <a:off x="684213" y="6330950"/>
                <a:ext cx="417515" cy="517527"/>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52" name="Freeform 31"/>
              <p:cNvSpPr/>
              <p:nvPr/>
            </p:nvSpPr>
            <p:spPr>
              <a:xfrm>
                <a:off x="1063626" y="6221413"/>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nvGrpSpPr>
            <p:cNvPr id="864" name="Group 9"/>
            <p:cNvGrpSpPr/>
            <p:nvPr/>
          </p:nvGrpSpPr>
          <p:grpSpPr>
            <a:xfrm>
              <a:off x="11386343" y="0"/>
              <a:ext cx="667549" cy="6848478"/>
              <a:chOff x="-1" y="0"/>
              <a:chExt cx="667547" cy="6848477"/>
            </a:xfrm>
          </p:grpSpPr>
          <p:sp>
            <p:nvSpPr>
              <p:cNvPr id="854" name="Freeform 32"/>
              <p:cNvSpPr/>
              <p:nvPr/>
            </p:nvSpPr>
            <p:spPr>
              <a:xfrm>
                <a:off x="111919" y="0"/>
                <a:ext cx="417515" cy="512764"/>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55" name="Freeform 33"/>
              <p:cNvSpPr/>
              <p:nvPr/>
            </p:nvSpPr>
            <p:spPr>
              <a:xfrm>
                <a:off x="-2" y="474662"/>
                <a:ext cx="150023" cy="152402"/>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56" name="Freeform 34"/>
              <p:cNvSpPr/>
              <p:nvPr/>
            </p:nvSpPr>
            <p:spPr>
              <a:xfrm>
                <a:off x="259556" y="1539874"/>
                <a:ext cx="188915"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57" name="Freeform 35"/>
              <p:cNvSpPr/>
              <p:nvPr/>
            </p:nvSpPr>
            <p:spPr>
              <a:xfrm>
                <a:off x="159544" y="5694363"/>
                <a:ext cx="298452" cy="1154115"/>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58" name="Freeform 36"/>
              <p:cNvSpPr/>
              <p:nvPr/>
            </p:nvSpPr>
            <p:spPr>
              <a:xfrm>
                <a:off x="400844" y="5551488"/>
                <a:ext cx="157165" cy="155577"/>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59" name="Freeform 37"/>
              <p:cNvSpPr/>
              <p:nvPr/>
            </p:nvSpPr>
            <p:spPr>
              <a:xfrm>
                <a:off x="338931" y="4762"/>
                <a:ext cx="304803" cy="1544640"/>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60" name="Freeform 38"/>
              <p:cNvSpPr/>
              <p:nvPr/>
            </p:nvSpPr>
            <p:spPr>
              <a:xfrm>
                <a:off x="264319" y="4867275"/>
                <a:ext cx="188915"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61" name="Freeform 39"/>
              <p:cNvSpPr/>
              <p:nvPr/>
            </p:nvSpPr>
            <p:spPr>
              <a:xfrm>
                <a:off x="69056" y="5046663"/>
                <a:ext cx="307977" cy="1801815"/>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62" name="Freeform 40"/>
              <p:cNvSpPr/>
              <p:nvPr/>
            </p:nvSpPr>
            <p:spPr>
              <a:xfrm>
                <a:off x="477044" y="6416675"/>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63" name="Rectangle 41"/>
              <p:cNvSpPr/>
              <p:nvPr/>
            </p:nvSpPr>
            <p:spPr>
              <a:xfrm>
                <a:off x="567531" y="6596063"/>
                <a:ext cx="23815" cy="252414"/>
              </a:xfrm>
              <a:prstGeom prst="rect">
                <a:avLst/>
              </a:pr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sp>
        <p:nvSpPr>
          <p:cNvPr id="866" name="Title Text"/>
          <p:cNvSpPr txBox="1">
            <a:spLocks noGrp="1"/>
          </p:cNvSpPr>
          <p:nvPr>
            <p:ph type="title"/>
          </p:nvPr>
        </p:nvSpPr>
        <p:spPr>
          <a:xfrm>
            <a:off x="856059" y="457200"/>
            <a:ext cx="7429501" cy="1428750"/>
          </a:xfrm>
          <a:prstGeom prst="rect">
            <a:avLst/>
          </a:prstGeom>
        </p:spPr>
        <p:txBody>
          <a:bodyPr lIns="45718" tIns="45718" rIns="45718" bIns="45718" anchor="ctr"/>
          <a:lstStyle>
            <a:lvl1pPr defTabSz="685783">
              <a:lnSpc>
                <a:spcPct val="90000"/>
              </a:lnSpc>
              <a:defRPr sz="2700" cap="all">
                <a:solidFill>
                  <a:srgbClr val="FFFFFF"/>
                </a:solidFill>
                <a:latin typeface="Tw Cen MT"/>
                <a:ea typeface="Tw Cen MT"/>
                <a:cs typeface="Tw Cen MT"/>
                <a:sym typeface="Tw Cen MT"/>
              </a:defRPr>
            </a:lvl1pPr>
          </a:lstStyle>
          <a:p>
            <a:r>
              <a:t>Title Text</a:t>
            </a:r>
          </a:p>
        </p:txBody>
      </p:sp>
      <p:sp>
        <p:nvSpPr>
          <p:cNvPr id="867" name="Body Level One…"/>
          <p:cNvSpPr txBox="1">
            <a:spLocks noGrp="1"/>
          </p:cNvSpPr>
          <p:nvPr>
            <p:ph type="body" sz="quarter" idx="1"/>
          </p:nvPr>
        </p:nvSpPr>
        <p:spPr>
          <a:xfrm>
            <a:off x="856059" y="3303448"/>
            <a:ext cx="2396432" cy="432199"/>
          </a:xfrm>
          <a:prstGeom prst="rect">
            <a:avLst/>
          </a:prstGeom>
        </p:spPr>
        <p:txBody>
          <a:bodyPr lIns="45718" tIns="45718" rIns="45718" bIns="45718" anchor="b"/>
          <a:lstStyle>
            <a:lvl1pPr defTabSz="685783">
              <a:lnSpc>
                <a:spcPct val="90000"/>
              </a:lnSpc>
              <a:spcBef>
                <a:spcPts val="750"/>
              </a:spcBef>
              <a:defRPr sz="1500" cap="all">
                <a:solidFill>
                  <a:srgbClr val="FFFFFF"/>
                </a:solidFill>
                <a:latin typeface="Tw Cen MT"/>
                <a:ea typeface="Tw Cen MT"/>
                <a:cs typeface="Tw Cen MT"/>
                <a:sym typeface="Tw Cen MT"/>
              </a:defRPr>
            </a:lvl1pPr>
            <a:lvl2pPr defTabSz="685783">
              <a:lnSpc>
                <a:spcPct val="90000"/>
              </a:lnSpc>
              <a:spcBef>
                <a:spcPts val="750"/>
              </a:spcBef>
              <a:defRPr sz="1500" cap="all">
                <a:solidFill>
                  <a:srgbClr val="FFFFFF"/>
                </a:solidFill>
                <a:latin typeface="Tw Cen MT"/>
                <a:ea typeface="Tw Cen MT"/>
                <a:cs typeface="Tw Cen MT"/>
                <a:sym typeface="Tw Cen MT"/>
              </a:defRPr>
            </a:lvl2pPr>
            <a:lvl3pPr defTabSz="685783">
              <a:lnSpc>
                <a:spcPct val="90000"/>
              </a:lnSpc>
              <a:spcBef>
                <a:spcPts val="750"/>
              </a:spcBef>
              <a:defRPr sz="1500" cap="all">
                <a:solidFill>
                  <a:srgbClr val="FFFFFF"/>
                </a:solidFill>
                <a:latin typeface="Tw Cen MT"/>
                <a:ea typeface="Tw Cen MT"/>
                <a:cs typeface="Tw Cen MT"/>
                <a:sym typeface="Tw Cen MT"/>
              </a:defRPr>
            </a:lvl3pPr>
            <a:lvl4pPr defTabSz="685783">
              <a:lnSpc>
                <a:spcPct val="90000"/>
              </a:lnSpc>
              <a:spcBef>
                <a:spcPts val="750"/>
              </a:spcBef>
              <a:defRPr sz="1500" cap="all">
                <a:solidFill>
                  <a:srgbClr val="FFFFFF"/>
                </a:solidFill>
                <a:latin typeface="Tw Cen MT"/>
                <a:ea typeface="Tw Cen MT"/>
                <a:cs typeface="Tw Cen MT"/>
                <a:sym typeface="Tw Cen MT"/>
              </a:defRPr>
            </a:lvl4pPr>
            <a:lvl5pPr defTabSz="685783">
              <a:lnSpc>
                <a:spcPct val="90000"/>
              </a:lnSpc>
              <a:spcBef>
                <a:spcPts val="750"/>
              </a:spcBef>
              <a:defRPr sz="1500" cap="all">
                <a:solidFill>
                  <a:srgbClr val="FFFFFF"/>
                </a:solidFill>
                <a:latin typeface="Tw Cen MT"/>
                <a:ea typeface="Tw Cen MT"/>
                <a:cs typeface="Tw Cen MT"/>
                <a:sym typeface="Tw Cen MT"/>
              </a:defRPr>
            </a:lvl5pPr>
          </a:lstStyle>
          <a:p>
            <a:r>
              <a:t>Body Level One</a:t>
            </a:r>
          </a:p>
          <a:p>
            <a:pPr lvl="1"/>
            <a:r>
              <a:t>Body Level Two</a:t>
            </a:r>
          </a:p>
          <a:p>
            <a:pPr lvl="2"/>
            <a:r>
              <a:t>Body Level Three</a:t>
            </a:r>
          </a:p>
          <a:p>
            <a:pPr lvl="3"/>
            <a:r>
              <a:t>Body Level Four</a:t>
            </a:r>
          </a:p>
          <a:p>
            <a:pPr lvl="4"/>
            <a:r>
              <a:t>Body Level Five</a:t>
            </a:r>
          </a:p>
        </p:txBody>
      </p:sp>
      <p:sp>
        <p:nvSpPr>
          <p:cNvPr id="868" name="Picture Placeholder 2"/>
          <p:cNvSpPr>
            <a:spLocks noGrp="1"/>
          </p:cNvSpPr>
          <p:nvPr>
            <p:ph type="pic" sz="quarter" idx="21"/>
          </p:nvPr>
        </p:nvSpPr>
        <p:spPr>
          <a:xfrm>
            <a:off x="856059" y="2000250"/>
            <a:ext cx="2396432" cy="1143001"/>
          </a:xfrm>
          <a:prstGeom prst="rect">
            <a:avLst/>
          </a:prstGeom>
          <a:ln w="19050" cap="sq">
            <a:solidFill>
              <a:srgbClr val="B4FFFF">
                <a:alpha val="60000"/>
              </a:srgbClr>
            </a:solidFill>
            <a:miter lim="800000"/>
          </a:ln>
          <a:effectLst>
            <a:outerShdw blurRad="88900" dist="38100" dir="5400000" rotWithShape="0">
              <a:srgbClr val="000000">
                <a:alpha val="40000"/>
              </a:srgbClr>
            </a:outerShdw>
          </a:effectLst>
        </p:spPr>
        <p:txBody>
          <a:bodyPr lIns="91439" tIns="45719" rIns="91439" bIns="45719">
            <a:noAutofit/>
          </a:bodyPr>
          <a:lstStyle/>
          <a:p>
            <a:endParaRPr/>
          </a:p>
        </p:txBody>
      </p:sp>
      <p:sp>
        <p:nvSpPr>
          <p:cNvPr id="869" name="Text Placeholder 3"/>
          <p:cNvSpPr>
            <a:spLocks noGrp="1"/>
          </p:cNvSpPr>
          <p:nvPr>
            <p:ph type="body" sz="quarter" idx="22"/>
          </p:nvPr>
        </p:nvSpPr>
        <p:spPr>
          <a:xfrm>
            <a:off x="856060" y="3735645"/>
            <a:ext cx="2396432" cy="613384"/>
          </a:xfrm>
          <a:prstGeom prst="rect">
            <a:avLst/>
          </a:prstGeom>
        </p:spPr>
        <p:txBody>
          <a:bodyPr lIns="45718" tIns="45718" rIns="45718" bIns="45718"/>
          <a:lstStyle/>
          <a:p>
            <a:endParaRPr/>
          </a:p>
        </p:txBody>
      </p:sp>
      <p:sp>
        <p:nvSpPr>
          <p:cNvPr id="870" name="Text Placeholder 4"/>
          <p:cNvSpPr>
            <a:spLocks noGrp="1"/>
          </p:cNvSpPr>
          <p:nvPr>
            <p:ph type="body" sz="quarter" idx="23"/>
          </p:nvPr>
        </p:nvSpPr>
        <p:spPr>
          <a:xfrm>
            <a:off x="3366790" y="3303448"/>
            <a:ext cx="2400302" cy="432199"/>
          </a:xfrm>
          <a:prstGeom prst="rect">
            <a:avLst/>
          </a:prstGeom>
        </p:spPr>
        <p:txBody>
          <a:bodyPr lIns="45718" tIns="45718" rIns="45718" bIns="45718" anchor="b"/>
          <a:lstStyle/>
          <a:p>
            <a:endParaRPr/>
          </a:p>
        </p:txBody>
      </p:sp>
      <p:sp>
        <p:nvSpPr>
          <p:cNvPr id="871" name="Picture Placeholder 2"/>
          <p:cNvSpPr>
            <a:spLocks noGrp="1"/>
          </p:cNvSpPr>
          <p:nvPr>
            <p:ph type="pic" sz="quarter" idx="24"/>
          </p:nvPr>
        </p:nvSpPr>
        <p:spPr>
          <a:xfrm>
            <a:off x="3366790" y="2000250"/>
            <a:ext cx="2399207" cy="1143001"/>
          </a:xfrm>
          <a:prstGeom prst="rect">
            <a:avLst/>
          </a:prstGeom>
          <a:ln w="19050" cap="sq">
            <a:solidFill>
              <a:srgbClr val="B4FFFF">
                <a:alpha val="60000"/>
              </a:srgbClr>
            </a:solidFill>
            <a:miter lim="800000"/>
          </a:ln>
          <a:effectLst>
            <a:outerShdw blurRad="88900" dist="38100" dir="5400000" rotWithShape="0">
              <a:srgbClr val="000000">
                <a:alpha val="40000"/>
              </a:srgbClr>
            </a:outerShdw>
          </a:effectLst>
        </p:spPr>
        <p:txBody>
          <a:bodyPr lIns="91439" tIns="45719" rIns="91439" bIns="45719">
            <a:noAutofit/>
          </a:bodyPr>
          <a:lstStyle/>
          <a:p>
            <a:endParaRPr/>
          </a:p>
        </p:txBody>
      </p:sp>
      <p:sp>
        <p:nvSpPr>
          <p:cNvPr id="872" name="Text Placeholder 3"/>
          <p:cNvSpPr>
            <a:spLocks noGrp="1"/>
          </p:cNvSpPr>
          <p:nvPr>
            <p:ph type="body" sz="quarter" idx="25"/>
          </p:nvPr>
        </p:nvSpPr>
        <p:spPr>
          <a:xfrm>
            <a:off x="3365695" y="3735642"/>
            <a:ext cx="2400302" cy="607760"/>
          </a:xfrm>
          <a:prstGeom prst="rect">
            <a:avLst/>
          </a:prstGeom>
        </p:spPr>
        <p:txBody>
          <a:bodyPr lIns="45718" tIns="45718" rIns="45718" bIns="45718"/>
          <a:lstStyle/>
          <a:p>
            <a:endParaRPr/>
          </a:p>
        </p:txBody>
      </p:sp>
      <p:sp>
        <p:nvSpPr>
          <p:cNvPr id="873" name="Text Placeholder 4"/>
          <p:cNvSpPr>
            <a:spLocks noGrp="1"/>
          </p:cNvSpPr>
          <p:nvPr>
            <p:ph type="body" sz="quarter" idx="26"/>
          </p:nvPr>
        </p:nvSpPr>
        <p:spPr>
          <a:xfrm>
            <a:off x="5889425" y="3303447"/>
            <a:ext cx="2393058" cy="432199"/>
          </a:xfrm>
          <a:prstGeom prst="rect">
            <a:avLst/>
          </a:prstGeom>
        </p:spPr>
        <p:txBody>
          <a:bodyPr lIns="45718" tIns="45718" rIns="45718" bIns="45718" anchor="b"/>
          <a:lstStyle/>
          <a:p>
            <a:endParaRPr/>
          </a:p>
        </p:txBody>
      </p:sp>
      <p:sp>
        <p:nvSpPr>
          <p:cNvPr id="874" name="Picture Placeholder 2"/>
          <p:cNvSpPr>
            <a:spLocks noGrp="1"/>
          </p:cNvSpPr>
          <p:nvPr>
            <p:ph type="pic" sz="quarter" idx="27"/>
          </p:nvPr>
        </p:nvSpPr>
        <p:spPr>
          <a:xfrm>
            <a:off x="5889332" y="2000250"/>
            <a:ext cx="2396229" cy="1143001"/>
          </a:xfrm>
          <a:prstGeom prst="rect">
            <a:avLst/>
          </a:prstGeom>
          <a:ln w="19050" cap="sq">
            <a:solidFill>
              <a:srgbClr val="B4FFFF">
                <a:alpha val="60000"/>
              </a:srgbClr>
            </a:solidFill>
            <a:miter lim="800000"/>
          </a:ln>
          <a:effectLst>
            <a:outerShdw blurRad="88900" dist="38100" dir="5400000" rotWithShape="0">
              <a:srgbClr val="000000">
                <a:alpha val="40000"/>
              </a:srgbClr>
            </a:outerShdw>
          </a:effectLst>
        </p:spPr>
        <p:txBody>
          <a:bodyPr lIns="91439" tIns="45719" rIns="91439" bIns="45719">
            <a:noAutofit/>
          </a:bodyPr>
          <a:lstStyle/>
          <a:p>
            <a:endParaRPr/>
          </a:p>
        </p:txBody>
      </p:sp>
      <p:sp>
        <p:nvSpPr>
          <p:cNvPr id="875" name="Text Placeholder 3"/>
          <p:cNvSpPr>
            <a:spLocks noGrp="1"/>
          </p:cNvSpPr>
          <p:nvPr>
            <p:ph type="body" sz="quarter" idx="28"/>
          </p:nvPr>
        </p:nvSpPr>
        <p:spPr>
          <a:xfrm>
            <a:off x="5889332" y="3735643"/>
            <a:ext cx="2396228" cy="607760"/>
          </a:xfrm>
          <a:prstGeom prst="rect">
            <a:avLst/>
          </a:prstGeom>
        </p:spPr>
        <p:txBody>
          <a:bodyPr lIns="45718" tIns="45718" rIns="45718" bIns="45718"/>
          <a:lstStyle/>
          <a:p>
            <a:endParaRPr/>
          </a:p>
        </p:txBody>
      </p:sp>
      <p:sp>
        <p:nvSpPr>
          <p:cNvPr id="876" name="Slide Number"/>
          <p:cNvSpPr txBox="1">
            <a:spLocks noGrp="1"/>
          </p:cNvSpPr>
          <p:nvPr>
            <p:ph type="sldNum" sz="quarter" idx="2"/>
          </p:nvPr>
        </p:nvSpPr>
        <p:spPr>
          <a:xfrm>
            <a:off x="8077813" y="4445507"/>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114258314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grpSp>
        <p:nvGrpSpPr>
          <p:cNvPr id="902" name="Group 76"/>
          <p:cNvGrpSpPr/>
          <p:nvPr/>
        </p:nvGrpSpPr>
        <p:grpSpPr>
          <a:xfrm>
            <a:off x="-798" y="-5030"/>
            <a:ext cx="9140432" cy="5153348"/>
            <a:chOff x="0" y="0"/>
            <a:chExt cx="12187240" cy="6871128"/>
          </a:xfrm>
        </p:grpSpPr>
        <p:sp>
          <p:nvSpPr>
            <p:cNvPr id="883" name="Freeform 5"/>
            <p:cNvSpPr/>
            <p:nvPr/>
          </p:nvSpPr>
          <p:spPr>
            <a:xfrm>
              <a:off x="213243" y="1390928"/>
              <a:ext cx="8302339" cy="5480201"/>
            </a:xfrm>
            <a:custGeom>
              <a:avLst/>
              <a:gdLst/>
              <a:ahLst/>
              <a:cxnLst>
                <a:cxn ang="0">
                  <a:pos x="wd2" y="hd2"/>
                </a:cxn>
                <a:cxn ang="5400000">
                  <a:pos x="wd2" y="hd2"/>
                </a:cxn>
                <a:cxn ang="10800000">
                  <a:pos x="wd2" y="hd2"/>
                </a:cxn>
                <a:cxn ang="16200000">
                  <a:pos x="wd2" y="hd2"/>
                </a:cxn>
              </a:cxnLst>
              <a:rect l="0" t="0" r="r" b="b"/>
              <a:pathLst>
                <a:path w="18483" h="21238" extrusionOk="0">
                  <a:moveTo>
                    <a:pt x="17363" y="21238"/>
                  </a:moveTo>
                  <a:cubicBezTo>
                    <a:pt x="20394" y="16785"/>
                    <a:pt x="16526" y="9117"/>
                    <a:pt x="14554" y="5809"/>
                  </a:cubicBezTo>
                  <a:cubicBezTo>
                    <a:pt x="12742" y="2779"/>
                    <a:pt x="10442" y="433"/>
                    <a:pt x="7909" y="45"/>
                  </a:cubicBezTo>
                  <a:cubicBezTo>
                    <a:pt x="5376" y="-362"/>
                    <a:pt x="2408" y="2003"/>
                    <a:pt x="903" y="5514"/>
                  </a:cubicBezTo>
                  <a:cubicBezTo>
                    <a:pt x="-1206" y="10466"/>
                    <a:pt x="744" y="17469"/>
                    <a:pt x="3023" y="21164"/>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84" name="Freeform 6"/>
            <p:cNvSpPr/>
            <p:nvPr/>
          </p:nvSpPr>
          <p:spPr>
            <a:xfrm>
              <a:off x="1165427" y="2209690"/>
              <a:ext cx="6473715" cy="4656651"/>
            </a:xfrm>
            <a:custGeom>
              <a:avLst/>
              <a:gdLst/>
              <a:ahLst/>
              <a:cxnLst>
                <a:cxn ang="0">
                  <a:pos x="wd2" y="hd2"/>
                </a:cxn>
                <a:cxn ang="5400000">
                  <a:pos x="wd2" y="hd2"/>
                </a:cxn>
                <a:cxn ang="10800000">
                  <a:pos x="wd2" y="hd2"/>
                </a:cxn>
                <a:cxn ang="16200000">
                  <a:pos x="wd2" y="hd2"/>
                </a:cxn>
              </a:cxnLst>
              <a:rect l="0" t="0" r="r" b="b"/>
              <a:pathLst>
                <a:path w="18963" h="20744" extrusionOk="0">
                  <a:moveTo>
                    <a:pt x="12846" y="20723"/>
                  </a:moveTo>
                  <a:cubicBezTo>
                    <a:pt x="15607" y="19767"/>
                    <a:pt x="20153" y="17346"/>
                    <a:pt x="18675" y="11717"/>
                  </a:cubicBezTo>
                  <a:cubicBezTo>
                    <a:pt x="17294" y="6450"/>
                    <a:pt x="13069" y="1502"/>
                    <a:pt x="9458" y="270"/>
                  </a:cubicBezTo>
                  <a:cubicBezTo>
                    <a:pt x="6153" y="-856"/>
                    <a:pt x="2388" y="1629"/>
                    <a:pt x="645" y="6132"/>
                  </a:cubicBezTo>
                  <a:cubicBezTo>
                    <a:pt x="-1447" y="11548"/>
                    <a:pt x="1942" y="18493"/>
                    <a:pt x="5205" y="20744"/>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85" name="Freeform 7"/>
            <p:cNvSpPr/>
            <p:nvPr/>
          </p:nvSpPr>
          <p:spPr>
            <a:xfrm>
              <a:off x="771976" y="1903899"/>
              <a:ext cx="7299204" cy="4967229"/>
            </a:xfrm>
            <a:custGeom>
              <a:avLst/>
              <a:gdLst/>
              <a:ahLst/>
              <a:cxnLst>
                <a:cxn ang="0">
                  <a:pos x="wd2" y="hd2"/>
                </a:cxn>
                <a:cxn ang="5400000">
                  <a:pos x="wd2" y="hd2"/>
                </a:cxn>
                <a:cxn ang="10800000">
                  <a:pos x="wd2" y="hd2"/>
                </a:cxn>
                <a:cxn ang="16200000">
                  <a:pos x="wd2" y="hd2"/>
                </a:cxn>
              </a:cxnLst>
              <a:rect l="0" t="0" r="r" b="b"/>
              <a:pathLst>
                <a:path w="19620" h="21106" extrusionOk="0">
                  <a:moveTo>
                    <a:pt x="15265" y="21106"/>
                  </a:moveTo>
                  <a:cubicBezTo>
                    <a:pt x="16723" y="20255"/>
                    <a:pt x="18451" y="18999"/>
                    <a:pt x="19244" y="16729"/>
                  </a:cubicBezTo>
                  <a:cubicBezTo>
                    <a:pt x="20204" y="13994"/>
                    <a:pt x="19155" y="11157"/>
                    <a:pt x="18016" y="9050"/>
                  </a:cubicBezTo>
                  <a:cubicBezTo>
                    <a:pt x="15700" y="4734"/>
                    <a:pt x="12475" y="762"/>
                    <a:pt x="8815" y="73"/>
                  </a:cubicBezTo>
                  <a:cubicBezTo>
                    <a:pt x="5757" y="-494"/>
                    <a:pt x="2660" y="2302"/>
                    <a:pt x="920" y="6253"/>
                  </a:cubicBezTo>
                  <a:cubicBezTo>
                    <a:pt x="-1396" y="11501"/>
                    <a:pt x="1048" y="17884"/>
                    <a:pt x="3978" y="21106"/>
                  </a:cubicBezTo>
                </a:path>
              </a:pathLst>
            </a:custGeom>
            <a:noFill/>
            <a:ln w="9525" cap="flat">
              <a:solidFill>
                <a:srgbClr val="000000">
                  <a:alpha val="20000"/>
                </a:srgbClr>
              </a:solidFill>
              <a:prstDash val="dash"/>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86" name="Freeform 8"/>
            <p:cNvSpPr/>
            <p:nvPr/>
          </p:nvSpPr>
          <p:spPr>
            <a:xfrm>
              <a:off x="0" y="784246"/>
              <a:ext cx="9467411" cy="6086883"/>
            </a:xfrm>
            <a:custGeom>
              <a:avLst/>
              <a:gdLst/>
              <a:ahLst/>
              <a:cxnLst>
                <a:cxn ang="0">
                  <a:pos x="wd2" y="hd2"/>
                </a:cxn>
                <a:cxn ang="5400000">
                  <a:pos x="wd2" y="hd2"/>
                </a:cxn>
                <a:cxn ang="10800000">
                  <a:pos x="wd2" y="hd2"/>
                </a:cxn>
                <a:cxn ang="16200000">
                  <a:pos x="wd2" y="hd2"/>
                </a:cxn>
              </a:cxnLst>
              <a:rect l="0" t="0" r="r" b="b"/>
              <a:pathLst>
                <a:path w="19788" h="20796" extrusionOk="0">
                  <a:moveTo>
                    <a:pt x="18635" y="20796"/>
                  </a:moveTo>
                  <a:cubicBezTo>
                    <a:pt x="21600" y="16219"/>
                    <a:pt x="18158" y="10240"/>
                    <a:pt x="16008" y="6901"/>
                  </a:cubicBezTo>
                  <a:cubicBezTo>
                    <a:pt x="13989" y="3773"/>
                    <a:pt x="11531" y="1086"/>
                    <a:pt x="8755" y="222"/>
                  </a:cubicBezTo>
                  <a:cubicBezTo>
                    <a:pt x="5422" y="-804"/>
                    <a:pt x="2129" y="1819"/>
                    <a:pt x="0" y="6086"/>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87" name="Freeform 9"/>
            <p:cNvSpPr/>
            <p:nvPr/>
          </p:nvSpPr>
          <p:spPr>
            <a:xfrm>
              <a:off x="4761" y="6185456"/>
              <a:ext cx="504827" cy="6815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132" y="8157"/>
                    <a:pt x="14264" y="15256"/>
                    <a:pt x="21600" y="21600"/>
                  </a:cubicBezTo>
                </a:path>
              </a:pathLst>
            </a:custGeom>
            <a:noFill/>
            <a:ln w="4763"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88" name="Freeform 10"/>
            <p:cNvSpPr/>
            <p:nvPr/>
          </p:nvSpPr>
          <p:spPr>
            <a:xfrm>
              <a:off x="-1" y="237478"/>
              <a:ext cx="10308932" cy="6633649"/>
            </a:xfrm>
            <a:custGeom>
              <a:avLst/>
              <a:gdLst/>
              <a:ahLst/>
              <a:cxnLst>
                <a:cxn ang="0">
                  <a:pos x="wd2" y="hd2"/>
                </a:cxn>
                <a:cxn ang="5400000">
                  <a:pos x="wd2" y="hd2"/>
                </a:cxn>
                <a:cxn ang="10800000">
                  <a:pos x="wd2" y="hd2"/>
                </a:cxn>
                <a:cxn ang="16200000">
                  <a:pos x="wd2" y="hd2"/>
                </a:cxn>
              </a:cxnLst>
              <a:rect l="0" t="0" r="r" b="b"/>
              <a:pathLst>
                <a:path w="20075" h="20695" extrusionOk="0">
                  <a:moveTo>
                    <a:pt x="18967" y="20695"/>
                  </a:moveTo>
                  <a:cubicBezTo>
                    <a:pt x="21600" y="16247"/>
                    <a:pt x="18995" y="11308"/>
                    <a:pt x="16807" y="8035"/>
                  </a:cubicBezTo>
                  <a:cubicBezTo>
                    <a:pt x="14545" y="4674"/>
                    <a:pt x="11885" y="1758"/>
                    <a:pt x="8862" y="538"/>
                  </a:cubicBezTo>
                  <a:cubicBezTo>
                    <a:pt x="5303" y="-905"/>
                    <a:pt x="2707" y="597"/>
                    <a:pt x="0" y="454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89" name="Freeform 11"/>
            <p:cNvSpPr/>
            <p:nvPr/>
          </p:nvSpPr>
          <p:spPr>
            <a:xfrm>
              <a:off x="5427662" y="4789"/>
              <a:ext cx="5338362" cy="6847187"/>
            </a:xfrm>
            <a:custGeom>
              <a:avLst/>
              <a:gdLst/>
              <a:ahLst/>
              <a:cxnLst>
                <a:cxn ang="0">
                  <a:pos x="wd2" y="hd2"/>
                </a:cxn>
                <a:cxn ang="5400000">
                  <a:pos x="wd2" y="hd2"/>
                </a:cxn>
                <a:cxn ang="10800000">
                  <a:pos x="wd2" y="hd2"/>
                </a:cxn>
                <a:cxn ang="16200000">
                  <a:pos x="wd2" y="hd2"/>
                </a:cxn>
              </a:cxnLst>
              <a:rect l="0" t="0" r="r" b="b"/>
              <a:pathLst>
                <a:path w="19921" h="21600" extrusionOk="0">
                  <a:moveTo>
                    <a:pt x="19433" y="21600"/>
                  </a:moveTo>
                  <a:cubicBezTo>
                    <a:pt x="21600" y="16757"/>
                    <a:pt x="16058" y="11582"/>
                    <a:pt x="12594" y="8288"/>
                  </a:cubicBezTo>
                  <a:cubicBezTo>
                    <a:pt x="9041" y="4919"/>
                    <a:pt x="4867" y="1910"/>
                    <a:pt x="0" y="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90" name="Freeform 12"/>
            <p:cNvSpPr/>
            <p:nvPr/>
          </p:nvSpPr>
          <p:spPr>
            <a:xfrm>
              <a:off x="-1" y="4789"/>
              <a:ext cx="1057277" cy="61449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789" y="5860"/>
                    <a:pt x="7395" y="13060"/>
                    <a:pt x="0" y="2160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91" name="Freeform 13"/>
            <p:cNvSpPr/>
            <p:nvPr/>
          </p:nvSpPr>
          <p:spPr>
            <a:xfrm>
              <a:off x="5822950" y="4788"/>
              <a:ext cx="5189279" cy="6866341"/>
            </a:xfrm>
            <a:custGeom>
              <a:avLst/>
              <a:gdLst/>
              <a:ahLst/>
              <a:cxnLst>
                <a:cxn ang="0">
                  <a:pos x="wd2" y="hd2"/>
                </a:cxn>
                <a:cxn ang="5400000">
                  <a:pos x="wd2" y="hd2"/>
                </a:cxn>
                <a:cxn ang="10800000">
                  <a:pos x="wd2" y="hd2"/>
                </a:cxn>
                <a:cxn ang="16200000">
                  <a:pos x="wd2" y="hd2"/>
                </a:cxn>
              </a:cxnLst>
              <a:rect l="0" t="0" r="r" b="b"/>
              <a:pathLst>
                <a:path w="20058" h="21600" extrusionOk="0">
                  <a:moveTo>
                    <a:pt x="19631" y="21600"/>
                  </a:moveTo>
                  <a:cubicBezTo>
                    <a:pt x="21600" y="16860"/>
                    <a:pt x="16320" y="11955"/>
                    <a:pt x="12842" y="8655"/>
                  </a:cubicBezTo>
                  <a:cubicBezTo>
                    <a:pt x="9199" y="5220"/>
                    <a:pt x="4968" y="2115"/>
                    <a:pt x="0" y="0"/>
                  </a:cubicBezTo>
                </a:path>
              </a:pathLst>
            </a:custGeom>
            <a:noFill/>
            <a:ln w="9525" cap="flat">
              <a:solidFill>
                <a:srgbClr val="000000">
                  <a:alpha val="20000"/>
                </a:srgbClr>
              </a:solidFill>
              <a:prstDash val="dash"/>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92" name="Freeform 14"/>
            <p:cNvSpPr/>
            <p:nvPr/>
          </p:nvSpPr>
          <p:spPr>
            <a:xfrm>
              <a:off x="4760" y="0"/>
              <a:ext cx="595315" cy="35273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688" y="6422"/>
                    <a:pt x="7430" y="13719"/>
                    <a:pt x="0" y="21600"/>
                  </a:cubicBezTo>
                </a:path>
              </a:pathLst>
            </a:custGeom>
            <a:noFill/>
            <a:ln w="9525" cap="flat">
              <a:solidFill>
                <a:srgbClr val="000000">
                  <a:alpha val="20000"/>
                </a:srgbClr>
              </a:solidFill>
              <a:prstDash val="dash"/>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93" name="Freeform 15"/>
            <p:cNvSpPr/>
            <p:nvPr/>
          </p:nvSpPr>
          <p:spPr>
            <a:xfrm>
              <a:off x="6013450" y="4788"/>
              <a:ext cx="5124330" cy="6866341"/>
            </a:xfrm>
            <a:custGeom>
              <a:avLst/>
              <a:gdLst/>
              <a:ahLst/>
              <a:cxnLst>
                <a:cxn ang="0">
                  <a:pos x="wd2" y="hd2"/>
                </a:cxn>
                <a:cxn ang="5400000">
                  <a:pos x="wd2" y="hd2"/>
                </a:cxn>
                <a:cxn ang="10800000">
                  <a:pos x="wd2" y="hd2"/>
                </a:cxn>
                <a:cxn ang="16200000">
                  <a:pos x="wd2" y="hd2"/>
                </a:cxn>
              </a:cxnLst>
              <a:rect l="0" t="0" r="r" b="b"/>
              <a:pathLst>
                <a:path w="20134" h="21600" extrusionOk="0">
                  <a:moveTo>
                    <a:pt x="19749" y="21600"/>
                  </a:moveTo>
                  <a:cubicBezTo>
                    <a:pt x="21600" y="16845"/>
                    <a:pt x="16364" y="12015"/>
                    <a:pt x="12829" y="8700"/>
                  </a:cubicBezTo>
                  <a:cubicBezTo>
                    <a:pt x="9182" y="5280"/>
                    <a:pt x="4937" y="2175"/>
                    <a:pt x="0" y="0"/>
                  </a:cubicBezTo>
                </a:path>
              </a:pathLst>
            </a:custGeom>
            <a:noFill/>
            <a:ln w="12700" cap="flat">
              <a:solidFill>
                <a:srgbClr val="000000">
                  <a:alpha val="20000"/>
                </a:srgbClr>
              </a:solidFill>
              <a:prstDash val="dashDot"/>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94" name="Freeform 16"/>
            <p:cNvSpPr/>
            <p:nvPr/>
          </p:nvSpPr>
          <p:spPr>
            <a:xfrm>
              <a:off x="-1" y="4789"/>
              <a:ext cx="357190" cy="21387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00" y="6720"/>
                    <a:pt x="7200" y="13920"/>
                    <a:pt x="0" y="21600"/>
                  </a:cubicBezTo>
                </a:path>
              </a:pathLst>
            </a:custGeom>
            <a:noFill/>
            <a:ln w="12700" cap="flat">
              <a:solidFill>
                <a:srgbClr val="000000">
                  <a:alpha val="20000"/>
                </a:srgbClr>
              </a:solidFill>
              <a:prstDash val="dashDot"/>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95" name="Freeform 17"/>
            <p:cNvSpPr/>
            <p:nvPr/>
          </p:nvSpPr>
          <p:spPr>
            <a:xfrm>
              <a:off x="6211887" y="-1"/>
              <a:ext cx="5129748" cy="6871129"/>
            </a:xfrm>
            <a:custGeom>
              <a:avLst/>
              <a:gdLst/>
              <a:ahLst/>
              <a:cxnLst>
                <a:cxn ang="0">
                  <a:pos x="wd2" y="hd2"/>
                </a:cxn>
                <a:cxn ang="5400000">
                  <a:pos x="wd2" y="hd2"/>
                </a:cxn>
                <a:cxn ang="10800000">
                  <a:pos x="wd2" y="hd2"/>
                </a:cxn>
                <a:cxn ang="16200000">
                  <a:pos x="wd2" y="hd2"/>
                </a:cxn>
              </a:cxnLst>
              <a:rect l="0" t="0" r="r" b="b"/>
              <a:pathLst>
                <a:path w="20063" h="21600" extrusionOk="0">
                  <a:moveTo>
                    <a:pt x="19608" y="21600"/>
                  </a:moveTo>
                  <a:cubicBezTo>
                    <a:pt x="21600" y="16923"/>
                    <a:pt x="16610" y="12246"/>
                    <a:pt x="13128" y="8979"/>
                  </a:cubicBezTo>
                  <a:cubicBezTo>
                    <a:pt x="9366" y="5471"/>
                    <a:pt x="5028" y="2278"/>
                    <a:pt x="0" y="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96" name="Freeform 18"/>
            <p:cNvSpPr/>
            <p:nvPr/>
          </p:nvSpPr>
          <p:spPr>
            <a:xfrm>
              <a:off x="6464300" y="4788"/>
              <a:ext cx="5053399" cy="6866341"/>
            </a:xfrm>
            <a:custGeom>
              <a:avLst/>
              <a:gdLst/>
              <a:ahLst/>
              <a:cxnLst>
                <a:cxn ang="0">
                  <a:pos x="wd2" y="hd2"/>
                </a:cxn>
                <a:cxn ang="5400000">
                  <a:pos x="wd2" y="hd2"/>
                </a:cxn>
                <a:cxn ang="10800000">
                  <a:pos x="wd2" y="hd2"/>
                </a:cxn>
                <a:cxn ang="16200000">
                  <a:pos x="wd2" y="hd2"/>
                </a:cxn>
              </a:cxnLst>
              <a:rect l="0" t="0" r="r" b="b"/>
              <a:pathLst>
                <a:path w="20163" h="21600" extrusionOk="0">
                  <a:moveTo>
                    <a:pt x="19757" y="21600"/>
                  </a:moveTo>
                  <a:cubicBezTo>
                    <a:pt x="21600" y="16965"/>
                    <a:pt x="16775" y="12420"/>
                    <a:pt x="13260" y="9165"/>
                  </a:cubicBezTo>
                  <a:cubicBezTo>
                    <a:pt x="9461" y="5625"/>
                    <a:pt x="5091" y="2385"/>
                    <a:pt x="0" y="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97" name="Freeform 19"/>
            <p:cNvSpPr/>
            <p:nvPr/>
          </p:nvSpPr>
          <p:spPr>
            <a:xfrm>
              <a:off x="6878636" y="4788"/>
              <a:ext cx="4842408" cy="6861553"/>
            </a:xfrm>
            <a:custGeom>
              <a:avLst/>
              <a:gdLst/>
              <a:ahLst/>
              <a:cxnLst>
                <a:cxn ang="0">
                  <a:pos x="wd2" y="hd2"/>
                </a:cxn>
                <a:cxn ang="5400000">
                  <a:pos x="wd2" y="hd2"/>
                </a:cxn>
                <a:cxn ang="10800000">
                  <a:pos x="wd2" y="hd2"/>
                </a:cxn>
                <a:cxn ang="16200000">
                  <a:pos x="wd2" y="hd2"/>
                </a:cxn>
              </a:cxnLst>
              <a:rect l="0" t="0" r="r" b="b"/>
              <a:pathLst>
                <a:path w="20765" h="21600" extrusionOk="0">
                  <a:moveTo>
                    <a:pt x="20640" y="21600"/>
                  </a:moveTo>
                  <a:cubicBezTo>
                    <a:pt x="21600" y="16977"/>
                    <a:pt x="16843" y="12624"/>
                    <a:pt x="13229" y="9261"/>
                  </a:cubicBezTo>
                  <a:cubicBezTo>
                    <a:pt x="9432" y="5749"/>
                    <a:pt x="5063" y="2522"/>
                    <a:pt x="0" y="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98" name="Freeform 20"/>
            <p:cNvSpPr/>
            <p:nvPr/>
          </p:nvSpPr>
          <p:spPr>
            <a:xfrm>
              <a:off x="8769350" y="4789"/>
              <a:ext cx="3417890" cy="274206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042" y="13523"/>
                    <a:pt x="7822" y="6123"/>
                    <a:pt x="0" y="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99" name="Freeform 21"/>
            <p:cNvSpPr/>
            <p:nvPr/>
          </p:nvSpPr>
          <p:spPr>
            <a:xfrm>
              <a:off x="9236075" y="9577"/>
              <a:ext cx="2951166" cy="25553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075" y="12654"/>
                    <a:pt x="6828" y="5561"/>
                    <a:pt x="0" y="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00" name="Freeform 22"/>
            <p:cNvSpPr/>
            <p:nvPr/>
          </p:nvSpPr>
          <p:spPr>
            <a:xfrm>
              <a:off x="10021888" y="4789"/>
              <a:ext cx="2165352" cy="13582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63" y="6442"/>
                    <a:pt x="14622" y="13642"/>
                    <a:pt x="21600" y="21600"/>
                  </a:cubicBezTo>
                </a:path>
              </a:pathLst>
            </a:custGeom>
            <a:noFill/>
            <a:ln w="9525" cap="flat">
              <a:solidFill>
                <a:srgbClr val="000000">
                  <a:alpha val="20000"/>
                </a:srgbClr>
              </a:solidFill>
              <a:prstDash val="dash"/>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01" name="Freeform 23"/>
            <p:cNvSpPr/>
            <p:nvPr/>
          </p:nvSpPr>
          <p:spPr>
            <a:xfrm>
              <a:off x="11291888" y="4789"/>
              <a:ext cx="895352" cy="5346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38" y="6943"/>
                    <a:pt x="14477" y="14079"/>
                    <a:pt x="21600" y="2160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grpSp>
      <p:grpSp>
        <p:nvGrpSpPr>
          <p:cNvPr id="906" name="Group 8"/>
          <p:cNvGrpSpPr/>
          <p:nvPr/>
        </p:nvGrpSpPr>
        <p:grpSpPr>
          <a:xfrm>
            <a:off x="2444657" y="889861"/>
            <a:ext cx="4249612" cy="3358453"/>
            <a:chOff x="-1" y="0"/>
            <a:chExt cx="5666147" cy="4477936"/>
          </a:xfrm>
        </p:grpSpPr>
        <p:sp>
          <p:nvSpPr>
            <p:cNvPr id="903" name="Rectangle 98"/>
            <p:cNvSpPr/>
            <p:nvPr/>
          </p:nvSpPr>
          <p:spPr>
            <a:xfrm>
              <a:off x="-1" y="-1"/>
              <a:ext cx="5657884" cy="716186"/>
            </a:xfrm>
            <a:prstGeom prst="rect">
              <a:avLst/>
            </a:prstGeom>
            <a:solidFill>
              <a:srgbClr val="0F6FC6"/>
            </a:solidFill>
            <a:ln w="12700" cap="flat">
              <a:noFill/>
              <a:miter lim="4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04" name="Isosceles Triangle 39"/>
            <p:cNvSpPr/>
            <p:nvPr/>
          </p:nvSpPr>
          <p:spPr>
            <a:xfrm rot="10800000">
              <a:off x="2632839" y="4126871"/>
              <a:ext cx="407234" cy="351065"/>
            </a:xfrm>
            <a:prstGeom prst="triangle">
              <a:avLst/>
            </a:prstGeom>
            <a:solidFill>
              <a:srgbClr val="0F6FC6"/>
            </a:solidFill>
            <a:ln w="12700" cap="flat">
              <a:noFill/>
              <a:miter lim="4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05" name="Rectangle 100"/>
            <p:cNvSpPr/>
            <p:nvPr/>
          </p:nvSpPr>
          <p:spPr>
            <a:xfrm>
              <a:off x="-2" y="804672"/>
              <a:ext cx="5666149" cy="3322199"/>
            </a:xfrm>
            <a:prstGeom prst="rect">
              <a:avLst/>
            </a:prstGeom>
            <a:solidFill>
              <a:srgbClr val="0F6FC6"/>
            </a:solidFill>
            <a:ln w="12700" cap="flat">
              <a:noFill/>
              <a:miter lim="4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grpSp>
      <p:sp>
        <p:nvSpPr>
          <p:cNvPr id="907" name="Title Text"/>
          <p:cNvSpPr txBox="1">
            <a:spLocks noGrp="1"/>
          </p:cNvSpPr>
          <p:nvPr>
            <p:ph type="title"/>
          </p:nvPr>
        </p:nvSpPr>
        <p:spPr>
          <a:xfrm>
            <a:off x="2508162" y="1556046"/>
            <a:ext cx="4117669" cy="1267045"/>
          </a:xfrm>
          <a:prstGeom prst="rect">
            <a:avLst/>
          </a:prstGeom>
        </p:spPr>
        <p:txBody>
          <a:bodyPr lIns="0" tIns="0" rIns="0" bIns="0" anchor="b"/>
          <a:lstStyle>
            <a:lvl1pPr algn="ctr">
              <a:lnSpc>
                <a:spcPct val="85000"/>
              </a:lnSpc>
              <a:defRPr sz="3300" spc="-113">
                <a:solidFill>
                  <a:srgbClr val="FFFEFF"/>
                </a:solidFill>
                <a:latin typeface="Calibri Light"/>
                <a:ea typeface="Calibri Light"/>
                <a:cs typeface="Calibri Light"/>
                <a:sym typeface="Calibri Light"/>
              </a:defRPr>
            </a:lvl1pPr>
          </a:lstStyle>
          <a:p>
            <a:r>
              <a:t>Title Text</a:t>
            </a:r>
          </a:p>
        </p:txBody>
      </p:sp>
      <p:sp>
        <p:nvSpPr>
          <p:cNvPr id="908" name="Body Level One…"/>
          <p:cNvSpPr txBox="1">
            <a:spLocks noGrp="1"/>
          </p:cNvSpPr>
          <p:nvPr>
            <p:ph type="body" sz="quarter" idx="1"/>
          </p:nvPr>
        </p:nvSpPr>
        <p:spPr>
          <a:xfrm>
            <a:off x="2508161" y="2885138"/>
            <a:ext cx="4117669" cy="1037829"/>
          </a:xfrm>
          <a:prstGeom prst="rect">
            <a:avLst/>
          </a:prstGeom>
        </p:spPr>
        <p:txBody>
          <a:bodyPr lIns="0" tIns="0" rIns="0" bIns="0"/>
          <a:lstStyle>
            <a:lvl1pPr algn="ctr">
              <a:lnSpc>
                <a:spcPct val="120000"/>
              </a:lnSpc>
              <a:spcBef>
                <a:spcPts val="750"/>
              </a:spcBef>
              <a:defRPr>
                <a:solidFill>
                  <a:srgbClr val="FFFEFF"/>
                </a:solidFill>
                <a:latin typeface="Rockwell"/>
                <a:ea typeface="Rockwell"/>
                <a:cs typeface="Rockwell"/>
                <a:sym typeface="Rockwell"/>
              </a:defRPr>
            </a:lvl1pPr>
            <a:lvl2pPr algn="ctr">
              <a:lnSpc>
                <a:spcPct val="120000"/>
              </a:lnSpc>
              <a:spcBef>
                <a:spcPts val="750"/>
              </a:spcBef>
              <a:defRPr>
                <a:solidFill>
                  <a:srgbClr val="FFFEFF"/>
                </a:solidFill>
                <a:latin typeface="Rockwell"/>
                <a:ea typeface="Rockwell"/>
                <a:cs typeface="Rockwell"/>
                <a:sym typeface="Rockwell"/>
              </a:defRPr>
            </a:lvl2pPr>
            <a:lvl3pPr algn="ctr">
              <a:lnSpc>
                <a:spcPct val="120000"/>
              </a:lnSpc>
              <a:spcBef>
                <a:spcPts val="750"/>
              </a:spcBef>
              <a:defRPr>
                <a:solidFill>
                  <a:srgbClr val="FFFEFF"/>
                </a:solidFill>
                <a:latin typeface="Rockwell"/>
                <a:ea typeface="Rockwell"/>
                <a:cs typeface="Rockwell"/>
                <a:sym typeface="Rockwell"/>
              </a:defRPr>
            </a:lvl3pPr>
            <a:lvl4pPr algn="ctr">
              <a:lnSpc>
                <a:spcPct val="120000"/>
              </a:lnSpc>
              <a:spcBef>
                <a:spcPts val="750"/>
              </a:spcBef>
              <a:defRPr>
                <a:solidFill>
                  <a:srgbClr val="FFFEFF"/>
                </a:solidFill>
                <a:latin typeface="Rockwell"/>
                <a:ea typeface="Rockwell"/>
                <a:cs typeface="Rockwell"/>
                <a:sym typeface="Rockwell"/>
              </a:defRPr>
            </a:lvl4pPr>
            <a:lvl5pPr algn="ctr">
              <a:lnSpc>
                <a:spcPct val="120000"/>
              </a:lnSpc>
              <a:spcBef>
                <a:spcPts val="750"/>
              </a:spcBef>
              <a:defRPr>
                <a:solidFill>
                  <a:srgbClr val="FFFEFF"/>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909" name="Slide Number"/>
          <p:cNvSpPr txBox="1">
            <a:spLocks noGrp="1"/>
          </p:cNvSpPr>
          <p:nvPr>
            <p:ph type="sldNum" sz="quarter" idx="2"/>
          </p:nvPr>
        </p:nvSpPr>
        <p:spPr>
          <a:xfrm>
            <a:off x="8324054" y="256173"/>
            <a:ext cx="214157" cy="207745"/>
          </a:xfrm>
          <a:prstGeom prst="rect">
            <a:avLst/>
          </a:prstGeom>
        </p:spPr>
        <p:txBody>
          <a:bodyPr lIns="45718" tIns="45718" rIns="45718" bIns="45718"/>
          <a:lstStyle>
            <a:lvl1pPr defTabSz="342900">
              <a:defRPr sz="750">
                <a:solidFill>
                  <a:srgbClr val="888888"/>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38570236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grpSp>
        <p:nvGrpSpPr>
          <p:cNvPr id="937" name="Group 79"/>
          <p:cNvGrpSpPr/>
          <p:nvPr/>
        </p:nvGrpSpPr>
        <p:grpSpPr>
          <a:xfrm>
            <a:off x="3572" y="-1"/>
            <a:ext cx="9121381" cy="5139931"/>
            <a:chOff x="0" y="0"/>
            <a:chExt cx="12161840" cy="6853240"/>
          </a:xfrm>
        </p:grpSpPr>
        <p:sp>
          <p:nvSpPr>
            <p:cNvPr id="916" name="Freeform 5"/>
            <p:cNvSpPr/>
            <p:nvPr/>
          </p:nvSpPr>
          <p:spPr>
            <a:xfrm>
              <a:off x="2406161" y="-1"/>
              <a:ext cx="2757980" cy="6843716"/>
            </a:xfrm>
            <a:custGeom>
              <a:avLst/>
              <a:gdLst/>
              <a:ahLst/>
              <a:cxnLst>
                <a:cxn ang="0">
                  <a:pos x="wd2" y="hd2"/>
                </a:cxn>
                <a:cxn ang="5400000">
                  <a:pos x="wd2" y="hd2"/>
                </a:cxn>
                <a:cxn ang="10800000">
                  <a:pos x="wd2" y="hd2"/>
                </a:cxn>
                <a:cxn ang="16200000">
                  <a:pos x="wd2" y="hd2"/>
                </a:cxn>
              </a:cxnLst>
              <a:rect l="0" t="0" r="r" b="b"/>
              <a:pathLst>
                <a:path w="15423" h="21600" extrusionOk="0">
                  <a:moveTo>
                    <a:pt x="15423" y="0"/>
                  </a:moveTo>
                  <a:cubicBezTo>
                    <a:pt x="2617" y="3315"/>
                    <a:pt x="-6177" y="15585"/>
                    <a:pt x="5380" y="2160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17" name="Freeform 6"/>
            <p:cNvSpPr/>
            <p:nvPr/>
          </p:nvSpPr>
          <p:spPr>
            <a:xfrm>
              <a:off x="10621963" y="9525"/>
              <a:ext cx="1539877" cy="5556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867" y="11815"/>
                    <a:pt x="7133" y="5169"/>
                    <a:pt x="0" y="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18" name="Freeform 7"/>
            <p:cNvSpPr/>
            <p:nvPr/>
          </p:nvSpPr>
          <p:spPr>
            <a:xfrm>
              <a:off x="10242551" y="5013325"/>
              <a:ext cx="1919290" cy="18303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806" y="15260"/>
                    <a:pt x="15238" y="7967"/>
                    <a:pt x="21600" y="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19" name="Freeform 8"/>
            <p:cNvSpPr/>
            <p:nvPr/>
          </p:nvSpPr>
          <p:spPr>
            <a:xfrm>
              <a:off x="2159690" y="-1"/>
              <a:ext cx="2632974" cy="6843716"/>
            </a:xfrm>
            <a:custGeom>
              <a:avLst/>
              <a:gdLst/>
              <a:ahLst/>
              <a:cxnLst>
                <a:cxn ang="0">
                  <a:pos x="wd2" y="hd2"/>
                </a:cxn>
                <a:cxn ang="5400000">
                  <a:pos x="wd2" y="hd2"/>
                </a:cxn>
                <a:cxn ang="10800000">
                  <a:pos x="wd2" y="hd2"/>
                </a:cxn>
                <a:cxn ang="16200000">
                  <a:pos x="wd2" y="hd2"/>
                </a:cxn>
              </a:cxnLst>
              <a:rect l="0" t="0" r="r" b="b"/>
              <a:pathLst>
                <a:path w="15469" h="21600" extrusionOk="0">
                  <a:moveTo>
                    <a:pt x="15469" y="0"/>
                  </a:moveTo>
                  <a:cubicBezTo>
                    <a:pt x="2576" y="3600"/>
                    <a:pt x="-6131" y="15510"/>
                    <a:pt x="5339" y="21600"/>
                  </a:cubicBezTo>
                </a:path>
              </a:pathLst>
            </a:custGeom>
            <a:noFill/>
            <a:ln w="9525" cap="flat">
              <a:solidFill>
                <a:srgbClr val="000000">
                  <a:alpha val="20000"/>
                </a:srgbClr>
              </a:solidFill>
              <a:prstDash val="dash"/>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20" name="Freeform 9"/>
            <p:cNvSpPr/>
            <p:nvPr/>
          </p:nvSpPr>
          <p:spPr>
            <a:xfrm>
              <a:off x="11198226" y="9525"/>
              <a:ext cx="963614" cy="366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684" y="12904"/>
                    <a:pt x="7235" y="5891"/>
                    <a:pt x="0" y="0"/>
                  </a:cubicBezTo>
                </a:path>
              </a:pathLst>
            </a:custGeom>
            <a:noFill/>
            <a:ln w="9525" cap="flat">
              <a:solidFill>
                <a:srgbClr val="000000">
                  <a:alpha val="20000"/>
                </a:srgbClr>
              </a:solidFill>
              <a:prstDash val="dash"/>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21" name="Freeform 10"/>
            <p:cNvSpPr/>
            <p:nvPr/>
          </p:nvSpPr>
          <p:spPr>
            <a:xfrm>
              <a:off x="10490201" y="5275263"/>
              <a:ext cx="1666876" cy="157797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92" y="15094"/>
                    <a:pt x="15077" y="7872"/>
                    <a:pt x="21600" y="0"/>
                  </a:cubicBezTo>
                </a:path>
              </a:pathLst>
            </a:custGeom>
            <a:noFill/>
            <a:ln w="9525" cap="flat">
              <a:solidFill>
                <a:srgbClr val="000000">
                  <a:alpha val="20000"/>
                </a:srgbClr>
              </a:solidFill>
              <a:prstDash val="dash"/>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22" name="Freeform 11"/>
            <p:cNvSpPr/>
            <p:nvPr/>
          </p:nvSpPr>
          <p:spPr>
            <a:xfrm>
              <a:off x="2023354" y="-1"/>
              <a:ext cx="2594686" cy="6843716"/>
            </a:xfrm>
            <a:custGeom>
              <a:avLst/>
              <a:gdLst/>
              <a:ahLst/>
              <a:cxnLst>
                <a:cxn ang="0">
                  <a:pos x="wd2" y="hd2"/>
                </a:cxn>
                <a:cxn ang="5400000">
                  <a:pos x="wd2" y="hd2"/>
                </a:cxn>
                <a:cxn ang="10800000">
                  <a:pos x="wd2" y="hd2"/>
                </a:cxn>
                <a:cxn ang="16200000">
                  <a:pos x="wd2" y="hd2"/>
                </a:cxn>
              </a:cxnLst>
              <a:rect l="0" t="0" r="r" b="b"/>
              <a:pathLst>
                <a:path w="15478" h="21600" extrusionOk="0">
                  <a:moveTo>
                    <a:pt x="15478" y="0"/>
                  </a:moveTo>
                  <a:cubicBezTo>
                    <a:pt x="2609" y="3675"/>
                    <a:pt x="-6122" y="15495"/>
                    <a:pt x="5302" y="2160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23" name="Freeform 12"/>
            <p:cNvSpPr/>
            <p:nvPr/>
          </p:nvSpPr>
          <p:spPr>
            <a:xfrm>
              <a:off x="11496676" y="9525"/>
              <a:ext cx="665164" cy="25717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657" y="13600"/>
                    <a:pt x="7406" y="6400"/>
                    <a:pt x="0" y="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24" name="Freeform 13"/>
            <p:cNvSpPr/>
            <p:nvPr/>
          </p:nvSpPr>
          <p:spPr>
            <a:xfrm>
              <a:off x="10636251" y="5408613"/>
              <a:ext cx="1525589" cy="14351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71" y="15020"/>
                    <a:pt x="15006" y="7796"/>
                    <a:pt x="21600" y="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25" name="Freeform 14"/>
            <p:cNvSpPr/>
            <p:nvPr/>
          </p:nvSpPr>
          <p:spPr>
            <a:xfrm>
              <a:off x="1889071" y="-1"/>
              <a:ext cx="2352731" cy="6843716"/>
            </a:xfrm>
            <a:custGeom>
              <a:avLst/>
              <a:gdLst/>
              <a:ahLst/>
              <a:cxnLst>
                <a:cxn ang="0">
                  <a:pos x="wd2" y="hd2"/>
                </a:cxn>
                <a:cxn ang="5400000">
                  <a:pos x="wd2" y="hd2"/>
                </a:cxn>
                <a:cxn ang="10800000">
                  <a:pos x="wd2" y="hd2"/>
                </a:cxn>
                <a:cxn ang="16200000">
                  <a:pos x="wd2" y="hd2"/>
                </a:cxn>
              </a:cxnLst>
              <a:rect l="0" t="0" r="r" b="b"/>
              <a:pathLst>
                <a:path w="15661" h="21600" extrusionOk="0">
                  <a:moveTo>
                    <a:pt x="15661" y="0"/>
                  </a:moveTo>
                  <a:cubicBezTo>
                    <a:pt x="2220" y="3840"/>
                    <a:pt x="-5939" y="15615"/>
                    <a:pt x="5288" y="2160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26" name="Freeform 15"/>
            <p:cNvSpPr/>
            <p:nvPr/>
          </p:nvSpPr>
          <p:spPr>
            <a:xfrm>
              <a:off x="10798176" y="5518150"/>
              <a:ext cx="1363664" cy="13255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01" y="14942"/>
                    <a:pt x="14902" y="7742"/>
                    <a:pt x="21600" y="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27" name="Freeform 16"/>
            <p:cNvSpPr/>
            <p:nvPr/>
          </p:nvSpPr>
          <p:spPr>
            <a:xfrm>
              <a:off x="1748589" y="-1"/>
              <a:ext cx="2366213" cy="6843716"/>
            </a:xfrm>
            <a:custGeom>
              <a:avLst/>
              <a:gdLst/>
              <a:ahLst/>
              <a:cxnLst>
                <a:cxn ang="0">
                  <a:pos x="wd2" y="hd2"/>
                </a:cxn>
                <a:cxn ang="5400000">
                  <a:pos x="wd2" y="hd2"/>
                </a:cxn>
                <a:cxn ang="10800000">
                  <a:pos x="wd2" y="hd2"/>
                </a:cxn>
                <a:cxn ang="16200000">
                  <a:pos x="wd2" y="hd2"/>
                </a:cxn>
              </a:cxnLst>
              <a:rect l="0" t="0" r="r" b="b"/>
              <a:pathLst>
                <a:path w="15821" h="21600" extrusionOk="0">
                  <a:moveTo>
                    <a:pt x="15821" y="0"/>
                  </a:moveTo>
                  <a:cubicBezTo>
                    <a:pt x="2385" y="3975"/>
                    <a:pt x="-5779" y="15390"/>
                    <a:pt x="4926" y="2160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28" name="Freeform 17"/>
            <p:cNvSpPr/>
            <p:nvPr/>
          </p:nvSpPr>
          <p:spPr>
            <a:xfrm>
              <a:off x="10974388" y="5694363"/>
              <a:ext cx="1187452" cy="114935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03" y="14817"/>
                    <a:pt x="14861" y="7587"/>
                    <a:pt x="21600" y="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29" name="Freeform 18"/>
            <p:cNvSpPr/>
            <p:nvPr/>
          </p:nvSpPr>
          <p:spPr>
            <a:xfrm>
              <a:off x="1445019" y="-1"/>
              <a:ext cx="2455470" cy="6843716"/>
            </a:xfrm>
            <a:custGeom>
              <a:avLst/>
              <a:gdLst/>
              <a:ahLst/>
              <a:cxnLst>
                <a:cxn ang="0">
                  <a:pos x="wd2" y="hd2"/>
                </a:cxn>
                <a:cxn ang="5400000">
                  <a:pos x="wd2" y="hd2"/>
                </a:cxn>
                <a:cxn ang="10800000">
                  <a:pos x="wd2" y="hd2"/>
                </a:cxn>
                <a:cxn ang="16200000">
                  <a:pos x="wd2" y="hd2"/>
                </a:cxn>
              </a:cxnLst>
              <a:rect l="0" t="0" r="r" b="b"/>
              <a:pathLst>
                <a:path w="15503" h="21600" extrusionOk="0">
                  <a:moveTo>
                    <a:pt x="15503" y="0"/>
                  </a:moveTo>
                  <a:cubicBezTo>
                    <a:pt x="3383" y="4230"/>
                    <a:pt x="-6097" y="15270"/>
                    <a:pt x="4763" y="2160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30" name="Freeform 19"/>
            <p:cNvSpPr/>
            <p:nvPr/>
          </p:nvSpPr>
          <p:spPr>
            <a:xfrm>
              <a:off x="11282363" y="6049963"/>
              <a:ext cx="879477" cy="79375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56" y="14745"/>
                    <a:pt x="14595" y="7502"/>
                    <a:pt x="21600" y="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31" name="Freeform 20"/>
            <p:cNvSpPr/>
            <p:nvPr/>
          </p:nvSpPr>
          <p:spPr>
            <a:xfrm>
              <a:off x="1106156" y="-1"/>
              <a:ext cx="2205370" cy="6843716"/>
            </a:xfrm>
            <a:custGeom>
              <a:avLst/>
              <a:gdLst/>
              <a:ahLst/>
              <a:cxnLst>
                <a:cxn ang="0">
                  <a:pos x="wd2" y="hd2"/>
                </a:cxn>
                <a:cxn ang="5400000">
                  <a:pos x="wd2" y="hd2"/>
                </a:cxn>
                <a:cxn ang="10800000">
                  <a:pos x="wd2" y="hd2"/>
                </a:cxn>
                <a:cxn ang="16200000">
                  <a:pos x="wd2" y="hd2"/>
                </a:cxn>
              </a:cxnLst>
              <a:rect l="0" t="0" r="r" b="b"/>
              <a:pathLst>
                <a:path w="17528" h="21600" extrusionOk="0">
                  <a:moveTo>
                    <a:pt x="17528" y="0"/>
                  </a:moveTo>
                  <a:cubicBezTo>
                    <a:pt x="3971" y="4800"/>
                    <a:pt x="-4072" y="14685"/>
                    <a:pt x="2121" y="21600"/>
                  </a:cubicBezTo>
                </a:path>
              </a:pathLst>
            </a:custGeom>
            <a:noFill/>
            <a:ln w="12700" cap="flat">
              <a:solidFill>
                <a:srgbClr val="000000">
                  <a:alpha val="20000"/>
                </a:srgbClr>
              </a:solidFill>
              <a:prstDash val="dashDot"/>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32" name="Freeform 21"/>
            <p:cNvSpPr/>
            <p:nvPr/>
          </p:nvSpPr>
          <p:spPr>
            <a:xfrm>
              <a:off x="840245" y="-1"/>
              <a:ext cx="2361745" cy="6843716"/>
            </a:xfrm>
            <a:custGeom>
              <a:avLst/>
              <a:gdLst/>
              <a:ahLst/>
              <a:cxnLst>
                <a:cxn ang="0">
                  <a:pos x="wd2" y="hd2"/>
                </a:cxn>
                <a:cxn ang="5400000">
                  <a:pos x="wd2" y="hd2"/>
                </a:cxn>
                <a:cxn ang="10800000">
                  <a:pos x="wd2" y="hd2"/>
                </a:cxn>
                <a:cxn ang="16200000">
                  <a:pos x="wd2" y="hd2"/>
                </a:cxn>
              </a:cxnLst>
              <a:rect l="0" t="0" r="r" b="b"/>
              <a:pathLst>
                <a:path w="17324" h="21600" extrusionOk="0">
                  <a:moveTo>
                    <a:pt x="17324" y="0"/>
                  </a:moveTo>
                  <a:cubicBezTo>
                    <a:pt x="4364" y="4875"/>
                    <a:pt x="-4276" y="14400"/>
                    <a:pt x="2204" y="21600"/>
                  </a:cubicBezTo>
                </a:path>
              </a:pathLst>
            </a:custGeom>
            <a:noFill/>
            <a:ln w="9525" cap="flat">
              <a:solidFill>
                <a:srgbClr val="000000">
                  <a:alpha val="20000"/>
                </a:srgbClr>
              </a:solidFill>
              <a:prstDash val="lgDash"/>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33" name="Freeform 22"/>
            <p:cNvSpPr/>
            <p:nvPr/>
          </p:nvSpPr>
          <p:spPr>
            <a:xfrm>
              <a:off x="18995" y="-1"/>
              <a:ext cx="1962205" cy="6843716"/>
            </a:xfrm>
            <a:custGeom>
              <a:avLst/>
              <a:gdLst/>
              <a:ahLst/>
              <a:cxnLst>
                <a:cxn ang="0">
                  <a:pos x="wd2" y="hd2"/>
                </a:cxn>
                <a:cxn ang="5400000">
                  <a:pos x="wd2" y="hd2"/>
                </a:cxn>
                <a:cxn ang="10800000">
                  <a:pos x="wd2" y="hd2"/>
                </a:cxn>
                <a:cxn ang="16200000">
                  <a:pos x="wd2" y="hd2"/>
                </a:cxn>
              </a:cxnLst>
              <a:rect l="0" t="0" r="r" b="b"/>
              <a:pathLst>
                <a:path w="17634" h="21600" extrusionOk="0">
                  <a:moveTo>
                    <a:pt x="17634" y="0"/>
                  </a:moveTo>
                  <a:cubicBezTo>
                    <a:pt x="687" y="5340"/>
                    <a:pt x="-3966" y="14145"/>
                    <a:pt x="3334" y="2160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34" name="Freeform 23"/>
            <p:cNvSpPr/>
            <p:nvPr/>
          </p:nvSpPr>
          <p:spPr>
            <a:xfrm>
              <a:off x="9525" y="9524"/>
              <a:ext cx="1771652" cy="31988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134" y="5873"/>
                    <a:pt x="2953" y="13127"/>
                    <a:pt x="0" y="2160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35" name="Freeform 24"/>
            <p:cNvSpPr/>
            <p:nvPr/>
          </p:nvSpPr>
          <p:spPr>
            <a:xfrm>
              <a:off x="0" y="6016625"/>
              <a:ext cx="214314" cy="827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280" y="7324"/>
                    <a:pt x="12480" y="14648"/>
                    <a:pt x="21600" y="2160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36" name="Freeform 25"/>
            <p:cNvSpPr/>
            <p:nvPr/>
          </p:nvSpPr>
          <p:spPr>
            <a:xfrm>
              <a:off x="9525" y="0"/>
              <a:ext cx="1562102" cy="22288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2409" y="6125"/>
                    <a:pt x="4530" y="13264"/>
                    <a:pt x="0" y="2160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grpSp>
      <p:grpSp>
        <p:nvGrpSpPr>
          <p:cNvPr id="941" name="Group 26"/>
          <p:cNvGrpSpPr/>
          <p:nvPr/>
        </p:nvGrpSpPr>
        <p:grpSpPr>
          <a:xfrm>
            <a:off x="600107" y="1274692"/>
            <a:ext cx="2755861" cy="2602817"/>
            <a:chOff x="0" y="0"/>
            <a:chExt cx="3674479" cy="3470422"/>
          </a:xfrm>
        </p:grpSpPr>
        <p:sp>
          <p:nvSpPr>
            <p:cNvPr id="938" name="Rectangle 27"/>
            <p:cNvSpPr/>
            <p:nvPr/>
          </p:nvSpPr>
          <p:spPr>
            <a:xfrm>
              <a:off x="-1" y="-1"/>
              <a:ext cx="3674481" cy="502922"/>
            </a:xfrm>
            <a:prstGeom prst="rect">
              <a:avLst/>
            </a:prstGeom>
            <a:solidFill>
              <a:srgbClr val="0F6FC6"/>
            </a:solidFill>
            <a:ln w="12700" cap="flat">
              <a:noFill/>
              <a:miter lim="4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39" name="Isosceles Triangle 22"/>
            <p:cNvSpPr/>
            <p:nvPr/>
          </p:nvSpPr>
          <p:spPr>
            <a:xfrm rot="10800000">
              <a:off x="1682341" y="3198018"/>
              <a:ext cx="315990" cy="272405"/>
            </a:xfrm>
            <a:prstGeom prst="triangle">
              <a:avLst/>
            </a:prstGeom>
            <a:solidFill>
              <a:srgbClr val="0F6FC6"/>
            </a:solidFill>
            <a:ln w="12700" cap="flat">
              <a:noFill/>
              <a:miter lim="4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40" name="Rectangle 29"/>
            <p:cNvSpPr/>
            <p:nvPr/>
          </p:nvSpPr>
          <p:spPr>
            <a:xfrm>
              <a:off x="6190" y="576072"/>
              <a:ext cx="3668290" cy="2624330"/>
            </a:xfrm>
            <a:prstGeom prst="rect">
              <a:avLst/>
            </a:prstGeom>
            <a:solidFill>
              <a:srgbClr val="0F6FC6"/>
            </a:solidFill>
            <a:ln w="12700" cap="flat">
              <a:noFill/>
              <a:miter lim="4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grpSp>
      <p:sp>
        <p:nvSpPr>
          <p:cNvPr id="942" name="Title Text"/>
          <p:cNvSpPr txBox="1">
            <a:spLocks noGrp="1"/>
          </p:cNvSpPr>
          <p:nvPr>
            <p:ph type="title"/>
          </p:nvPr>
        </p:nvSpPr>
        <p:spPr>
          <a:xfrm>
            <a:off x="666473" y="1762443"/>
            <a:ext cx="2624235" cy="1842333"/>
          </a:xfrm>
          <a:prstGeom prst="rect">
            <a:avLst/>
          </a:prstGeom>
        </p:spPr>
        <p:txBody>
          <a:bodyPr lIns="228600" tIns="228600" rIns="228600" bIns="228600" anchor="ctr"/>
          <a:lstStyle>
            <a:lvl1pPr algn="ctr">
              <a:lnSpc>
                <a:spcPct val="85000"/>
              </a:lnSpc>
              <a:defRPr sz="3000" spc="-113">
                <a:solidFill>
                  <a:srgbClr val="FFFEFF"/>
                </a:solidFill>
                <a:latin typeface="Calibri Light"/>
                <a:ea typeface="Calibri Light"/>
                <a:cs typeface="Calibri Light"/>
                <a:sym typeface="Calibri Light"/>
              </a:defRPr>
            </a:lvl1pPr>
          </a:lstStyle>
          <a:p>
            <a:r>
              <a:t>Title Text</a:t>
            </a:r>
          </a:p>
        </p:txBody>
      </p:sp>
      <p:sp>
        <p:nvSpPr>
          <p:cNvPr id="943" name="Body Level One…"/>
          <p:cNvSpPr txBox="1">
            <a:spLocks noGrp="1"/>
          </p:cNvSpPr>
          <p:nvPr>
            <p:ph type="body" sz="half" idx="1"/>
          </p:nvPr>
        </p:nvSpPr>
        <p:spPr>
          <a:xfrm>
            <a:off x="3838835" y="602389"/>
            <a:ext cx="4711407" cy="3936467"/>
          </a:xfrm>
          <a:prstGeom prst="rect">
            <a:avLst/>
          </a:prstGeom>
        </p:spPr>
        <p:txBody>
          <a:bodyPr lIns="45718" tIns="45718" rIns="45718" bIns="45718" anchor="ctr"/>
          <a:lstStyle>
            <a:lvl1pPr marL="171450" indent="-171450">
              <a:lnSpc>
                <a:spcPct val="120000"/>
              </a:lnSpc>
              <a:spcBef>
                <a:spcPts val="750"/>
              </a:spcBef>
              <a:buClr>
                <a:srgbClr val="0F6FC6"/>
              </a:buClr>
              <a:buSzPct val="110000"/>
              <a:buChar char="▪"/>
              <a:defRPr>
                <a:solidFill>
                  <a:srgbClr val="000000"/>
                </a:solidFill>
              </a:defRPr>
            </a:lvl1pPr>
            <a:lvl2pPr marL="535781" indent="-192881">
              <a:lnSpc>
                <a:spcPct val="120000"/>
              </a:lnSpc>
              <a:spcBef>
                <a:spcPts val="750"/>
              </a:spcBef>
              <a:buClr>
                <a:srgbClr val="0F6FC6"/>
              </a:buClr>
              <a:buSzPct val="110000"/>
              <a:buChar char="▪"/>
              <a:defRPr>
                <a:solidFill>
                  <a:srgbClr val="000000"/>
                </a:solidFill>
              </a:defRPr>
            </a:lvl2pPr>
            <a:lvl3pPr marL="906236" indent="-220436">
              <a:lnSpc>
                <a:spcPct val="120000"/>
              </a:lnSpc>
              <a:spcBef>
                <a:spcPts val="750"/>
              </a:spcBef>
              <a:buClr>
                <a:srgbClr val="0F6FC6"/>
              </a:buClr>
              <a:buSzPct val="110000"/>
              <a:buChar char="▪"/>
              <a:defRPr>
                <a:solidFill>
                  <a:srgbClr val="000000"/>
                </a:solidFill>
              </a:defRPr>
            </a:lvl3pPr>
            <a:lvl4pPr marL="1285875" indent="-257175">
              <a:lnSpc>
                <a:spcPct val="120000"/>
              </a:lnSpc>
              <a:spcBef>
                <a:spcPts val="750"/>
              </a:spcBef>
              <a:buClr>
                <a:srgbClr val="0F6FC6"/>
              </a:buClr>
              <a:buSzPct val="110000"/>
              <a:buChar char="▪"/>
              <a:defRPr>
                <a:solidFill>
                  <a:srgbClr val="000000"/>
                </a:solidFill>
              </a:defRPr>
            </a:lvl4pPr>
            <a:lvl5pPr marL="1628775" indent="-257175">
              <a:lnSpc>
                <a:spcPct val="120000"/>
              </a:lnSpc>
              <a:spcBef>
                <a:spcPts val="750"/>
              </a:spcBef>
              <a:buClr>
                <a:srgbClr val="0F6FC6"/>
              </a:buClr>
              <a:buSzPct val="11000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944" name="Slide Number"/>
          <p:cNvSpPr txBox="1">
            <a:spLocks noGrp="1"/>
          </p:cNvSpPr>
          <p:nvPr>
            <p:ph type="sldNum" sz="quarter" idx="2"/>
          </p:nvPr>
        </p:nvSpPr>
        <p:spPr>
          <a:xfrm>
            <a:off x="8324054" y="256173"/>
            <a:ext cx="214157" cy="207745"/>
          </a:xfrm>
          <a:prstGeom prst="rect">
            <a:avLst/>
          </a:prstGeom>
        </p:spPr>
        <p:txBody>
          <a:bodyPr lIns="45718" tIns="45718" rIns="45718" bIns="45718"/>
          <a:lstStyle>
            <a:lvl1pPr defTabSz="342900">
              <a:defRPr sz="750">
                <a:solidFill>
                  <a:srgbClr val="888888"/>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313089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11709" y="744576"/>
            <a:ext cx="8520599" cy="2052601"/>
          </a:xfrm>
          <a:prstGeom prst="rect">
            <a:avLst/>
          </a:prstGeom>
        </p:spPr>
        <p:txBody>
          <a:bodyPr anchor="b"/>
          <a:lstStyle>
            <a:lvl1pPr algn="ctr">
              <a:defRPr sz="5175"/>
            </a:lvl1pPr>
          </a:lstStyle>
          <a:p>
            <a:r>
              <a:t>Title Text</a:t>
            </a:r>
          </a:p>
        </p:txBody>
      </p:sp>
      <p:sp>
        <p:nvSpPr>
          <p:cNvPr id="12" name="Body Level One…"/>
          <p:cNvSpPr txBox="1">
            <a:spLocks noGrp="1"/>
          </p:cNvSpPr>
          <p:nvPr>
            <p:ph type="body" sz="quarter" idx="1"/>
          </p:nvPr>
        </p:nvSpPr>
        <p:spPr>
          <a:xfrm>
            <a:off x="311700" y="2834124"/>
            <a:ext cx="8520601" cy="792602"/>
          </a:xfrm>
          <a:prstGeom prst="rect">
            <a:avLst/>
          </a:prstGeom>
        </p:spPr>
        <p:txBody>
          <a:bodyPr/>
          <a:lstStyle>
            <a:lvl1pPr algn="ctr">
              <a:lnSpc>
                <a:spcPct val="100000"/>
              </a:lnSpc>
              <a:spcBef>
                <a:spcPts val="0"/>
              </a:spcBef>
              <a:defRPr sz="2775"/>
            </a:lvl1pPr>
            <a:lvl2pPr algn="ctr">
              <a:lnSpc>
                <a:spcPct val="100000"/>
              </a:lnSpc>
              <a:spcBef>
                <a:spcPts val="0"/>
              </a:spcBef>
              <a:defRPr sz="2775"/>
            </a:lvl2pPr>
            <a:lvl3pPr algn="ctr">
              <a:lnSpc>
                <a:spcPct val="100000"/>
              </a:lnSpc>
              <a:spcBef>
                <a:spcPts val="0"/>
              </a:spcBef>
              <a:defRPr sz="2775"/>
            </a:lvl3pPr>
            <a:lvl4pPr algn="ctr">
              <a:lnSpc>
                <a:spcPct val="100000"/>
              </a:lnSpc>
              <a:spcBef>
                <a:spcPts val="0"/>
              </a:spcBef>
              <a:defRPr sz="2775"/>
            </a:lvl4pPr>
            <a:lvl5pPr algn="ctr">
              <a:lnSpc>
                <a:spcPct val="100000"/>
              </a:lnSpc>
              <a:spcBef>
                <a:spcPts val="0"/>
              </a:spcBef>
              <a:defRPr sz="2775"/>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9153686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Section Titl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11700" y="2150848"/>
            <a:ext cx="8520601" cy="841802"/>
          </a:xfrm>
          <a:prstGeom prst="rect">
            <a:avLst/>
          </a:prstGeom>
        </p:spPr>
        <p:txBody>
          <a:bodyPr anchor="ctr"/>
          <a:lstStyle>
            <a:lvl1pPr algn="ctr">
              <a:defRPr sz="3600"/>
            </a:lvl1pPr>
          </a:lstStyle>
          <a:p>
            <a:r>
              <a:t>Title Text</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503914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91723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6" name="Shape 26"/>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7" name="Title Text"/>
          <p:cNvSpPr txBox="1">
            <a:spLocks noGrp="1"/>
          </p:cNvSpPr>
          <p:nvPr>
            <p:ph type="title"/>
          </p:nvPr>
        </p:nvSpPr>
        <p:spPr>
          <a:prstGeom prst="rect">
            <a:avLst/>
          </a:prstGeom>
        </p:spPr>
        <p:txBody>
          <a:bodyPr/>
          <a:lstStyle/>
          <a:p>
            <a:r>
              <a:t>Title Text</a:t>
            </a:r>
          </a:p>
        </p:txBody>
      </p:sp>
      <p:sp>
        <p:nvSpPr>
          <p:cNvPr id="38" name="Slide Number"/>
          <p:cNvSpPr txBox="1">
            <a:spLocks noGrp="1"/>
          </p:cNvSpPr>
          <p:nvPr>
            <p:ph type="sldNum" sz="quarter" idx="2"/>
          </p:nvPr>
        </p:nvSpPr>
        <p:spPr>
          <a:xfrm>
            <a:off x="8684241" y="4692679"/>
            <a:ext cx="336917" cy="33467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874349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Main Point">
    <p:spTree>
      <p:nvGrpSpPr>
        <p:cNvPr id="1" name=""/>
        <p:cNvGrpSpPr/>
        <p:nvPr/>
      </p:nvGrpSpPr>
      <p:grpSpPr>
        <a:xfrm>
          <a:off x="0" y="0"/>
          <a:ext cx="0" cy="0"/>
          <a:chOff x="0" y="0"/>
          <a:chExt cx="0" cy="0"/>
        </a:xfrm>
      </p:grpSpPr>
      <p:sp>
        <p:nvSpPr>
          <p:cNvPr id="45" name="Title Text"/>
          <p:cNvSpPr txBox="1">
            <a:spLocks noGrp="1"/>
          </p:cNvSpPr>
          <p:nvPr>
            <p:ph type="title"/>
          </p:nvPr>
        </p:nvSpPr>
        <p:spPr>
          <a:xfrm>
            <a:off x="490249" y="450149"/>
            <a:ext cx="6367802" cy="4090802"/>
          </a:xfrm>
          <a:prstGeom prst="rect">
            <a:avLst/>
          </a:prstGeom>
        </p:spPr>
        <p:txBody>
          <a:bodyPr anchor="ctr"/>
          <a:lstStyle>
            <a:lvl1pPr>
              <a:defRPr sz="4800"/>
            </a:lvl1pPr>
          </a:lstStyle>
          <a:p>
            <a:r>
              <a:t>Title Text</a:t>
            </a:r>
          </a:p>
        </p:txBody>
      </p:sp>
      <p:sp>
        <p:nvSpPr>
          <p:cNvPr id="46" name="Slide Number"/>
          <p:cNvSpPr txBox="1">
            <a:spLocks noGrp="1"/>
          </p:cNvSpPr>
          <p:nvPr>
            <p:ph type="sldNum" sz="quarter" idx="2"/>
          </p:nvPr>
        </p:nvSpPr>
        <p:spPr>
          <a:xfrm>
            <a:off x="8684241" y="4692679"/>
            <a:ext cx="336917" cy="33467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688717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Section Title and Description">
    <p:spTree>
      <p:nvGrpSpPr>
        <p:cNvPr id="1" name=""/>
        <p:cNvGrpSpPr/>
        <p:nvPr/>
      </p:nvGrpSpPr>
      <p:grpSpPr>
        <a:xfrm>
          <a:off x="0" y="0"/>
          <a:ext cx="0" cy="0"/>
          <a:chOff x="0" y="0"/>
          <a:chExt cx="0" cy="0"/>
        </a:xfrm>
      </p:grpSpPr>
      <p:sp>
        <p:nvSpPr>
          <p:cNvPr id="53" name="Shape 35"/>
          <p:cNvSpPr/>
          <p:nvPr/>
        </p:nvSpPr>
        <p:spPr>
          <a:xfrm>
            <a:off x="4572000" y="-125"/>
            <a:ext cx="4572000" cy="5143501"/>
          </a:xfrm>
          <a:prstGeom prst="rect">
            <a:avLst/>
          </a:prstGeom>
          <a:solidFill>
            <a:srgbClr val="EEEEEE"/>
          </a:solidFill>
          <a:ln w="12700">
            <a:miter lim="400000"/>
          </a:ln>
        </p:spPr>
        <p:txBody>
          <a:bodyPr lIns="34289" tIns="34289" rIns="34289" bIns="34289" anchor="ctr"/>
          <a:lstStyle/>
          <a:p>
            <a:pPr>
              <a:defRPr sz="2400">
                <a:latin typeface="Arial"/>
                <a:ea typeface="Arial"/>
                <a:cs typeface="Arial"/>
                <a:sym typeface="Arial"/>
              </a:defRPr>
            </a:pPr>
            <a:endParaRPr sz="1800"/>
          </a:p>
        </p:txBody>
      </p:sp>
      <p:sp>
        <p:nvSpPr>
          <p:cNvPr id="54" name="Title Text"/>
          <p:cNvSpPr txBox="1">
            <a:spLocks noGrp="1"/>
          </p:cNvSpPr>
          <p:nvPr>
            <p:ph type="title"/>
          </p:nvPr>
        </p:nvSpPr>
        <p:spPr>
          <a:xfrm>
            <a:off x="265500" y="1233174"/>
            <a:ext cx="4045202" cy="1482302"/>
          </a:xfrm>
          <a:prstGeom prst="rect">
            <a:avLst/>
          </a:prstGeom>
        </p:spPr>
        <p:txBody>
          <a:bodyPr anchor="b"/>
          <a:lstStyle>
            <a:lvl1pPr algn="ctr">
              <a:defRPr sz="4200"/>
            </a:lvl1pPr>
          </a:lstStyle>
          <a:p>
            <a:r>
              <a:t>Title Text</a:t>
            </a:r>
          </a:p>
        </p:txBody>
      </p:sp>
      <p:sp>
        <p:nvSpPr>
          <p:cNvPr id="55" name="Body Level One…"/>
          <p:cNvSpPr txBox="1">
            <a:spLocks noGrp="1"/>
          </p:cNvSpPr>
          <p:nvPr>
            <p:ph type="body" sz="quarter" idx="1"/>
          </p:nvPr>
        </p:nvSpPr>
        <p:spPr>
          <a:xfrm>
            <a:off x="265500" y="2803075"/>
            <a:ext cx="4045202" cy="1235102"/>
          </a:xfrm>
          <a:prstGeom prst="rect">
            <a:avLst/>
          </a:prstGeom>
        </p:spPr>
        <p:txBody>
          <a:bodyPr/>
          <a:lstStyle>
            <a:lvl1pPr algn="ctr">
              <a:lnSpc>
                <a:spcPct val="100000"/>
              </a:lnSpc>
              <a:spcBef>
                <a:spcPts val="0"/>
              </a:spcBef>
              <a:defRPr sz="2100"/>
            </a:lvl1pPr>
            <a:lvl2pPr algn="ctr">
              <a:lnSpc>
                <a:spcPct val="100000"/>
              </a:lnSpc>
              <a:spcBef>
                <a:spcPts val="0"/>
              </a:spcBef>
              <a:defRPr sz="2100"/>
            </a:lvl2pPr>
            <a:lvl3pPr algn="ctr">
              <a:lnSpc>
                <a:spcPct val="100000"/>
              </a:lnSpc>
              <a:spcBef>
                <a:spcPts val="0"/>
              </a:spcBef>
              <a:defRPr sz="2100"/>
            </a:lvl3pPr>
            <a:lvl4pPr algn="ctr">
              <a:lnSpc>
                <a:spcPct val="100000"/>
              </a:lnSpc>
              <a:spcBef>
                <a:spcPts val="0"/>
              </a:spcBef>
              <a:defRPr sz="2100"/>
            </a:lvl4pPr>
            <a:lvl5pPr algn="ctr">
              <a:lnSpc>
                <a:spcPct val="100000"/>
              </a:lnSpc>
              <a:spcBef>
                <a:spcPts val="0"/>
              </a:spcBef>
              <a:defRPr sz="2100"/>
            </a:lvl5pPr>
          </a:lstStyle>
          <a:p>
            <a:r>
              <a:t>Body Level One</a:t>
            </a:r>
          </a:p>
          <a:p>
            <a:pPr lvl="1"/>
            <a:r>
              <a:t>Body Level Two</a:t>
            </a:r>
          </a:p>
          <a:p>
            <a:pPr lvl="2"/>
            <a:r>
              <a:t>Body Level Three</a:t>
            </a:r>
          </a:p>
          <a:p>
            <a:pPr lvl="3"/>
            <a:r>
              <a:t>Body Level Four</a:t>
            </a:r>
          </a:p>
          <a:p>
            <a:pPr lvl="4"/>
            <a:r>
              <a:t>Body Level Five</a:t>
            </a:r>
          </a:p>
        </p:txBody>
      </p:sp>
      <p:sp>
        <p:nvSpPr>
          <p:cNvPr id="56" name="Shape 38"/>
          <p:cNvSpPr txBox="1">
            <a:spLocks noGrp="1"/>
          </p:cNvSpPr>
          <p:nvPr>
            <p:ph type="body" sz="half" idx="21"/>
          </p:nvPr>
        </p:nvSpPr>
        <p:spPr>
          <a:xfrm>
            <a:off x="4939500" y="724076"/>
            <a:ext cx="3837002" cy="3695099"/>
          </a:xfrm>
          <a:prstGeom prst="rect">
            <a:avLst/>
          </a:prstGeom>
        </p:spPr>
        <p:txBody>
          <a:bodyPr anchor="ctr"/>
          <a:lstStyle/>
          <a:p>
            <a:endParaRPr/>
          </a:p>
        </p:txBody>
      </p:sp>
      <p:sp>
        <p:nvSpPr>
          <p:cNvPr id="57" name="Slide Number"/>
          <p:cNvSpPr txBox="1">
            <a:spLocks noGrp="1"/>
          </p:cNvSpPr>
          <p:nvPr>
            <p:ph type="sldNum" sz="quarter" idx="2"/>
          </p:nvPr>
        </p:nvSpPr>
        <p:spPr>
          <a:xfrm>
            <a:off x="8684241" y="4692679"/>
            <a:ext cx="336917" cy="33467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17651154"/>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Caption">
    <p:spTree>
      <p:nvGrpSpPr>
        <p:cNvPr id="1" name=""/>
        <p:cNvGrpSpPr/>
        <p:nvPr/>
      </p:nvGrpSpPr>
      <p:grpSpPr>
        <a:xfrm>
          <a:off x="0" y="0"/>
          <a:ext cx="0" cy="0"/>
          <a:chOff x="0" y="0"/>
          <a:chExt cx="0" cy="0"/>
        </a:xfrm>
      </p:grpSpPr>
      <p:sp>
        <p:nvSpPr>
          <p:cNvPr id="64" name="Body Level One…"/>
          <p:cNvSpPr txBox="1">
            <a:spLocks noGrp="1"/>
          </p:cNvSpPr>
          <p:nvPr>
            <p:ph type="body" sz="quarter" idx="1"/>
          </p:nvPr>
        </p:nvSpPr>
        <p:spPr>
          <a:xfrm>
            <a:off x="311700" y="4230574"/>
            <a:ext cx="5998801" cy="605102"/>
          </a:xfrm>
          <a:prstGeom prst="rect">
            <a:avLst/>
          </a:prstGeom>
        </p:spPr>
        <p:txBody>
          <a:bodyPr anchor="ctr"/>
          <a:lstStyle>
            <a:lvl1pPr>
              <a:lnSpc>
                <a:spcPct val="100000"/>
              </a:lnSpc>
              <a:spcBef>
                <a:spcPts val="0"/>
              </a:spcBef>
            </a:lvl1pPr>
            <a:lvl2pPr>
              <a:lnSpc>
                <a:spcPct val="100000"/>
              </a:lnSpc>
              <a:spcBef>
                <a:spcPts val="0"/>
              </a:spcBef>
            </a:lvl2pPr>
            <a:lvl3pPr>
              <a:lnSpc>
                <a:spcPct val="100000"/>
              </a:lnSpc>
              <a:spcBef>
                <a:spcPts val="0"/>
              </a:spcBef>
            </a:lvl3pPr>
            <a:lvl4pPr>
              <a:lnSpc>
                <a:spcPct val="100000"/>
              </a:lnSpc>
              <a:spcBef>
                <a:spcPts val="0"/>
              </a:spcBef>
            </a:lvl4pPr>
            <a:lvl5pPr>
              <a:lnSpc>
                <a:spcPct val="100000"/>
              </a:lnSpc>
              <a:spcBef>
                <a:spcPts val="0"/>
              </a:spcBef>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xfrm>
            <a:off x="8684241" y="4692679"/>
            <a:ext cx="336917" cy="33467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4621291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Big Number">
    <p:spTree>
      <p:nvGrpSpPr>
        <p:cNvPr id="1" name=""/>
        <p:cNvGrpSpPr/>
        <p:nvPr/>
      </p:nvGrpSpPr>
      <p:grpSpPr>
        <a:xfrm>
          <a:off x="0" y="0"/>
          <a:ext cx="0" cy="0"/>
          <a:chOff x="0" y="0"/>
          <a:chExt cx="0" cy="0"/>
        </a:xfrm>
      </p:grpSpPr>
      <p:sp>
        <p:nvSpPr>
          <p:cNvPr id="72" name="Title Text"/>
          <p:cNvSpPr txBox="1">
            <a:spLocks noGrp="1"/>
          </p:cNvSpPr>
          <p:nvPr>
            <p:ph type="title"/>
          </p:nvPr>
        </p:nvSpPr>
        <p:spPr>
          <a:xfrm>
            <a:off x="311700" y="1106125"/>
            <a:ext cx="8520601" cy="1963502"/>
          </a:xfrm>
          <a:prstGeom prst="rect">
            <a:avLst/>
          </a:prstGeom>
        </p:spPr>
        <p:txBody>
          <a:bodyPr anchor="b"/>
          <a:lstStyle>
            <a:lvl1pPr algn="ctr">
              <a:defRPr sz="12000"/>
            </a:lvl1pPr>
          </a:lstStyle>
          <a:p>
            <a:r>
              <a:t>Title Text</a:t>
            </a:r>
          </a:p>
        </p:txBody>
      </p:sp>
      <p:sp>
        <p:nvSpPr>
          <p:cNvPr id="73" name="Body Level One…"/>
          <p:cNvSpPr txBox="1">
            <a:spLocks noGrp="1"/>
          </p:cNvSpPr>
          <p:nvPr>
            <p:ph type="body" sz="half" idx="1"/>
          </p:nvPr>
        </p:nvSpPr>
        <p:spPr>
          <a:xfrm>
            <a:off x="311700" y="3152225"/>
            <a:ext cx="8520601" cy="1300802"/>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xfrm>
            <a:off x="8684241" y="4692679"/>
            <a:ext cx="336917" cy="33467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252627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818483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88" name="Title Text"/>
          <p:cNvSpPr txBox="1">
            <a:spLocks noGrp="1"/>
          </p:cNvSpPr>
          <p:nvPr>
            <p:ph type="title"/>
          </p:nvPr>
        </p:nvSpPr>
        <p:spPr>
          <a:prstGeom prst="rect">
            <a:avLst/>
          </a:prstGeom>
        </p:spPr>
        <p:txBody>
          <a:bodyPr/>
          <a:lstStyle/>
          <a:p>
            <a:r>
              <a:t>Title Text</a:t>
            </a:r>
          </a:p>
        </p:txBody>
      </p:sp>
      <p:sp>
        <p:nvSpPr>
          <p:cNvPr id="8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869985"/>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pic>
        <p:nvPicPr>
          <p:cNvPr id="115" name="Picture 2" descr="Picture 2"/>
          <p:cNvPicPr>
            <a:picLocks noChangeAspect="1"/>
          </p:cNvPicPr>
          <p:nvPr/>
        </p:nvPicPr>
        <p:blipFill>
          <a:blip r:embed="rId2">
            <a:alphaModFix amt="30000"/>
          </a:blip>
          <a:stretch>
            <a:fillRect/>
          </a:stretch>
        </p:blipFill>
        <p:spPr>
          <a:xfrm>
            <a:off x="1" y="-2"/>
            <a:ext cx="9144003" cy="5143503"/>
          </a:xfrm>
          <a:prstGeom prst="rect">
            <a:avLst/>
          </a:prstGeom>
          <a:ln w="12700">
            <a:miter lim="400000"/>
          </a:ln>
        </p:spPr>
      </p:pic>
      <p:grpSp>
        <p:nvGrpSpPr>
          <p:cNvPr id="170" name="Group 10"/>
          <p:cNvGrpSpPr/>
          <p:nvPr/>
        </p:nvGrpSpPr>
        <p:grpSpPr>
          <a:xfrm>
            <a:off x="1" y="3"/>
            <a:ext cx="1723436" cy="5143502"/>
            <a:chOff x="1" y="2"/>
            <a:chExt cx="2297912" cy="6858001"/>
          </a:xfrm>
        </p:grpSpPr>
        <p:sp>
          <p:nvSpPr>
            <p:cNvPr id="116" name="Rectangle 5"/>
            <p:cNvSpPr/>
            <p:nvPr/>
          </p:nvSpPr>
          <p:spPr>
            <a:xfrm>
              <a:off x="1209677" y="4765"/>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17" name="Freeform 6"/>
            <p:cNvSpPr/>
            <p:nvPr/>
          </p:nvSpPr>
          <p:spPr>
            <a:xfrm>
              <a:off x="1128714" y="2176465"/>
              <a:ext cx="190503"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18" name="Freeform 7"/>
            <p:cNvSpPr/>
            <p:nvPr/>
          </p:nvSpPr>
          <p:spPr>
            <a:xfrm>
              <a:off x="1123951" y="4021139"/>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19" name="Rectangle 8"/>
            <p:cNvSpPr/>
            <p:nvPr/>
          </p:nvSpPr>
          <p:spPr>
            <a:xfrm>
              <a:off x="414339" y="9526"/>
              <a:ext cx="28577" cy="4481514"/>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20" name="Freeform 9"/>
            <p:cNvSpPr/>
            <p:nvPr/>
          </p:nvSpPr>
          <p:spPr>
            <a:xfrm>
              <a:off x="333376" y="4481514"/>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21" name="Freeform 10"/>
            <p:cNvSpPr/>
            <p:nvPr/>
          </p:nvSpPr>
          <p:spPr>
            <a:xfrm>
              <a:off x="190501" y="9527"/>
              <a:ext cx="152402" cy="908052"/>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3"/>
                  </a:lnTo>
                  <a:lnTo>
                    <a:pt x="18225" y="14350"/>
                  </a:lnTo>
                  <a:lnTo>
                    <a:pt x="18225" y="0"/>
                  </a:lnTo>
                  <a:lnTo>
                    <a:pt x="21600" y="0"/>
                  </a:lnTo>
                  <a:lnTo>
                    <a:pt x="21600" y="14463"/>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22" name="Freeform 11"/>
            <p:cNvSpPr/>
            <p:nvPr/>
          </p:nvSpPr>
          <p:spPr>
            <a:xfrm>
              <a:off x="1290640" y="14290"/>
              <a:ext cx="376240" cy="1801815"/>
            </a:xfrm>
            <a:custGeom>
              <a:avLst/>
              <a:gdLst/>
              <a:ahLst/>
              <a:cxnLst>
                <a:cxn ang="0">
                  <a:pos x="wd2" y="hd2"/>
                </a:cxn>
                <a:cxn ang="5400000">
                  <a:pos x="wd2" y="hd2"/>
                </a:cxn>
                <a:cxn ang="10800000">
                  <a:pos x="wd2" y="hd2"/>
                </a:cxn>
                <a:cxn ang="16200000">
                  <a:pos x="wd2" y="hd2"/>
                </a:cxn>
              </a:cxnLst>
              <a:rect l="0" t="0" r="r" b="b"/>
              <a:pathLst>
                <a:path w="21600" h="21600" extrusionOk="0">
                  <a:moveTo>
                    <a:pt x="20233" y="21600"/>
                  </a:moveTo>
                  <a:lnTo>
                    <a:pt x="0" y="11799"/>
                  </a:lnTo>
                  <a:lnTo>
                    <a:pt x="0" y="0"/>
                  </a:lnTo>
                  <a:lnTo>
                    <a:pt x="1641" y="0"/>
                  </a:lnTo>
                  <a:lnTo>
                    <a:pt x="1641" y="11742"/>
                  </a:lnTo>
                  <a:lnTo>
                    <a:pt x="21600" y="21486"/>
                  </a:lnTo>
                  <a:lnTo>
                    <a:pt x="20233"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23" name="Freeform 12"/>
            <p:cNvSpPr/>
            <p:nvPr/>
          </p:nvSpPr>
          <p:spPr>
            <a:xfrm>
              <a:off x="1600202" y="1801815"/>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24" name="Freeform 13"/>
            <p:cNvSpPr/>
            <p:nvPr/>
          </p:nvSpPr>
          <p:spPr>
            <a:xfrm>
              <a:off x="1381127" y="9526"/>
              <a:ext cx="371477" cy="1425578"/>
            </a:xfrm>
            <a:custGeom>
              <a:avLst/>
              <a:gdLst/>
              <a:ahLst/>
              <a:cxnLst>
                <a:cxn ang="0">
                  <a:pos x="wd2" y="hd2"/>
                </a:cxn>
                <a:cxn ang="5400000">
                  <a:pos x="wd2" y="hd2"/>
                </a:cxn>
                <a:cxn ang="10800000">
                  <a:pos x="wd2" y="hd2"/>
                </a:cxn>
                <a:cxn ang="16200000">
                  <a:pos x="wd2" y="hd2"/>
                </a:cxn>
              </a:cxnLst>
              <a:rect l="0" t="0" r="r" b="b"/>
              <a:pathLst>
                <a:path w="21600" h="21600" extrusionOk="0">
                  <a:moveTo>
                    <a:pt x="20215" y="21600"/>
                  </a:moveTo>
                  <a:lnTo>
                    <a:pt x="0" y="9212"/>
                  </a:lnTo>
                  <a:lnTo>
                    <a:pt x="0" y="0"/>
                  </a:lnTo>
                  <a:lnTo>
                    <a:pt x="1385" y="0"/>
                  </a:lnTo>
                  <a:lnTo>
                    <a:pt x="1385" y="9140"/>
                  </a:lnTo>
                  <a:lnTo>
                    <a:pt x="21600" y="21456"/>
                  </a:lnTo>
                  <a:lnTo>
                    <a:pt x="2021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25" name="Freeform 14"/>
            <p:cNvSpPr/>
            <p:nvPr/>
          </p:nvSpPr>
          <p:spPr>
            <a:xfrm>
              <a:off x="1643066" y="2"/>
              <a:ext cx="152402" cy="9128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26" name="Freeform 15"/>
            <p:cNvSpPr/>
            <p:nvPr/>
          </p:nvSpPr>
          <p:spPr>
            <a:xfrm>
              <a:off x="1685927" y="1420815"/>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27" name="Freeform 16"/>
            <p:cNvSpPr/>
            <p:nvPr/>
          </p:nvSpPr>
          <p:spPr>
            <a:xfrm>
              <a:off x="1685927" y="903290"/>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28" name="Freeform 17"/>
            <p:cNvSpPr/>
            <p:nvPr/>
          </p:nvSpPr>
          <p:spPr>
            <a:xfrm>
              <a:off x="1743077" y="4765"/>
              <a:ext cx="419102" cy="522290"/>
            </a:xfrm>
            <a:custGeom>
              <a:avLst/>
              <a:gdLst/>
              <a:ahLst/>
              <a:cxnLst>
                <a:cxn ang="0">
                  <a:pos x="wd2" y="hd2"/>
                </a:cxn>
                <a:cxn ang="5400000">
                  <a:pos x="wd2" y="hd2"/>
                </a:cxn>
                <a:cxn ang="10800000">
                  <a:pos x="wd2" y="hd2"/>
                </a:cxn>
                <a:cxn ang="16200000">
                  <a:pos x="wd2" y="hd2"/>
                </a:cxn>
              </a:cxnLst>
              <a:rect l="0" t="0" r="r" b="b"/>
              <a:pathLst>
                <a:path w="21600" h="21600" extrusionOk="0">
                  <a:moveTo>
                    <a:pt x="20618" y="21600"/>
                  </a:moveTo>
                  <a:lnTo>
                    <a:pt x="3682" y="7878"/>
                  </a:lnTo>
                  <a:lnTo>
                    <a:pt x="0" y="394"/>
                  </a:lnTo>
                  <a:lnTo>
                    <a:pt x="1227" y="0"/>
                  </a:lnTo>
                  <a:lnTo>
                    <a:pt x="4909" y="7288"/>
                  </a:lnTo>
                  <a:lnTo>
                    <a:pt x="21600" y="20812"/>
                  </a:lnTo>
                  <a:lnTo>
                    <a:pt x="2061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29" name="Freeform 18"/>
            <p:cNvSpPr/>
            <p:nvPr/>
          </p:nvSpPr>
          <p:spPr>
            <a:xfrm>
              <a:off x="2126459" y="488952"/>
              <a:ext cx="147640"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30" name="Freeform 19"/>
            <p:cNvSpPr/>
            <p:nvPr/>
          </p:nvSpPr>
          <p:spPr>
            <a:xfrm>
              <a:off x="952501" y="4765"/>
              <a:ext cx="152402" cy="908052"/>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600"/>
                  </a:lnTo>
                  <a:lnTo>
                    <a:pt x="0" y="7137"/>
                  </a:lnTo>
                  <a:lnTo>
                    <a:pt x="18225" y="0"/>
                  </a:lnTo>
                  <a:lnTo>
                    <a:pt x="21600" y="227"/>
                  </a:lnTo>
                  <a:lnTo>
                    <a:pt x="3375" y="725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31" name="Freeform 20"/>
            <p:cNvSpPr/>
            <p:nvPr/>
          </p:nvSpPr>
          <p:spPr>
            <a:xfrm>
              <a:off x="866776" y="903290"/>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6480"/>
                    <a:pt x="2160" y="10800"/>
                  </a:cubicBezTo>
                  <a:cubicBezTo>
                    <a:pt x="2160" y="15660"/>
                    <a:pt x="5940" y="19440"/>
                    <a:pt x="10800" y="19440"/>
                  </a:cubicBezTo>
                  <a:cubicBezTo>
                    <a:pt x="15660" y="19440"/>
                    <a:pt x="19440" y="15660"/>
                    <a:pt x="19440" y="10800"/>
                  </a:cubicBezTo>
                  <a:cubicBezTo>
                    <a:pt x="19440" y="648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32" name="Freeform 21"/>
            <p:cNvSpPr/>
            <p:nvPr/>
          </p:nvSpPr>
          <p:spPr>
            <a:xfrm>
              <a:off x="890589" y="1554165"/>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120"/>
                    <a:pt x="5940" y="19440"/>
                    <a:pt x="10800" y="19440"/>
                  </a:cubicBezTo>
                  <a:cubicBezTo>
                    <a:pt x="15660" y="19440"/>
                    <a:pt x="19440" y="1512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33" name="Freeform 22"/>
            <p:cNvSpPr/>
            <p:nvPr/>
          </p:nvSpPr>
          <p:spPr>
            <a:xfrm>
              <a:off x="738189" y="5622926"/>
              <a:ext cx="338140" cy="12160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775" y="21600"/>
                  </a:lnTo>
                  <a:lnTo>
                    <a:pt x="19775" y="13084"/>
                  </a:lnTo>
                  <a:lnTo>
                    <a:pt x="0" y="169"/>
                  </a:lnTo>
                  <a:lnTo>
                    <a:pt x="1217" y="0"/>
                  </a:lnTo>
                  <a:lnTo>
                    <a:pt x="21600" y="1299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34" name="Freeform 23"/>
            <p:cNvSpPr/>
            <p:nvPr/>
          </p:nvSpPr>
          <p:spPr>
            <a:xfrm>
              <a:off x="647701" y="5480051"/>
              <a:ext cx="157165" cy="157165"/>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7018"/>
                    <a:pt x="0" y="11127"/>
                  </a:cubicBezTo>
                  <a:cubicBezTo>
                    <a:pt x="0" y="5236"/>
                    <a:pt x="5236" y="0"/>
                    <a:pt x="11127" y="0"/>
                  </a:cubicBezTo>
                  <a:cubicBezTo>
                    <a:pt x="17018" y="0"/>
                    <a:pt x="21600" y="5236"/>
                    <a:pt x="21600" y="11127"/>
                  </a:cubicBezTo>
                  <a:cubicBezTo>
                    <a:pt x="21600" y="17018"/>
                    <a:pt x="17018" y="21600"/>
                    <a:pt x="11127" y="21600"/>
                  </a:cubicBezTo>
                  <a:close/>
                  <a:moveTo>
                    <a:pt x="11127" y="2618"/>
                  </a:moveTo>
                  <a:cubicBezTo>
                    <a:pt x="6545" y="2618"/>
                    <a:pt x="2618" y="6545"/>
                    <a:pt x="2618" y="11127"/>
                  </a:cubicBezTo>
                  <a:cubicBezTo>
                    <a:pt x="2618" y="15709"/>
                    <a:pt x="6545" y="18982"/>
                    <a:pt x="11127" y="18982"/>
                  </a:cubicBezTo>
                  <a:cubicBezTo>
                    <a:pt x="15055" y="18982"/>
                    <a:pt x="18982" y="15709"/>
                    <a:pt x="18982" y="11127"/>
                  </a:cubicBezTo>
                  <a:cubicBezTo>
                    <a:pt x="18982" y="6545"/>
                    <a:pt x="15055" y="2618"/>
                    <a:pt x="11127" y="2618"/>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35" name="Freeform 24"/>
            <p:cNvSpPr/>
            <p:nvPr/>
          </p:nvSpPr>
          <p:spPr>
            <a:xfrm>
              <a:off x="66676" y="903290"/>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280" y="0"/>
                    <a:pt x="21600" y="4860"/>
                    <a:pt x="21600" y="10800"/>
                  </a:cubicBezTo>
                  <a:cubicBezTo>
                    <a:pt x="21600" y="16740"/>
                    <a:pt x="17280" y="21600"/>
                    <a:pt x="10800" y="21600"/>
                  </a:cubicBezTo>
                  <a:close/>
                  <a:moveTo>
                    <a:pt x="10800" y="2160"/>
                  </a:moveTo>
                  <a:cubicBezTo>
                    <a:pt x="6480" y="2160"/>
                    <a:pt x="2160" y="6480"/>
                    <a:pt x="2160" y="10800"/>
                  </a:cubicBezTo>
                  <a:cubicBezTo>
                    <a:pt x="2160" y="15660"/>
                    <a:pt x="6480" y="19440"/>
                    <a:pt x="10800" y="19440"/>
                  </a:cubicBezTo>
                  <a:cubicBezTo>
                    <a:pt x="15660" y="19440"/>
                    <a:pt x="19440" y="15660"/>
                    <a:pt x="19440" y="10800"/>
                  </a:cubicBezTo>
                  <a:cubicBezTo>
                    <a:pt x="19440" y="648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36" name="Freeform 25"/>
            <p:cNvSpPr/>
            <p:nvPr/>
          </p:nvSpPr>
          <p:spPr>
            <a:xfrm>
              <a:off x="1" y="3897314"/>
              <a:ext cx="133352" cy="266702"/>
            </a:xfrm>
            <a:custGeom>
              <a:avLst/>
              <a:gdLst/>
              <a:ahLst/>
              <a:cxnLst>
                <a:cxn ang="0">
                  <a:pos x="wd2" y="hd2"/>
                </a:cxn>
                <a:cxn ang="5400000">
                  <a:pos x="wd2" y="hd2"/>
                </a:cxn>
                <a:cxn ang="10800000">
                  <a:pos x="wd2" y="hd2"/>
                </a:cxn>
                <a:cxn ang="16200000">
                  <a:pos x="wd2" y="hd2"/>
                </a:cxn>
              </a:cxnLst>
              <a:rect l="0" t="0" r="r" b="b"/>
              <a:pathLst>
                <a:path w="21600" h="21600" extrusionOk="0">
                  <a:moveTo>
                    <a:pt x="17743" y="21600"/>
                  </a:moveTo>
                  <a:lnTo>
                    <a:pt x="0" y="771"/>
                  </a:lnTo>
                  <a:lnTo>
                    <a:pt x="3086" y="0"/>
                  </a:lnTo>
                  <a:lnTo>
                    <a:pt x="21600" y="20829"/>
                  </a:lnTo>
                  <a:lnTo>
                    <a:pt x="17743"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37" name="Freeform 26"/>
            <p:cNvSpPr/>
            <p:nvPr/>
          </p:nvSpPr>
          <p:spPr>
            <a:xfrm>
              <a:off x="66676" y="4149726"/>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120"/>
                    <a:pt x="5940" y="19440"/>
                    <a:pt x="10800" y="19440"/>
                  </a:cubicBezTo>
                  <a:cubicBezTo>
                    <a:pt x="15660" y="19440"/>
                    <a:pt x="19440" y="1512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38" name="Freeform 27"/>
            <p:cNvSpPr/>
            <p:nvPr/>
          </p:nvSpPr>
          <p:spPr>
            <a:xfrm>
              <a:off x="1" y="1644651"/>
              <a:ext cx="133352" cy="269877"/>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lnTo>
                    <a:pt x="0" y="20838"/>
                  </a:lnTo>
                  <a:lnTo>
                    <a:pt x="17743" y="0"/>
                  </a:lnTo>
                  <a:lnTo>
                    <a:pt x="21600" y="762"/>
                  </a:lnTo>
                  <a:lnTo>
                    <a:pt x="3086"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39" name="Freeform 28"/>
            <p:cNvSpPr/>
            <p:nvPr/>
          </p:nvSpPr>
          <p:spPr>
            <a:xfrm>
              <a:off x="66676" y="1468440"/>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120"/>
                    <a:pt x="5940" y="19440"/>
                    <a:pt x="10800" y="19440"/>
                  </a:cubicBezTo>
                  <a:cubicBezTo>
                    <a:pt x="15660" y="19440"/>
                    <a:pt x="19440" y="1512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40" name="Freeform 29"/>
            <p:cNvSpPr/>
            <p:nvPr/>
          </p:nvSpPr>
          <p:spPr>
            <a:xfrm>
              <a:off x="695326" y="4765"/>
              <a:ext cx="309565" cy="15589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606" y="21600"/>
                  </a:lnTo>
                  <a:lnTo>
                    <a:pt x="19606" y="17707"/>
                  </a:lnTo>
                  <a:lnTo>
                    <a:pt x="0" y="13835"/>
                  </a:lnTo>
                  <a:lnTo>
                    <a:pt x="0" y="0"/>
                  </a:lnTo>
                  <a:lnTo>
                    <a:pt x="1994" y="0"/>
                  </a:lnTo>
                  <a:lnTo>
                    <a:pt x="1994" y="13703"/>
                  </a:lnTo>
                  <a:lnTo>
                    <a:pt x="21600" y="1750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41" name="Freeform 30"/>
            <p:cNvSpPr/>
            <p:nvPr/>
          </p:nvSpPr>
          <p:spPr>
            <a:xfrm>
              <a:off x="57151" y="4881564"/>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42" name="Freeform 31"/>
            <p:cNvSpPr/>
            <p:nvPr/>
          </p:nvSpPr>
          <p:spPr>
            <a:xfrm>
              <a:off x="138114" y="5060951"/>
              <a:ext cx="304802" cy="17780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12" y="21600"/>
                  </a:lnTo>
                  <a:lnTo>
                    <a:pt x="19912" y="6943"/>
                  </a:lnTo>
                  <a:lnTo>
                    <a:pt x="0" y="3529"/>
                  </a:lnTo>
                  <a:lnTo>
                    <a:pt x="0" y="0"/>
                  </a:lnTo>
                  <a:lnTo>
                    <a:pt x="1688" y="0"/>
                  </a:lnTo>
                  <a:lnTo>
                    <a:pt x="1688" y="3414"/>
                  </a:lnTo>
                  <a:lnTo>
                    <a:pt x="21600" y="682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43" name="Freeform 32"/>
            <p:cNvSpPr/>
            <p:nvPr/>
          </p:nvSpPr>
          <p:spPr>
            <a:xfrm>
              <a:off x="561976" y="6430964"/>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44" name="Rectangle 33"/>
            <p:cNvSpPr/>
            <p:nvPr/>
          </p:nvSpPr>
          <p:spPr>
            <a:xfrm>
              <a:off x="642939" y="6610351"/>
              <a:ext cx="23815" cy="242889"/>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45" name="Freeform 34"/>
            <p:cNvSpPr/>
            <p:nvPr/>
          </p:nvSpPr>
          <p:spPr>
            <a:xfrm>
              <a:off x="76201" y="6430964"/>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280" y="0"/>
                    <a:pt x="21600" y="4860"/>
                    <a:pt x="21600" y="10800"/>
                  </a:cubicBezTo>
                  <a:cubicBezTo>
                    <a:pt x="21600" y="16740"/>
                    <a:pt x="1728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46" name="Freeform 35"/>
            <p:cNvSpPr/>
            <p:nvPr/>
          </p:nvSpPr>
          <p:spPr>
            <a:xfrm>
              <a:off x="1" y="5978526"/>
              <a:ext cx="190502" cy="46196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900" y="21600"/>
                  </a:lnTo>
                  <a:lnTo>
                    <a:pt x="18900" y="8462"/>
                  </a:lnTo>
                  <a:lnTo>
                    <a:pt x="0" y="668"/>
                  </a:lnTo>
                  <a:lnTo>
                    <a:pt x="2160" y="0"/>
                  </a:lnTo>
                  <a:lnTo>
                    <a:pt x="21600" y="8016"/>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47" name="Freeform 36"/>
            <p:cNvSpPr/>
            <p:nvPr/>
          </p:nvSpPr>
          <p:spPr>
            <a:xfrm>
              <a:off x="1014414" y="1801815"/>
              <a:ext cx="214316" cy="755652"/>
            </a:xfrm>
            <a:custGeom>
              <a:avLst/>
              <a:gdLst/>
              <a:ahLst/>
              <a:cxnLst>
                <a:cxn ang="0">
                  <a:pos x="wd2" y="hd2"/>
                </a:cxn>
                <a:cxn ang="5400000">
                  <a:pos x="wd2" y="hd2"/>
                </a:cxn>
                <a:cxn ang="10800000">
                  <a:pos x="wd2" y="hd2"/>
                </a:cxn>
                <a:cxn ang="16200000">
                  <a:pos x="wd2" y="hd2"/>
                </a:cxn>
              </a:cxnLst>
              <a:rect l="0" t="0" r="r" b="b"/>
              <a:pathLst>
                <a:path w="21600" h="21600" extrusionOk="0">
                  <a:moveTo>
                    <a:pt x="1920" y="21600"/>
                  </a:moveTo>
                  <a:lnTo>
                    <a:pt x="0" y="21600"/>
                  </a:lnTo>
                  <a:lnTo>
                    <a:pt x="0" y="5808"/>
                  </a:lnTo>
                  <a:lnTo>
                    <a:pt x="20160" y="0"/>
                  </a:lnTo>
                  <a:lnTo>
                    <a:pt x="21600" y="408"/>
                  </a:lnTo>
                  <a:lnTo>
                    <a:pt x="1920" y="5945"/>
                  </a:lnTo>
                  <a:lnTo>
                    <a:pt x="192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48" name="Freeform 37"/>
            <p:cNvSpPr/>
            <p:nvPr/>
          </p:nvSpPr>
          <p:spPr>
            <a:xfrm>
              <a:off x="938214" y="2547940"/>
              <a:ext cx="166690" cy="160340"/>
            </a:xfrm>
            <a:custGeom>
              <a:avLst/>
              <a:gdLst/>
              <a:ahLst/>
              <a:cxnLst>
                <a:cxn ang="0">
                  <a:pos x="wd2" y="hd2"/>
                </a:cxn>
                <a:cxn ang="5400000">
                  <a:pos x="wd2" y="hd2"/>
                </a:cxn>
                <a:cxn ang="10800000">
                  <a:pos x="wd2" y="hd2"/>
                </a:cxn>
                <a:cxn ang="16200000">
                  <a:pos x="wd2" y="hd2"/>
                </a:cxn>
              </a:cxnLst>
              <a:rect l="0" t="0" r="r" b="b"/>
              <a:pathLst>
                <a:path w="21600" h="21600" extrusionOk="0">
                  <a:moveTo>
                    <a:pt x="11109" y="21600"/>
                  </a:moveTo>
                  <a:cubicBezTo>
                    <a:pt x="4937" y="21600"/>
                    <a:pt x="0" y="16518"/>
                    <a:pt x="0" y="10800"/>
                  </a:cubicBezTo>
                  <a:cubicBezTo>
                    <a:pt x="0" y="4447"/>
                    <a:pt x="4937" y="0"/>
                    <a:pt x="11109" y="0"/>
                  </a:cubicBezTo>
                  <a:cubicBezTo>
                    <a:pt x="16663" y="0"/>
                    <a:pt x="21600" y="4447"/>
                    <a:pt x="21600" y="10800"/>
                  </a:cubicBezTo>
                  <a:cubicBezTo>
                    <a:pt x="21600" y="16518"/>
                    <a:pt x="16663" y="21600"/>
                    <a:pt x="11109" y="21600"/>
                  </a:cubicBezTo>
                  <a:close/>
                  <a:moveTo>
                    <a:pt x="11109" y="2541"/>
                  </a:moveTo>
                  <a:cubicBezTo>
                    <a:pt x="6171" y="2541"/>
                    <a:pt x="2469" y="6353"/>
                    <a:pt x="2469" y="10800"/>
                  </a:cubicBezTo>
                  <a:cubicBezTo>
                    <a:pt x="2469" y="15247"/>
                    <a:pt x="6171" y="19059"/>
                    <a:pt x="11109" y="19059"/>
                  </a:cubicBezTo>
                  <a:cubicBezTo>
                    <a:pt x="15429" y="19059"/>
                    <a:pt x="19131" y="15247"/>
                    <a:pt x="19131" y="10800"/>
                  </a:cubicBezTo>
                  <a:cubicBezTo>
                    <a:pt x="19131" y="6353"/>
                    <a:pt x="15429" y="2541"/>
                    <a:pt x="11109" y="2541"/>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49" name="Freeform 38"/>
            <p:cNvSpPr/>
            <p:nvPr/>
          </p:nvSpPr>
          <p:spPr>
            <a:xfrm>
              <a:off x="595315" y="4764"/>
              <a:ext cx="638178" cy="402590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794" y="21600"/>
                  </a:lnTo>
                  <a:lnTo>
                    <a:pt x="20794" y="19684"/>
                  </a:lnTo>
                  <a:lnTo>
                    <a:pt x="0" y="16396"/>
                  </a:lnTo>
                  <a:lnTo>
                    <a:pt x="0" y="0"/>
                  </a:lnTo>
                  <a:lnTo>
                    <a:pt x="806" y="0"/>
                  </a:lnTo>
                  <a:lnTo>
                    <a:pt x="806" y="16319"/>
                  </a:lnTo>
                  <a:lnTo>
                    <a:pt x="21600" y="1960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50" name="Freeform 39"/>
            <p:cNvSpPr/>
            <p:nvPr/>
          </p:nvSpPr>
          <p:spPr>
            <a:xfrm>
              <a:off x="1223965" y="1382715"/>
              <a:ext cx="142877" cy="4762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51" name="Freeform 40"/>
            <p:cNvSpPr/>
            <p:nvPr/>
          </p:nvSpPr>
          <p:spPr>
            <a:xfrm>
              <a:off x="1300165" y="1849440"/>
              <a:ext cx="109540" cy="107952"/>
            </a:xfrm>
            <a:custGeom>
              <a:avLst/>
              <a:gdLst/>
              <a:ahLst/>
              <a:cxnLst>
                <a:cxn ang="0">
                  <a:pos x="wd2" y="hd2"/>
                </a:cxn>
                <a:cxn ang="5400000">
                  <a:pos x="wd2" y="hd2"/>
                </a:cxn>
                <a:cxn ang="10800000">
                  <a:pos x="wd2" y="hd2"/>
                </a:cxn>
                <a:cxn ang="16200000">
                  <a:pos x="wd2" y="hd2"/>
                </a:cxn>
              </a:cxnLst>
              <a:rect l="0" t="0" r="r" b="b"/>
              <a:pathLst>
                <a:path w="21600" h="21600" extrusionOk="0">
                  <a:moveTo>
                    <a:pt x="11270" y="21600"/>
                  </a:moveTo>
                  <a:cubicBezTo>
                    <a:pt x="4696" y="21600"/>
                    <a:pt x="0" y="16904"/>
                    <a:pt x="0" y="11270"/>
                  </a:cubicBezTo>
                  <a:cubicBezTo>
                    <a:pt x="0" y="4696"/>
                    <a:pt x="4696" y="0"/>
                    <a:pt x="11270" y="0"/>
                  </a:cubicBezTo>
                  <a:cubicBezTo>
                    <a:pt x="16904" y="0"/>
                    <a:pt x="21600" y="4696"/>
                    <a:pt x="21600" y="11270"/>
                  </a:cubicBezTo>
                  <a:cubicBezTo>
                    <a:pt x="21600" y="16904"/>
                    <a:pt x="16904" y="21600"/>
                    <a:pt x="11270" y="21600"/>
                  </a:cubicBezTo>
                  <a:close/>
                  <a:moveTo>
                    <a:pt x="11270" y="3757"/>
                  </a:moveTo>
                  <a:cubicBezTo>
                    <a:pt x="7513" y="3757"/>
                    <a:pt x="3757" y="7513"/>
                    <a:pt x="3757" y="11270"/>
                  </a:cubicBezTo>
                  <a:cubicBezTo>
                    <a:pt x="3757" y="15026"/>
                    <a:pt x="7513" y="17843"/>
                    <a:pt x="11270" y="17843"/>
                  </a:cubicBezTo>
                  <a:cubicBezTo>
                    <a:pt x="15026" y="17843"/>
                    <a:pt x="17843" y="15026"/>
                    <a:pt x="17843" y="11270"/>
                  </a:cubicBezTo>
                  <a:cubicBezTo>
                    <a:pt x="17843" y="7513"/>
                    <a:pt x="15026" y="3757"/>
                    <a:pt x="1127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52" name="Freeform 41"/>
            <p:cNvSpPr/>
            <p:nvPr/>
          </p:nvSpPr>
          <p:spPr>
            <a:xfrm>
              <a:off x="280989" y="3417890"/>
              <a:ext cx="142877" cy="474664"/>
            </a:xfrm>
            <a:custGeom>
              <a:avLst/>
              <a:gdLst/>
              <a:ahLst/>
              <a:cxnLst>
                <a:cxn ang="0">
                  <a:pos x="wd2" y="hd2"/>
                </a:cxn>
                <a:cxn ang="5400000">
                  <a:pos x="wd2" y="hd2"/>
                </a:cxn>
                <a:cxn ang="10800000">
                  <a:pos x="wd2" y="hd2"/>
                </a:cxn>
                <a:cxn ang="16200000">
                  <a:pos x="wd2" y="hd2"/>
                </a:cxn>
              </a:cxnLst>
              <a:rect l="0" t="0" r="r" b="b"/>
              <a:pathLst>
                <a:path w="21600" h="21600" extrusionOk="0">
                  <a:moveTo>
                    <a:pt x="2880" y="21600"/>
                  </a:moveTo>
                  <a:lnTo>
                    <a:pt x="0" y="21600"/>
                  </a:lnTo>
                  <a:lnTo>
                    <a:pt x="0" y="5779"/>
                  </a:lnTo>
                  <a:lnTo>
                    <a:pt x="19440" y="0"/>
                  </a:lnTo>
                  <a:lnTo>
                    <a:pt x="21600" y="578"/>
                  </a:lnTo>
                  <a:lnTo>
                    <a:pt x="2880" y="5996"/>
                  </a:lnTo>
                  <a:lnTo>
                    <a:pt x="288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53" name="Freeform 42"/>
            <p:cNvSpPr/>
            <p:nvPr/>
          </p:nvSpPr>
          <p:spPr>
            <a:xfrm>
              <a:off x="238126" y="3883026"/>
              <a:ext cx="109540" cy="109540"/>
            </a:xfrm>
            <a:custGeom>
              <a:avLst/>
              <a:gdLst/>
              <a:ahLst/>
              <a:cxnLst>
                <a:cxn ang="0">
                  <a:pos x="wd2" y="hd2"/>
                </a:cxn>
                <a:cxn ang="5400000">
                  <a:pos x="wd2" y="hd2"/>
                </a:cxn>
                <a:cxn ang="10800000">
                  <a:pos x="wd2" y="hd2"/>
                </a:cxn>
                <a:cxn ang="16200000">
                  <a:pos x="wd2" y="hd2"/>
                </a:cxn>
              </a:cxnLst>
              <a:rect l="0" t="0" r="r" b="b"/>
              <a:pathLst>
                <a:path w="21600" h="21600" extrusionOk="0">
                  <a:moveTo>
                    <a:pt x="10330" y="21600"/>
                  </a:moveTo>
                  <a:cubicBezTo>
                    <a:pt x="4696" y="21600"/>
                    <a:pt x="0" y="16904"/>
                    <a:pt x="0" y="11270"/>
                  </a:cubicBezTo>
                  <a:cubicBezTo>
                    <a:pt x="0" y="4696"/>
                    <a:pt x="4696" y="0"/>
                    <a:pt x="10330" y="0"/>
                  </a:cubicBezTo>
                  <a:cubicBezTo>
                    <a:pt x="15965" y="0"/>
                    <a:pt x="21600" y="4696"/>
                    <a:pt x="21600" y="11270"/>
                  </a:cubicBezTo>
                  <a:cubicBezTo>
                    <a:pt x="21600" y="16904"/>
                    <a:pt x="15965" y="21600"/>
                    <a:pt x="10330" y="21600"/>
                  </a:cubicBezTo>
                  <a:close/>
                  <a:moveTo>
                    <a:pt x="10330" y="3757"/>
                  </a:moveTo>
                  <a:cubicBezTo>
                    <a:pt x="6574" y="3757"/>
                    <a:pt x="3757" y="7513"/>
                    <a:pt x="3757" y="11270"/>
                  </a:cubicBezTo>
                  <a:cubicBezTo>
                    <a:pt x="3757" y="15026"/>
                    <a:pt x="6574" y="17843"/>
                    <a:pt x="10330" y="17843"/>
                  </a:cubicBezTo>
                  <a:cubicBezTo>
                    <a:pt x="14087" y="17843"/>
                    <a:pt x="17843" y="15026"/>
                    <a:pt x="17843" y="11270"/>
                  </a:cubicBezTo>
                  <a:cubicBezTo>
                    <a:pt x="17843" y="7513"/>
                    <a:pt x="14087" y="3757"/>
                    <a:pt x="1033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54" name="Freeform 43"/>
            <p:cNvSpPr/>
            <p:nvPr/>
          </p:nvSpPr>
          <p:spPr>
            <a:xfrm>
              <a:off x="4764" y="2166940"/>
              <a:ext cx="114302" cy="452439"/>
            </a:xfrm>
            <a:custGeom>
              <a:avLst/>
              <a:gdLst/>
              <a:ahLst/>
              <a:cxnLst>
                <a:cxn ang="0">
                  <a:pos x="wd2" y="hd2"/>
                </a:cxn>
                <a:cxn ang="5400000">
                  <a:pos x="wd2" y="hd2"/>
                </a:cxn>
                <a:cxn ang="10800000">
                  <a:pos x="wd2" y="hd2"/>
                </a:cxn>
                <a:cxn ang="16200000">
                  <a:pos x="wd2" y="hd2"/>
                </a:cxn>
              </a:cxnLst>
              <a:rect l="0" t="0" r="r" b="b"/>
              <a:pathLst>
                <a:path w="21600" h="21600" extrusionOk="0">
                  <a:moveTo>
                    <a:pt x="1800" y="21600"/>
                  </a:moveTo>
                  <a:lnTo>
                    <a:pt x="0" y="20918"/>
                  </a:lnTo>
                  <a:lnTo>
                    <a:pt x="18000" y="16371"/>
                  </a:lnTo>
                  <a:lnTo>
                    <a:pt x="18000" y="0"/>
                  </a:lnTo>
                  <a:lnTo>
                    <a:pt x="21600" y="0"/>
                  </a:lnTo>
                  <a:lnTo>
                    <a:pt x="21600" y="16825"/>
                  </a:lnTo>
                  <a:lnTo>
                    <a:pt x="18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55" name="Freeform 44"/>
            <p:cNvSpPr/>
            <p:nvPr/>
          </p:nvSpPr>
          <p:spPr>
            <a:xfrm>
              <a:off x="52389" y="2066926"/>
              <a:ext cx="109540" cy="109540"/>
            </a:xfrm>
            <a:custGeom>
              <a:avLst/>
              <a:gdLst/>
              <a:ahLst/>
              <a:cxnLst>
                <a:cxn ang="0">
                  <a:pos x="wd2" y="hd2"/>
                </a:cxn>
                <a:cxn ang="5400000">
                  <a:pos x="wd2" y="hd2"/>
                </a:cxn>
                <a:cxn ang="10800000">
                  <a:pos x="wd2" y="hd2"/>
                </a:cxn>
                <a:cxn ang="16200000">
                  <a:pos x="wd2" y="hd2"/>
                </a:cxn>
              </a:cxnLst>
              <a:rect l="0" t="0" r="r" b="b"/>
              <a:pathLst>
                <a:path w="21600" h="21600" extrusionOk="0">
                  <a:moveTo>
                    <a:pt x="11270" y="21600"/>
                  </a:moveTo>
                  <a:cubicBezTo>
                    <a:pt x="4696" y="21600"/>
                    <a:pt x="0" y="16904"/>
                    <a:pt x="0" y="11270"/>
                  </a:cubicBezTo>
                  <a:cubicBezTo>
                    <a:pt x="0" y="4696"/>
                    <a:pt x="4696" y="0"/>
                    <a:pt x="11270" y="0"/>
                  </a:cubicBezTo>
                  <a:cubicBezTo>
                    <a:pt x="16904" y="0"/>
                    <a:pt x="21600" y="4696"/>
                    <a:pt x="21600" y="11270"/>
                  </a:cubicBezTo>
                  <a:cubicBezTo>
                    <a:pt x="21600" y="16904"/>
                    <a:pt x="16904" y="21600"/>
                    <a:pt x="11270" y="21600"/>
                  </a:cubicBezTo>
                  <a:close/>
                  <a:moveTo>
                    <a:pt x="11270" y="3757"/>
                  </a:moveTo>
                  <a:cubicBezTo>
                    <a:pt x="7513" y="3757"/>
                    <a:pt x="3757" y="7513"/>
                    <a:pt x="3757" y="11270"/>
                  </a:cubicBezTo>
                  <a:cubicBezTo>
                    <a:pt x="3757" y="15026"/>
                    <a:pt x="7513" y="17843"/>
                    <a:pt x="11270" y="17843"/>
                  </a:cubicBezTo>
                  <a:cubicBezTo>
                    <a:pt x="15026" y="17843"/>
                    <a:pt x="17843" y="15026"/>
                    <a:pt x="17843" y="11270"/>
                  </a:cubicBezTo>
                  <a:cubicBezTo>
                    <a:pt x="17843" y="7513"/>
                    <a:pt x="15026" y="3757"/>
                    <a:pt x="1127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56" name="Rectangle 45"/>
            <p:cNvSpPr/>
            <p:nvPr/>
          </p:nvSpPr>
          <p:spPr>
            <a:xfrm>
              <a:off x="1228727" y="4662489"/>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57" name="Freeform 46"/>
            <p:cNvSpPr/>
            <p:nvPr/>
          </p:nvSpPr>
          <p:spPr>
            <a:xfrm>
              <a:off x="1319215" y="5041901"/>
              <a:ext cx="371477" cy="1801815"/>
            </a:xfrm>
            <a:custGeom>
              <a:avLst/>
              <a:gdLst/>
              <a:ahLst/>
              <a:cxnLst>
                <a:cxn ang="0">
                  <a:pos x="wd2" y="hd2"/>
                </a:cxn>
                <a:cxn ang="5400000">
                  <a:pos x="wd2" y="hd2"/>
                </a:cxn>
                <a:cxn ang="10800000">
                  <a:pos x="wd2" y="hd2"/>
                </a:cxn>
                <a:cxn ang="16200000">
                  <a:pos x="wd2" y="hd2"/>
                </a:cxn>
              </a:cxnLst>
              <a:rect l="0" t="0" r="r" b="b"/>
              <a:pathLst>
                <a:path w="21600" h="21600" extrusionOk="0">
                  <a:moveTo>
                    <a:pt x="1385" y="21600"/>
                  </a:moveTo>
                  <a:lnTo>
                    <a:pt x="0" y="21600"/>
                  </a:lnTo>
                  <a:lnTo>
                    <a:pt x="0" y="9744"/>
                  </a:lnTo>
                  <a:lnTo>
                    <a:pt x="20215" y="0"/>
                  </a:lnTo>
                  <a:lnTo>
                    <a:pt x="21600" y="114"/>
                  </a:lnTo>
                  <a:lnTo>
                    <a:pt x="1385" y="9858"/>
                  </a:lnTo>
                  <a:lnTo>
                    <a:pt x="138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58" name="Freeform 47"/>
            <p:cNvSpPr/>
            <p:nvPr/>
          </p:nvSpPr>
          <p:spPr>
            <a:xfrm>
              <a:off x="1147764" y="4481514"/>
              <a:ext cx="190503"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59" name="Freeform 48"/>
            <p:cNvSpPr/>
            <p:nvPr/>
          </p:nvSpPr>
          <p:spPr>
            <a:xfrm>
              <a:off x="819151" y="3983039"/>
              <a:ext cx="347666" cy="286067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825" y="21600"/>
                  </a:lnTo>
                  <a:lnTo>
                    <a:pt x="19825" y="14204"/>
                  </a:lnTo>
                  <a:lnTo>
                    <a:pt x="0" y="36"/>
                  </a:lnTo>
                  <a:lnTo>
                    <a:pt x="1479" y="0"/>
                  </a:lnTo>
                  <a:lnTo>
                    <a:pt x="21600" y="14204"/>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60" name="Freeform 49"/>
            <p:cNvSpPr/>
            <p:nvPr/>
          </p:nvSpPr>
          <p:spPr>
            <a:xfrm>
              <a:off x="728665" y="3806826"/>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120"/>
                    <a:pt x="5940" y="19440"/>
                    <a:pt x="10800" y="19440"/>
                  </a:cubicBezTo>
                  <a:cubicBezTo>
                    <a:pt x="15660" y="19440"/>
                    <a:pt x="19440" y="1512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61" name="Freeform 50"/>
            <p:cNvSpPr/>
            <p:nvPr/>
          </p:nvSpPr>
          <p:spPr>
            <a:xfrm>
              <a:off x="1624015" y="4867276"/>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62" name="Freeform 51"/>
            <p:cNvSpPr/>
            <p:nvPr/>
          </p:nvSpPr>
          <p:spPr>
            <a:xfrm>
              <a:off x="1404940" y="5422901"/>
              <a:ext cx="371477" cy="1425577"/>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21600"/>
                  </a:lnTo>
                  <a:lnTo>
                    <a:pt x="0" y="12315"/>
                  </a:lnTo>
                  <a:lnTo>
                    <a:pt x="20492" y="0"/>
                  </a:lnTo>
                  <a:lnTo>
                    <a:pt x="21600" y="144"/>
                  </a:lnTo>
                  <a:lnTo>
                    <a:pt x="1662" y="1246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63" name="Freeform 52"/>
            <p:cNvSpPr/>
            <p:nvPr/>
          </p:nvSpPr>
          <p:spPr>
            <a:xfrm>
              <a:off x="1666877" y="5945189"/>
              <a:ext cx="152402" cy="912815"/>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64" name="Freeform 53"/>
            <p:cNvSpPr/>
            <p:nvPr/>
          </p:nvSpPr>
          <p:spPr>
            <a:xfrm>
              <a:off x="1709741" y="5246689"/>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65" name="Freeform 54"/>
            <p:cNvSpPr/>
            <p:nvPr/>
          </p:nvSpPr>
          <p:spPr>
            <a:xfrm>
              <a:off x="1709741" y="5764214"/>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66" name="Freeform 55"/>
            <p:cNvSpPr/>
            <p:nvPr/>
          </p:nvSpPr>
          <p:spPr>
            <a:xfrm>
              <a:off x="1766891" y="6330951"/>
              <a:ext cx="419102" cy="527052"/>
            </a:xfrm>
            <a:custGeom>
              <a:avLst/>
              <a:gdLst/>
              <a:ahLst/>
              <a:cxnLst>
                <a:cxn ang="0">
                  <a:pos x="wd2" y="hd2"/>
                </a:cxn>
                <a:cxn ang="5400000">
                  <a:pos x="wd2" y="hd2"/>
                </a:cxn>
                <a:cxn ang="10800000">
                  <a:pos x="wd2" y="hd2"/>
                </a:cxn>
                <a:cxn ang="16200000">
                  <a:pos x="wd2" y="hd2"/>
                </a:cxn>
              </a:cxnLst>
              <a:rect l="0" t="0" r="r" b="b"/>
              <a:pathLst>
                <a:path w="21600" h="21600" extrusionOk="0">
                  <a:moveTo>
                    <a:pt x="982" y="21600"/>
                  </a:moveTo>
                  <a:lnTo>
                    <a:pt x="0" y="21210"/>
                  </a:lnTo>
                  <a:lnTo>
                    <a:pt x="3682" y="13402"/>
                  </a:lnTo>
                  <a:lnTo>
                    <a:pt x="20864" y="0"/>
                  </a:lnTo>
                  <a:lnTo>
                    <a:pt x="21600" y="781"/>
                  </a:lnTo>
                  <a:lnTo>
                    <a:pt x="4909" y="13988"/>
                  </a:lnTo>
                  <a:lnTo>
                    <a:pt x="98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67" name="Freeform 56"/>
            <p:cNvSpPr/>
            <p:nvPr/>
          </p:nvSpPr>
          <p:spPr>
            <a:xfrm>
              <a:off x="2147891" y="6221414"/>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68" name="Freeform 57"/>
            <p:cNvSpPr/>
            <p:nvPr/>
          </p:nvSpPr>
          <p:spPr>
            <a:xfrm>
              <a:off x="504826" y="9526"/>
              <a:ext cx="233365" cy="5103815"/>
            </a:xfrm>
            <a:custGeom>
              <a:avLst/>
              <a:gdLst/>
              <a:ahLst/>
              <a:cxnLst>
                <a:cxn ang="0">
                  <a:pos x="wd2" y="hd2"/>
                </a:cxn>
                <a:cxn ang="5400000">
                  <a:pos x="wd2" y="hd2"/>
                </a:cxn>
                <a:cxn ang="10800000">
                  <a:pos x="wd2" y="hd2"/>
                </a:cxn>
                <a:cxn ang="16200000">
                  <a:pos x="wd2" y="hd2"/>
                </a:cxn>
              </a:cxnLst>
              <a:rect l="0" t="0" r="r" b="b"/>
              <a:pathLst>
                <a:path w="21600" h="21600" extrusionOk="0">
                  <a:moveTo>
                    <a:pt x="19396" y="21600"/>
                  </a:moveTo>
                  <a:lnTo>
                    <a:pt x="18955" y="18503"/>
                  </a:lnTo>
                  <a:lnTo>
                    <a:pt x="0" y="12772"/>
                  </a:lnTo>
                  <a:lnTo>
                    <a:pt x="0" y="0"/>
                  </a:lnTo>
                  <a:lnTo>
                    <a:pt x="2204" y="0"/>
                  </a:lnTo>
                  <a:lnTo>
                    <a:pt x="2204" y="12752"/>
                  </a:lnTo>
                  <a:lnTo>
                    <a:pt x="21159" y="18503"/>
                  </a:lnTo>
                  <a:lnTo>
                    <a:pt x="21600" y="21600"/>
                  </a:lnTo>
                  <a:lnTo>
                    <a:pt x="19396"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69" name="Freeform 58"/>
            <p:cNvSpPr/>
            <p:nvPr/>
          </p:nvSpPr>
          <p:spPr>
            <a:xfrm>
              <a:off x="633415" y="5103814"/>
              <a:ext cx="185739" cy="185740"/>
            </a:xfrm>
            <a:custGeom>
              <a:avLst/>
              <a:gdLst/>
              <a:ahLst/>
              <a:cxnLst>
                <a:cxn ang="0">
                  <a:pos x="wd2" y="hd2"/>
                </a:cxn>
                <a:cxn ang="5400000">
                  <a:pos x="wd2" y="hd2"/>
                </a:cxn>
                <a:cxn ang="10800000">
                  <a:pos x="wd2" y="hd2"/>
                </a:cxn>
                <a:cxn ang="16200000">
                  <a:pos x="wd2" y="hd2"/>
                </a:cxn>
              </a:cxnLst>
              <a:rect l="0" t="0" r="r" b="b"/>
              <a:pathLst>
                <a:path w="21600" h="21600" extrusionOk="0">
                  <a:moveTo>
                    <a:pt x="11077" y="21600"/>
                  </a:moveTo>
                  <a:cubicBezTo>
                    <a:pt x="4985" y="21600"/>
                    <a:pt x="0" y="16615"/>
                    <a:pt x="0" y="10523"/>
                  </a:cubicBezTo>
                  <a:cubicBezTo>
                    <a:pt x="0" y="4985"/>
                    <a:pt x="4985" y="0"/>
                    <a:pt x="11077" y="0"/>
                  </a:cubicBezTo>
                  <a:cubicBezTo>
                    <a:pt x="16615" y="0"/>
                    <a:pt x="21600" y="4985"/>
                    <a:pt x="21600" y="10523"/>
                  </a:cubicBezTo>
                  <a:cubicBezTo>
                    <a:pt x="21600" y="16615"/>
                    <a:pt x="16615" y="21600"/>
                    <a:pt x="11077" y="21600"/>
                  </a:cubicBezTo>
                  <a:close/>
                  <a:moveTo>
                    <a:pt x="11077" y="2215"/>
                  </a:moveTo>
                  <a:cubicBezTo>
                    <a:pt x="6092" y="2215"/>
                    <a:pt x="2215" y="6092"/>
                    <a:pt x="2215" y="10523"/>
                  </a:cubicBezTo>
                  <a:cubicBezTo>
                    <a:pt x="2215" y="15508"/>
                    <a:pt x="6092" y="19385"/>
                    <a:pt x="11077" y="19385"/>
                  </a:cubicBezTo>
                  <a:cubicBezTo>
                    <a:pt x="15508" y="19385"/>
                    <a:pt x="19385" y="15508"/>
                    <a:pt x="19385" y="10523"/>
                  </a:cubicBezTo>
                  <a:cubicBezTo>
                    <a:pt x="19385" y="6092"/>
                    <a:pt x="15508" y="2215"/>
                    <a:pt x="11077" y="2215"/>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sp>
        <p:nvSpPr>
          <p:cNvPr id="171" name="Title Text"/>
          <p:cNvSpPr txBox="1">
            <a:spLocks noGrp="1"/>
          </p:cNvSpPr>
          <p:nvPr>
            <p:ph type="title"/>
          </p:nvPr>
        </p:nvSpPr>
        <p:spPr>
          <a:xfrm>
            <a:off x="1407319" y="841772"/>
            <a:ext cx="6593682" cy="1790701"/>
          </a:xfrm>
          <a:prstGeom prst="rect">
            <a:avLst/>
          </a:prstGeom>
        </p:spPr>
        <p:txBody>
          <a:bodyPr lIns="45718" tIns="45718" rIns="45718" bIns="45718" anchor="b"/>
          <a:lstStyle>
            <a:lvl1pPr defTabSz="685783">
              <a:lnSpc>
                <a:spcPct val="90000"/>
              </a:lnSpc>
              <a:defRPr sz="3600" cap="all">
                <a:solidFill>
                  <a:srgbClr val="FFFFFF"/>
                </a:solidFill>
                <a:latin typeface="Tw Cen MT"/>
                <a:ea typeface="Tw Cen MT"/>
                <a:cs typeface="Tw Cen MT"/>
                <a:sym typeface="Tw Cen MT"/>
              </a:defRPr>
            </a:lvl1pPr>
          </a:lstStyle>
          <a:p>
            <a:r>
              <a:t>Title Text</a:t>
            </a:r>
          </a:p>
        </p:txBody>
      </p:sp>
      <p:sp>
        <p:nvSpPr>
          <p:cNvPr id="172" name="Body Level One…"/>
          <p:cNvSpPr txBox="1">
            <a:spLocks noGrp="1"/>
          </p:cNvSpPr>
          <p:nvPr>
            <p:ph type="body" sz="quarter" idx="1"/>
          </p:nvPr>
        </p:nvSpPr>
        <p:spPr>
          <a:xfrm>
            <a:off x="1407319" y="2701528"/>
            <a:ext cx="6593682" cy="1241824"/>
          </a:xfrm>
          <a:prstGeom prst="rect">
            <a:avLst/>
          </a:prstGeom>
        </p:spPr>
        <p:txBody>
          <a:bodyPr lIns="45718" tIns="45718" rIns="45718" bIns="45718"/>
          <a:lstStyle>
            <a:lvl1pPr defTabSz="685783">
              <a:lnSpc>
                <a:spcPct val="120000"/>
              </a:lnSpc>
              <a:spcBef>
                <a:spcPts val="750"/>
              </a:spcBef>
              <a:defRPr sz="1500" cap="all">
                <a:solidFill>
                  <a:srgbClr val="82FFFF"/>
                </a:solidFill>
                <a:latin typeface="Tw Cen MT"/>
                <a:ea typeface="Tw Cen MT"/>
                <a:cs typeface="Tw Cen MT"/>
                <a:sym typeface="Tw Cen MT"/>
              </a:defRPr>
            </a:lvl1pPr>
            <a:lvl2pPr defTabSz="685783">
              <a:lnSpc>
                <a:spcPct val="120000"/>
              </a:lnSpc>
              <a:spcBef>
                <a:spcPts val="750"/>
              </a:spcBef>
              <a:defRPr sz="1500" cap="all">
                <a:solidFill>
                  <a:srgbClr val="82FFFF"/>
                </a:solidFill>
                <a:latin typeface="Tw Cen MT"/>
                <a:ea typeface="Tw Cen MT"/>
                <a:cs typeface="Tw Cen MT"/>
                <a:sym typeface="Tw Cen MT"/>
              </a:defRPr>
            </a:lvl2pPr>
            <a:lvl3pPr defTabSz="685783">
              <a:lnSpc>
                <a:spcPct val="120000"/>
              </a:lnSpc>
              <a:spcBef>
                <a:spcPts val="750"/>
              </a:spcBef>
              <a:defRPr sz="1500" cap="all">
                <a:solidFill>
                  <a:srgbClr val="82FFFF"/>
                </a:solidFill>
                <a:latin typeface="Tw Cen MT"/>
                <a:ea typeface="Tw Cen MT"/>
                <a:cs typeface="Tw Cen MT"/>
                <a:sym typeface="Tw Cen MT"/>
              </a:defRPr>
            </a:lvl3pPr>
            <a:lvl4pPr defTabSz="685783">
              <a:lnSpc>
                <a:spcPct val="120000"/>
              </a:lnSpc>
              <a:spcBef>
                <a:spcPts val="750"/>
              </a:spcBef>
              <a:defRPr sz="1500" cap="all">
                <a:solidFill>
                  <a:srgbClr val="82FFFF"/>
                </a:solidFill>
                <a:latin typeface="Tw Cen MT"/>
                <a:ea typeface="Tw Cen MT"/>
                <a:cs typeface="Tw Cen MT"/>
                <a:sym typeface="Tw Cen MT"/>
              </a:defRPr>
            </a:lvl4pPr>
            <a:lvl5pPr defTabSz="685783">
              <a:lnSpc>
                <a:spcPct val="120000"/>
              </a:lnSpc>
              <a:spcBef>
                <a:spcPts val="750"/>
              </a:spcBef>
              <a:defRPr sz="1500" cap="all">
                <a:solidFill>
                  <a:srgbClr val="82FFFF"/>
                </a:solidFill>
                <a:latin typeface="Tw Cen MT"/>
                <a:ea typeface="Tw Cen MT"/>
                <a:cs typeface="Tw Cen MT"/>
                <a:sym typeface="Tw Cen MT"/>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7793256" y="4090700"/>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25087311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pic>
        <p:nvPicPr>
          <p:cNvPr id="180" name="Picture 2" descr="Picture 2"/>
          <p:cNvPicPr>
            <a:picLocks noChangeAspect="1"/>
          </p:cNvPicPr>
          <p:nvPr/>
        </p:nvPicPr>
        <p:blipFill>
          <a:blip r:embed="rId2">
            <a:alphaModFix amt="30000"/>
          </a:blip>
          <a:stretch>
            <a:fillRect/>
          </a:stretch>
        </p:blipFill>
        <p:spPr>
          <a:xfrm>
            <a:off x="1" y="-2"/>
            <a:ext cx="9144003" cy="5143503"/>
          </a:xfrm>
          <a:prstGeom prst="rect">
            <a:avLst/>
          </a:prstGeom>
          <a:ln w="12700">
            <a:miter lim="400000"/>
          </a:ln>
        </p:spPr>
      </p:pic>
      <p:grpSp>
        <p:nvGrpSpPr>
          <p:cNvPr id="219" name="Group 7"/>
          <p:cNvGrpSpPr/>
          <p:nvPr/>
        </p:nvGrpSpPr>
        <p:grpSpPr>
          <a:xfrm>
            <a:off x="-10717" y="-1"/>
            <a:ext cx="9040420" cy="5143505"/>
            <a:chOff x="0" y="-1"/>
            <a:chExt cx="12053891" cy="6858005"/>
          </a:xfrm>
        </p:grpSpPr>
        <p:grpSp>
          <p:nvGrpSpPr>
            <p:cNvPr id="207" name="Group 8"/>
            <p:cNvGrpSpPr/>
            <p:nvPr/>
          </p:nvGrpSpPr>
          <p:grpSpPr>
            <a:xfrm>
              <a:off x="-1" y="-2"/>
              <a:ext cx="1213649" cy="6858007"/>
              <a:chOff x="0" y="0"/>
              <a:chExt cx="1213647" cy="6858005"/>
            </a:xfrm>
          </p:grpSpPr>
          <p:sp>
            <p:nvSpPr>
              <p:cNvPr id="181" name="Rectangle 5"/>
              <p:cNvSpPr/>
              <p:nvPr/>
            </p:nvSpPr>
            <p:spPr>
              <a:xfrm>
                <a:off x="128588" y="4763"/>
                <a:ext cx="23815" cy="2181227"/>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82" name="Freeform 6"/>
              <p:cNvSpPr/>
              <p:nvPr/>
            </p:nvSpPr>
            <p:spPr>
              <a:xfrm>
                <a:off x="47625" y="2176463"/>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83" name="Freeform 7"/>
              <p:cNvSpPr/>
              <p:nvPr/>
            </p:nvSpPr>
            <p:spPr>
              <a:xfrm>
                <a:off x="42863" y="4021139"/>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84" name="Freeform 8"/>
              <p:cNvSpPr/>
              <p:nvPr/>
            </p:nvSpPr>
            <p:spPr>
              <a:xfrm>
                <a:off x="214313" y="4763"/>
                <a:ext cx="369890" cy="1811340"/>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85" name="Freeform 9"/>
              <p:cNvSpPr/>
              <p:nvPr/>
            </p:nvSpPr>
            <p:spPr>
              <a:xfrm>
                <a:off x="517525" y="1801813"/>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86" name="Freeform 10"/>
              <p:cNvSpPr/>
              <p:nvPr/>
            </p:nvSpPr>
            <p:spPr>
              <a:xfrm>
                <a:off x="300038" y="4762"/>
                <a:ext cx="369890" cy="1430341"/>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87" name="Freeform 11"/>
              <p:cNvSpPr/>
              <p:nvPr/>
            </p:nvSpPr>
            <p:spPr>
              <a:xfrm>
                <a:off x="560388" y="0"/>
                <a:ext cx="152402"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88" name="Freeform 12"/>
              <p:cNvSpPr/>
              <p:nvPr/>
            </p:nvSpPr>
            <p:spPr>
              <a:xfrm>
                <a:off x="603250" y="1420812"/>
                <a:ext cx="190502" cy="1905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89" name="Freeform 13"/>
              <p:cNvSpPr/>
              <p:nvPr/>
            </p:nvSpPr>
            <p:spPr>
              <a:xfrm>
                <a:off x="603250" y="903287"/>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90" name="Freeform 14"/>
              <p:cNvSpPr/>
              <p:nvPr/>
            </p:nvSpPr>
            <p:spPr>
              <a:xfrm>
                <a:off x="655638" y="0"/>
                <a:ext cx="422277" cy="527051"/>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91" name="Freeform 15"/>
              <p:cNvSpPr/>
              <p:nvPr/>
            </p:nvSpPr>
            <p:spPr>
              <a:xfrm>
                <a:off x="1042193" y="488949"/>
                <a:ext cx="147641"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92" name="Freeform 17"/>
              <p:cNvSpPr/>
              <p:nvPr/>
            </p:nvSpPr>
            <p:spPr>
              <a:xfrm>
                <a:off x="23813" y="1801813"/>
                <a:ext cx="123827" cy="127002"/>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93" name="Freeform 18"/>
              <p:cNvSpPr/>
              <p:nvPr/>
            </p:nvSpPr>
            <p:spPr>
              <a:xfrm>
                <a:off x="4763" y="3549651"/>
                <a:ext cx="147640" cy="481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94" name="Freeform 19"/>
              <p:cNvSpPr/>
              <p:nvPr/>
            </p:nvSpPr>
            <p:spPr>
              <a:xfrm>
                <a:off x="142875" y="1382712"/>
                <a:ext cx="142877" cy="4762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95" name="Freeform 20"/>
              <p:cNvSpPr/>
              <p:nvPr/>
            </p:nvSpPr>
            <p:spPr>
              <a:xfrm>
                <a:off x="219075" y="1849438"/>
                <a:ext cx="114302" cy="1079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96" name="Rectangle 21"/>
              <p:cNvSpPr/>
              <p:nvPr/>
            </p:nvSpPr>
            <p:spPr>
              <a:xfrm>
                <a:off x="147638" y="4662490"/>
                <a:ext cx="23815" cy="2181227"/>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97" name="Freeform 22"/>
              <p:cNvSpPr/>
              <p:nvPr/>
            </p:nvSpPr>
            <p:spPr>
              <a:xfrm>
                <a:off x="238125" y="5041902"/>
                <a:ext cx="369890" cy="1801816"/>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98" name="Freeform 23"/>
              <p:cNvSpPr/>
              <p:nvPr/>
            </p:nvSpPr>
            <p:spPr>
              <a:xfrm>
                <a:off x="66675" y="4481515"/>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199" name="Freeform 24"/>
              <p:cNvSpPr/>
              <p:nvPr/>
            </p:nvSpPr>
            <p:spPr>
              <a:xfrm>
                <a:off x="-1" y="5627690"/>
                <a:ext cx="85728" cy="121602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00" name="Freeform 25"/>
              <p:cNvSpPr/>
              <p:nvPr/>
            </p:nvSpPr>
            <p:spPr>
              <a:xfrm>
                <a:off x="541338" y="4867277"/>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01" name="Freeform 26"/>
              <p:cNvSpPr/>
              <p:nvPr/>
            </p:nvSpPr>
            <p:spPr>
              <a:xfrm>
                <a:off x="323850" y="5422902"/>
                <a:ext cx="374652" cy="1425578"/>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02" name="Freeform 27"/>
              <p:cNvSpPr/>
              <p:nvPr/>
            </p:nvSpPr>
            <p:spPr>
              <a:xfrm>
                <a:off x="584200" y="5945190"/>
                <a:ext cx="152402" cy="912816"/>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03" name="Freeform 28"/>
              <p:cNvSpPr/>
              <p:nvPr/>
            </p:nvSpPr>
            <p:spPr>
              <a:xfrm>
                <a:off x="627063" y="5246690"/>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04" name="Freeform 29"/>
              <p:cNvSpPr/>
              <p:nvPr/>
            </p:nvSpPr>
            <p:spPr>
              <a:xfrm>
                <a:off x="627063" y="5764215"/>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05" name="Freeform 30"/>
              <p:cNvSpPr/>
              <p:nvPr/>
            </p:nvSpPr>
            <p:spPr>
              <a:xfrm>
                <a:off x="684213" y="6330953"/>
                <a:ext cx="417515" cy="517527"/>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06" name="Freeform 31"/>
              <p:cNvSpPr/>
              <p:nvPr/>
            </p:nvSpPr>
            <p:spPr>
              <a:xfrm>
                <a:off x="1063625" y="6221416"/>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nvGrpSpPr>
            <p:cNvPr id="218" name="Group 9"/>
            <p:cNvGrpSpPr/>
            <p:nvPr/>
          </p:nvGrpSpPr>
          <p:grpSpPr>
            <a:xfrm>
              <a:off x="11386342" y="-1"/>
              <a:ext cx="667550" cy="6848481"/>
              <a:chOff x="-1" y="0"/>
              <a:chExt cx="667548" cy="6848479"/>
            </a:xfrm>
          </p:grpSpPr>
          <p:sp>
            <p:nvSpPr>
              <p:cNvPr id="208" name="Freeform 32"/>
              <p:cNvSpPr/>
              <p:nvPr/>
            </p:nvSpPr>
            <p:spPr>
              <a:xfrm>
                <a:off x="111919" y="-1"/>
                <a:ext cx="417516" cy="512765"/>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09" name="Freeform 33"/>
              <p:cNvSpPr/>
              <p:nvPr/>
            </p:nvSpPr>
            <p:spPr>
              <a:xfrm>
                <a:off x="-2" y="474662"/>
                <a:ext cx="150023" cy="152402"/>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10" name="Freeform 34"/>
              <p:cNvSpPr/>
              <p:nvPr/>
            </p:nvSpPr>
            <p:spPr>
              <a:xfrm>
                <a:off x="259556" y="1539874"/>
                <a:ext cx="188916"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11" name="Freeform 35"/>
              <p:cNvSpPr/>
              <p:nvPr/>
            </p:nvSpPr>
            <p:spPr>
              <a:xfrm>
                <a:off x="159544" y="5694365"/>
                <a:ext cx="298453" cy="1154115"/>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12" name="Freeform 36"/>
              <p:cNvSpPr/>
              <p:nvPr/>
            </p:nvSpPr>
            <p:spPr>
              <a:xfrm>
                <a:off x="400845" y="5551490"/>
                <a:ext cx="157165" cy="155577"/>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13" name="Freeform 37"/>
              <p:cNvSpPr/>
              <p:nvPr/>
            </p:nvSpPr>
            <p:spPr>
              <a:xfrm>
                <a:off x="338932" y="4761"/>
                <a:ext cx="304803" cy="1544641"/>
              </a:xfrm>
              <a:custGeom>
                <a:avLst/>
                <a:gdLst/>
                <a:ahLst/>
                <a:cxnLst>
                  <a:cxn ang="0">
                    <a:pos x="wd2" y="hd2"/>
                  </a:cxn>
                  <a:cxn ang="5400000">
                    <a:pos x="wd2" y="hd2"/>
                  </a:cxn>
                  <a:cxn ang="10800000">
                    <a:pos x="wd2" y="hd2"/>
                  </a:cxn>
                  <a:cxn ang="16200000">
                    <a:pos x="wd2" y="hd2"/>
                  </a:cxn>
                </a:cxnLst>
                <a:rect l="0" t="0" r="r" b="b"/>
                <a:pathLst>
                  <a:path w="21600" h="21600" extrusionOk="0">
                    <a:moveTo>
                      <a:pt x="1687" y="21600"/>
                    </a:moveTo>
                    <a:lnTo>
                      <a:pt x="0" y="21600"/>
                    </a:lnTo>
                    <a:lnTo>
                      <a:pt x="0" y="17538"/>
                    </a:lnTo>
                    <a:lnTo>
                      <a:pt x="19575" y="13630"/>
                    </a:lnTo>
                    <a:lnTo>
                      <a:pt x="19575" y="0"/>
                    </a:lnTo>
                    <a:lnTo>
                      <a:pt x="21600" y="0"/>
                    </a:lnTo>
                    <a:lnTo>
                      <a:pt x="21600" y="13764"/>
                    </a:lnTo>
                    <a:lnTo>
                      <a:pt x="1687" y="17671"/>
                    </a:lnTo>
                    <a:lnTo>
                      <a:pt x="1687"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14" name="Freeform 38"/>
              <p:cNvSpPr/>
              <p:nvPr/>
            </p:nvSpPr>
            <p:spPr>
              <a:xfrm>
                <a:off x="264319" y="4867276"/>
                <a:ext cx="188916"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15" name="Freeform 39"/>
              <p:cNvSpPr/>
              <p:nvPr/>
            </p:nvSpPr>
            <p:spPr>
              <a:xfrm>
                <a:off x="69056" y="5046664"/>
                <a:ext cx="307978" cy="1801816"/>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16" name="Freeform 40"/>
              <p:cNvSpPr/>
              <p:nvPr/>
            </p:nvSpPr>
            <p:spPr>
              <a:xfrm>
                <a:off x="477045" y="6416677"/>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17" name="Rectangle 41"/>
              <p:cNvSpPr/>
              <p:nvPr/>
            </p:nvSpPr>
            <p:spPr>
              <a:xfrm>
                <a:off x="567532" y="6596065"/>
                <a:ext cx="23815" cy="252414"/>
              </a:xfrm>
              <a:prstGeom prst="rect">
                <a:avLst/>
              </a:pr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sp>
        <p:nvSpPr>
          <p:cNvPr id="220" name="Title Text"/>
          <p:cNvSpPr txBox="1">
            <a:spLocks noGrp="1"/>
          </p:cNvSpPr>
          <p:nvPr>
            <p:ph type="title"/>
          </p:nvPr>
        </p:nvSpPr>
        <p:spPr>
          <a:xfrm>
            <a:off x="856059" y="463887"/>
            <a:ext cx="7429502" cy="1108930"/>
          </a:xfrm>
          <a:prstGeom prst="rect">
            <a:avLst/>
          </a:prstGeom>
        </p:spPr>
        <p:txBody>
          <a:bodyPr lIns="45718" tIns="45718" rIns="45718" bIns="45718" anchor="ctr"/>
          <a:lstStyle>
            <a:lvl1pPr defTabSz="685783">
              <a:lnSpc>
                <a:spcPct val="90000"/>
              </a:lnSpc>
              <a:defRPr sz="2700" cap="all">
                <a:solidFill>
                  <a:srgbClr val="FFFFFF"/>
                </a:solidFill>
                <a:latin typeface="Tw Cen MT"/>
                <a:ea typeface="Tw Cen MT"/>
                <a:cs typeface="Tw Cen MT"/>
                <a:sym typeface="Tw Cen MT"/>
              </a:defRPr>
            </a:lvl1pPr>
          </a:lstStyle>
          <a:p>
            <a:r>
              <a:t>Title Text</a:t>
            </a:r>
          </a:p>
        </p:txBody>
      </p:sp>
      <p:sp>
        <p:nvSpPr>
          <p:cNvPr id="221" name="Body Level One…"/>
          <p:cNvSpPr txBox="1">
            <a:spLocks noGrp="1"/>
          </p:cNvSpPr>
          <p:nvPr>
            <p:ph type="body" idx="1"/>
          </p:nvPr>
        </p:nvSpPr>
        <p:spPr>
          <a:xfrm>
            <a:off x="856059" y="1687113"/>
            <a:ext cx="7429502" cy="2656288"/>
          </a:xfrm>
          <a:prstGeom prst="rect">
            <a:avLst/>
          </a:prstGeom>
        </p:spPr>
        <p:txBody>
          <a:bodyPr lIns="45718" tIns="45718" rIns="45718" bIns="45718"/>
          <a:lstStyle>
            <a:lvl1pPr marL="171444" indent="-171444"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1pPr>
            <a:lvl2pPr marL="548625" indent="-205734"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2pPr>
            <a:lvl3pPr marL="914376" indent="-228593"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3pPr>
            <a:lvl4pPr marL="1285842" indent="-257168"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4pPr>
            <a:lvl5pPr marL="1628734" indent="-257168"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5pPr>
          </a:lstStyle>
          <a:p>
            <a:r>
              <a:t>Body Level One</a:t>
            </a:r>
          </a:p>
          <a:p>
            <a:pPr lvl="1"/>
            <a:r>
              <a:t>Body Level Two</a:t>
            </a:r>
          </a:p>
          <a:p>
            <a:pPr lvl="2"/>
            <a:r>
              <a:t>Body Level Three</a:t>
            </a:r>
          </a:p>
          <a:p>
            <a:pPr lvl="3"/>
            <a:r>
              <a:t>Body Level Four</a:t>
            </a:r>
          </a:p>
          <a:p>
            <a:pPr lvl="4"/>
            <a:r>
              <a:t>Body Level Five</a:t>
            </a:r>
          </a:p>
        </p:txBody>
      </p:sp>
      <p:sp>
        <p:nvSpPr>
          <p:cNvPr id="222" name="Slide Number"/>
          <p:cNvSpPr txBox="1">
            <a:spLocks noGrp="1"/>
          </p:cNvSpPr>
          <p:nvPr>
            <p:ph type="sldNum" sz="quarter" idx="2"/>
          </p:nvPr>
        </p:nvSpPr>
        <p:spPr>
          <a:xfrm>
            <a:off x="8077814" y="4445507"/>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282279309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pic>
        <p:nvPicPr>
          <p:cNvPr id="229" name="Picture 2" descr="Picture 2"/>
          <p:cNvPicPr>
            <a:picLocks noChangeAspect="1"/>
          </p:cNvPicPr>
          <p:nvPr/>
        </p:nvPicPr>
        <p:blipFill>
          <a:blip r:embed="rId2"/>
          <a:stretch>
            <a:fillRect/>
          </a:stretch>
        </p:blipFill>
        <p:spPr>
          <a:xfrm>
            <a:off x="1" y="-2"/>
            <a:ext cx="9144003" cy="5143503"/>
          </a:xfrm>
          <a:prstGeom prst="rect">
            <a:avLst/>
          </a:prstGeom>
          <a:ln w="12700">
            <a:miter lim="400000"/>
          </a:ln>
        </p:spPr>
      </p:pic>
      <p:grpSp>
        <p:nvGrpSpPr>
          <p:cNvPr id="268" name="Group 7"/>
          <p:cNvGrpSpPr/>
          <p:nvPr/>
        </p:nvGrpSpPr>
        <p:grpSpPr>
          <a:xfrm>
            <a:off x="-10717" y="1"/>
            <a:ext cx="9040419" cy="5143502"/>
            <a:chOff x="0" y="0"/>
            <a:chExt cx="12053891" cy="6858002"/>
          </a:xfrm>
        </p:grpSpPr>
        <p:grpSp>
          <p:nvGrpSpPr>
            <p:cNvPr id="256" name="Group 8"/>
            <p:cNvGrpSpPr/>
            <p:nvPr/>
          </p:nvGrpSpPr>
          <p:grpSpPr>
            <a:xfrm>
              <a:off x="0" y="0"/>
              <a:ext cx="1213649" cy="6858003"/>
              <a:chOff x="0" y="0"/>
              <a:chExt cx="1213648" cy="6858002"/>
            </a:xfrm>
          </p:grpSpPr>
          <p:sp>
            <p:nvSpPr>
              <p:cNvPr id="230" name="Rectangle 5"/>
              <p:cNvSpPr/>
              <p:nvPr/>
            </p:nvSpPr>
            <p:spPr>
              <a:xfrm>
                <a:off x="128587" y="4763"/>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31" name="Freeform 6"/>
              <p:cNvSpPr/>
              <p:nvPr/>
            </p:nvSpPr>
            <p:spPr>
              <a:xfrm>
                <a:off x="47625" y="217646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32" name="Freeform 7"/>
              <p:cNvSpPr/>
              <p:nvPr/>
            </p:nvSpPr>
            <p:spPr>
              <a:xfrm>
                <a:off x="42863" y="4021137"/>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33" name="Freeform 8"/>
              <p:cNvSpPr/>
              <p:nvPr/>
            </p:nvSpPr>
            <p:spPr>
              <a:xfrm>
                <a:off x="214313" y="4763"/>
                <a:ext cx="369890" cy="1811339"/>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34" name="Freeform 9"/>
              <p:cNvSpPr/>
              <p:nvPr/>
            </p:nvSpPr>
            <p:spPr>
              <a:xfrm>
                <a:off x="517525" y="1801812"/>
                <a:ext cx="190501"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35" name="Freeform 10"/>
              <p:cNvSpPr/>
              <p:nvPr/>
            </p:nvSpPr>
            <p:spPr>
              <a:xfrm>
                <a:off x="300038" y="4762"/>
                <a:ext cx="369890" cy="1430340"/>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36" name="Freeform 11"/>
              <p:cNvSpPr/>
              <p:nvPr/>
            </p:nvSpPr>
            <p:spPr>
              <a:xfrm>
                <a:off x="560388" y="0"/>
                <a:ext cx="152402"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37" name="Freeform 12"/>
              <p:cNvSpPr/>
              <p:nvPr/>
            </p:nvSpPr>
            <p:spPr>
              <a:xfrm>
                <a:off x="603250" y="142081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38" name="Freeform 13"/>
              <p:cNvSpPr/>
              <p:nvPr/>
            </p:nvSpPr>
            <p:spPr>
              <a:xfrm>
                <a:off x="603250" y="903287"/>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39" name="Freeform 14"/>
              <p:cNvSpPr/>
              <p:nvPr/>
            </p:nvSpPr>
            <p:spPr>
              <a:xfrm>
                <a:off x="655638" y="0"/>
                <a:ext cx="422278" cy="527051"/>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40" name="Freeform 15"/>
              <p:cNvSpPr/>
              <p:nvPr/>
            </p:nvSpPr>
            <p:spPr>
              <a:xfrm>
                <a:off x="1042194" y="488949"/>
                <a:ext cx="147640"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41" name="Freeform 17"/>
              <p:cNvSpPr/>
              <p:nvPr/>
            </p:nvSpPr>
            <p:spPr>
              <a:xfrm>
                <a:off x="23812" y="1801812"/>
                <a:ext cx="123828" cy="127002"/>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42" name="Freeform 18"/>
              <p:cNvSpPr/>
              <p:nvPr/>
            </p:nvSpPr>
            <p:spPr>
              <a:xfrm>
                <a:off x="4762" y="3549649"/>
                <a:ext cx="147641" cy="481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43" name="Freeform 19"/>
              <p:cNvSpPr/>
              <p:nvPr/>
            </p:nvSpPr>
            <p:spPr>
              <a:xfrm>
                <a:off x="142875" y="1382712"/>
                <a:ext cx="142876" cy="4762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44" name="Freeform 20"/>
              <p:cNvSpPr/>
              <p:nvPr/>
            </p:nvSpPr>
            <p:spPr>
              <a:xfrm>
                <a:off x="219075" y="1849437"/>
                <a:ext cx="114301" cy="1079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45" name="Rectangle 21"/>
              <p:cNvSpPr/>
              <p:nvPr/>
            </p:nvSpPr>
            <p:spPr>
              <a:xfrm>
                <a:off x="147637" y="4662488"/>
                <a:ext cx="23815" cy="2181225"/>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46" name="Freeform 22"/>
              <p:cNvSpPr/>
              <p:nvPr/>
            </p:nvSpPr>
            <p:spPr>
              <a:xfrm>
                <a:off x="238125" y="5041900"/>
                <a:ext cx="369890" cy="1801815"/>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47" name="Freeform 23"/>
              <p:cNvSpPr/>
              <p:nvPr/>
            </p:nvSpPr>
            <p:spPr>
              <a:xfrm>
                <a:off x="66675" y="4481512"/>
                <a:ext cx="190501" cy="1905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48" name="Freeform 24"/>
              <p:cNvSpPr/>
              <p:nvPr/>
            </p:nvSpPr>
            <p:spPr>
              <a:xfrm>
                <a:off x="-1" y="5627688"/>
                <a:ext cx="85727" cy="12160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49" name="Freeform 25"/>
              <p:cNvSpPr/>
              <p:nvPr/>
            </p:nvSpPr>
            <p:spPr>
              <a:xfrm>
                <a:off x="541338" y="4867275"/>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50" name="Freeform 26"/>
              <p:cNvSpPr/>
              <p:nvPr/>
            </p:nvSpPr>
            <p:spPr>
              <a:xfrm>
                <a:off x="323850" y="5422900"/>
                <a:ext cx="374651" cy="1425577"/>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51" name="Freeform 27"/>
              <p:cNvSpPr/>
              <p:nvPr/>
            </p:nvSpPr>
            <p:spPr>
              <a:xfrm>
                <a:off x="584200" y="5945188"/>
                <a:ext cx="152401" cy="912815"/>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52" name="Freeform 28"/>
              <p:cNvSpPr/>
              <p:nvPr/>
            </p:nvSpPr>
            <p:spPr>
              <a:xfrm>
                <a:off x="627063" y="5246688"/>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53" name="Freeform 29"/>
              <p:cNvSpPr/>
              <p:nvPr/>
            </p:nvSpPr>
            <p:spPr>
              <a:xfrm>
                <a:off x="627063" y="5764213"/>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54" name="Freeform 30"/>
              <p:cNvSpPr/>
              <p:nvPr/>
            </p:nvSpPr>
            <p:spPr>
              <a:xfrm>
                <a:off x="684213" y="6330950"/>
                <a:ext cx="417515" cy="517527"/>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55" name="Freeform 31"/>
              <p:cNvSpPr/>
              <p:nvPr/>
            </p:nvSpPr>
            <p:spPr>
              <a:xfrm>
                <a:off x="1063626" y="6221413"/>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nvGrpSpPr>
            <p:cNvPr id="267" name="Group 9"/>
            <p:cNvGrpSpPr/>
            <p:nvPr/>
          </p:nvGrpSpPr>
          <p:grpSpPr>
            <a:xfrm>
              <a:off x="11386343" y="0"/>
              <a:ext cx="667549" cy="6848478"/>
              <a:chOff x="-1" y="0"/>
              <a:chExt cx="667547" cy="6848477"/>
            </a:xfrm>
          </p:grpSpPr>
          <p:sp>
            <p:nvSpPr>
              <p:cNvPr id="257" name="Freeform 32"/>
              <p:cNvSpPr/>
              <p:nvPr/>
            </p:nvSpPr>
            <p:spPr>
              <a:xfrm>
                <a:off x="111919" y="0"/>
                <a:ext cx="417515" cy="512764"/>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58" name="Freeform 33"/>
              <p:cNvSpPr/>
              <p:nvPr/>
            </p:nvSpPr>
            <p:spPr>
              <a:xfrm>
                <a:off x="-2" y="474662"/>
                <a:ext cx="150023" cy="152402"/>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59" name="Freeform 34"/>
              <p:cNvSpPr/>
              <p:nvPr/>
            </p:nvSpPr>
            <p:spPr>
              <a:xfrm>
                <a:off x="259556" y="1539874"/>
                <a:ext cx="188915"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60" name="Freeform 35"/>
              <p:cNvSpPr/>
              <p:nvPr/>
            </p:nvSpPr>
            <p:spPr>
              <a:xfrm>
                <a:off x="159544" y="5694363"/>
                <a:ext cx="298452" cy="1154115"/>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61" name="Freeform 36"/>
              <p:cNvSpPr/>
              <p:nvPr/>
            </p:nvSpPr>
            <p:spPr>
              <a:xfrm>
                <a:off x="400844" y="5551488"/>
                <a:ext cx="157165" cy="155577"/>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62" name="Freeform 37"/>
              <p:cNvSpPr/>
              <p:nvPr/>
            </p:nvSpPr>
            <p:spPr>
              <a:xfrm>
                <a:off x="338931" y="4762"/>
                <a:ext cx="304803" cy="1544640"/>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63" name="Freeform 38"/>
              <p:cNvSpPr/>
              <p:nvPr/>
            </p:nvSpPr>
            <p:spPr>
              <a:xfrm>
                <a:off x="264319" y="4867275"/>
                <a:ext cx="188915"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64" name="Freeform 39"/>
              <p:cNvSpPr/>
              <p:nvPr/>
            </p:nvSpPr>
            <p:spPr>
              <a:xfrm>
                <a:off x="69056" y="5046663"/>
                <a:ext cx="307977" cy="1801815"/>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65" name="Freeform 40"/>
              <p:cNvSpPr/>
              <p:nvPr/>
            </p:nvSpPr>
            <p:spPr>
              <a:xfrm>
                <a:off x="477044" y="6416675"/>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66" name="Rectangle 41"/>
              <p:cNvSpPr/>
              <p:nvPr/>
            </p:nvSpPr>
            <p:spPr>
              <a:xfrm>
                <a:off x="567531" y="6596063"/>
                <a:ext cx="23815" cy="252414"/>
              </a:xfrm>
              <a:prstGeom prst="rect">
                <a:avLst/>
              </a:pr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sp>
        <p:nvSpPr>
          <p:cNvPr id="269" name="Title Text"/>
          <p:cNvSpPr txBox="1">
            <a:spLocks noGrp="1"/>
          </p:cNvSpPr>
          <p:nvPr>
            <p:ph type="title"/>
          </p:nvPr>
        </p:nvSpPr>
        <p:spPr>
          <a:xfrm>
            <a:off x="856059" y="1064421"/>
            <a:ext cx="7429501" cy="2139553"/>
          </a:xfrm>
          <a:prstGeom prst="rect">
            <a:avLst/>
          </a:prstGeom>
        </p:spPr>
        <p:txBody>
          <a:bodyPr lIns="45718" tIns="45718" rIns="45718" bIns="45718" anchor="b"/>
          <a:lstStyle>
            <a:lvl1pPr defTabSz="685783">
              <a:lnSpc>
                <a:spcPct val="90000"/>
              </a:lnSpc>
              <a:defRPr sz="2700" cap="all">
                <a:solidFill>
                  <a:srgbClr val="FFFFFF"/>
                </a:solidFill>
                <a:latin typeface="Tw Cen MT"/>
                <a:ea typeface="Tw Cen MT"/>
                <a:cs typeface="Tw Cen MT"/>
                <a:sym typeface="Tw Cen MT"/>
              </a:defRPr>
            </a:lvl1pPr>
          </a:lstStyle>
          <a:p>
            <a:r>
              <a:t>Title Text</a:t>
            </a:r>
          </a:p>
        </p:txBody>
      </p:sp>
      <p:sp>
        <p:nvSpPr>
          <p:cNvPr id="270" name="Body Level One…"/>
          <p:cNvSpPr txBox="1">
            <a:spLocks noGrp="1"/>
          </p:cNvSpPr>
          <p:nvPr>
            <p:ph type="body" sz="quarter" idx="1"/>
          </p:nvPr>
        </p:nvSpPr>
        <p:spPr>
          <a:xfrm>
            <a:off x="856059" y="3318271"/>
            <a:ext cx="7429501" cy="1031084"/>
          </a:xfrm>
          <a:prstGeom prst="rect">
            <a:avLst/>
          </a:prstGeom>
        </p:spPr>
        <p:txBody>
          <a:bodyPr lIns="45718" tIns="45718" rIns="45718" bIns="45718"/>
          <a:lstStyle>
            <a:lvl1pPr defTabSz="685783">
              <a:lnSpc>
                <a:spcPct val="120000"/>
              </a:lnSpc>
              <a:spcBef>
                <a:spcPts val="750"/>
              </a:spcBef>
              <a:defRPr cap="all">
                <a:solidFill>
                  <a:srgbClr val="FFFFFF"/>
                </a:solidFill>
                <a:latin typeface="Tw Cen MT"/>
                <a:ea typeface="Tw Cen MT"/>
                <a:cs typeface="Tw Cen MT"/>
                <a:sym typeface="Tw Cen MT"/>
              </a:defRPr>
            </a:lvl1pPr>
            <a:lvl2pPr defTabSz="685783">
              <a:lnSpc>
                <a:spcPct val="120000"/>
              </a:lnSpc>
              <a:spcBef>
                <a:spcPts val="750"/>
              </a:spcBef>
              <a:defRPr cap="all">
                <a:solidFill>
                  <a:srgbClr val="FFFFFF"/>
                </a:solidFill>
                <a:latin typeface="Tw Cen MT"/>
                <a:ea typeface="Tw Cen MT"/>
                <a:cs typeface="Tw Cen MT"/>
                <a:sym typeface="Tw Cen MT"/>
              </a:defRPr>
            </a:lvl2pPr>
            <a:lvl3pPr defTabSz="685783">
              <a:lnSpc>
                <a:spcPct val="120000"/>
              </a:lnSpc>
              <a:spcBef>
                <a:spcPts val="750"/>
              </a:spcBef>
              <a:defRPr cap="all">
                <a:solidFill>
                  <a:srgbClr val="FFFFFF"/>
                </a:solidFill>
                <a:latin typeface="Tw Cen MT"/>
                <a:ea typeface="Tw Cen MT"/>
                <a:cs typeface="Tw Cen MT"/>
                <a:sym typeface="Tw Cen MT"/>
              </a:defRPr>
            </a:lvl3pPr>
            <a:lvl4pPr defTabSz="685783">
              <a:lnSpc>
                <a:spcPct val="120000"/>
              </a:lnSpc>
              <a:spcBef>
                <a:spcPts val="750"/>
              </a:spcBef>
              <a:defRPr cap="all">
                <a:solidFill>
                  <a:srgbClr val="FFFFFF"/>
                </a:solidFill>
                <a:latin typeface="Tw Cen MT"/>
                <a:ea typeface="Tw Cen MT"/>
                <a:cs typeface="Tw Cen MT"/>
                <a:sym typeface="Tw Cen MT"/>
              </a:defRPr>
            </a:lvl4pPr>
            <a:lvl5pPr defTabSz="685783">
              <a:lnSpc>
                <a:spcPct val="120000"/>
              </a:lnSpc>
              <a:spcBef>
                <a:spcPts val="750"/>
              </a:spcBef>
              <a:defRPr cap="all">
                <a:solidFill>
                  <a:srgbClr val="FFFFFF"/>
                </a:solidFill>
                <a:latin typeface="Tw Cen MT"/>
                <a:ea typeface="Tw Cen MT"/>
                <a:cs typeface="Tw Cen MT"/>
                <a:sym typeface="Tw Cen MT"/>
              </a:defRPr>
            </a:lvl5pPr>
          </a:lstStyle>
          <a:p>
            <a:r>
              <a:t>Body Level One</a:t>
            </a:r>
          </a:p>
          <a:p>
            <a:pPr lvl="1"/>
            <a:r>
              <a:t>Body Level Two</a:t>
            </a:r>
          </a:p>
          <a:p>
            <a:pPr lvl="2"/>
            <a:r>
              <a:t>Body Level Three</a:t>
            </a:r>
          </a:p>
          <a:p>
            <a:pPr lvl="3"/>
            <a:r>
              <a:t>Body Level Four</a:t>
            </a:r>
          </a:p>
          <a:p>
            <a:pPr lvl="4"/>
            <a:r>
              <a:t>Body Level Five</a:t>
            </a:r>
          </a:p>
        </p:txBody>
      </p:sp>
      <p:sp>
        <p:nvSpPr>
          <p:cNvPr id="271" name="Slide Number"/>
          <p:cNvSpPr txBox="1">
            <a:spLocks noGrp="1"/>
          </p:cNvSpPr>
          <p:nvPr>
            <p:ph type="sldNum" sz="quarter" idx="2"/>
          </p:nvPr>
        </p:nvSpPr>
        <p:spPr>
          <a:xfrm>
            <a:off x="8077813" y="4445507"/>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282277297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cSld name="Main Poi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90250" y="450150"/>
            <a:ext cx="6367800" cy="4090800"/>
          </a:xfrm>
          <a:prstGeom prst="rect">
            <a:avLst/>
          </a:prstGeom>
        </p:spPr>
        <p:txBody>
          <a:bodyPr lIns="91425" tIns="91425" rIns="91425" bIns="91425" anchor="ctr" anchorCtr="0"/>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a:endParaRPr/>
          </a:p>
        </p:txBody>
      </p:sp>
      <p:sp>
        <p:nvSpPr>
          <p:cNvPr id="33" name="Shape 3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pic>
        <p:nvPicPr>
          <p:cNvPr id="278" name="Picture 2" descr="Picture 2"/>
          <p:cNvPicPr>
            <a:picLocks noChangeAspect="1"/>
          </p:cNvPicPr>
          <p:nvPr/>
        </p:nvPicPr>
        <p:blipFill>
          <a:blip r:embed="rId2"/>
          <a:stretch>
            <a:fillRect/>
          </a:stretch>
        </p:blipFill>
        <p:spPr>
          <a:xfrm>
            <a:off x="1" y="-2"/>
            <a:ext cx="9144003" cy="5143503"/>
          </a:xfrm>
          <a:prstGeom prst="rect">
            <a:avLst/>
          </a:prstGeom>
          <a:ln w="12700">
            <a:miter lim="400000"/>
          </a:ln>
        </p:spPr>
      </p:pic>
      <p:grpSp>
        <p:nvGrpSpPr>
          <p:cNvPr id="317" name="Group 7"/>
          <p:cNvGrpSpPr/>
          <p:nvPr/>
        </p:nvGrpSpPr>
        <p:grpSpPr>
          <a:xfrm>
            <a:off x="-10717" y="1"/>
            <a:ext cx="9040419" cy="5143502"/>
            <a:chOff x="0" y="0"/>
            <a:chExt cx="12053891" cy="6858002"/>
          </a:xfrm>
        </p:grpSpPr>
        <p:grpSp>
          <p:nvGrpSpPr>
            <p:cNvPr id="305" name="Group 8"/>
            <p:cNvGrpSpPr/>
            <p:nvPr/>
          </p:nvGrpSpPr>
          <p:grpSpPr>
            <a:xfrm>
              <a:off x="0" y="0"/>
              <a:ext cx="1213649" cy="6858003"/>
              <a:chOff x="0" y="0"/>
              <a:chExt cx="1213648" cy="6858002"/>
            </a:xfrm>
          </p:grpSpPr>
          <p:sp>
            <p:nvSpPr>
              <p:cNvPr id="279" name="Rectangle 5"/>
              <p:cNvSpPr/>
              <p:nvPr/>
            </p:nvSpPr>
            <p:spPr>
              <a:xfrm>
                <a:off x="128587" y="4763"/>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80" name="Freeform 6"/>
              <p:cNvSpPr/>
              <p:nvPr/>
            </p:nvSpPr>
            <p:spPr>
              <a:xfrm>
                <a:off x="47625" y="217646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81" name="Freeform 7"/>
              <p:cNvSpPr/>
              <p:nvPr/>
            </p:nvSpPr>
            <p:spPr>
              <a:xfrm>
                <a:off x="42863" y="4021137"/>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82" name="Freeform 8"/>
              <p:cNvSpPr/>
              <p:nvPr/>
            </p:nvSpPr>
            <p:spPr>
              <a:xfrm>
                <a:off x="214313" y="4763"/>
                <a:ext cx="369890" cy="1811339"/>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83" name="Freeform 9"/>
              <p:cNvSpPr/>
              <p:nvPr/>
            </p:nvSpPr>
            <p:spPr>
              <a:xfrm>
                <a:off x="517525" y="1801812"/>
                <a:ext cx="190501"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84" name="Freeform 10"/>
              <p:cNvSpPr/>
              <p:nvPr/>
            </p:nvSpPr>
            <p:spPr>
              <a:xfrm>
                <a:off x="300038" y="4762"/>
                <a:ext cx="369890" cy="1430340"/>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85" name="Freeform 11"/>
              <p:cNvSpPr/>
              <p:nvPr/>
            </p:nvSpPr>
            <p:spPr>
              <a:xfrm>
                <a:off x="560388" y="0"/>
                <a:ext cx="152402"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86" name="Freeform 12"/>
              <p:cNvSpPr/>
              <p:nvPr/>
            </p:nvSpPr>
            <p:spPr>
              <a:xfrm>
                <a:off x="603250" y="142081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87" name="Freeform 13"/>
              <p:cNvSpPr/>
              <p:nvPr/>
            </p:nvSpPr>
            <p:spPr>
              <a:xfrm>
                <a:off x="603250" y="903287"/>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88" name="Freeform 14"/>
              <p:cNvSpPr/>
              <p:nvPr/>
            </p:nvSpPr>
            <p:spPr>
              <a:xfrm>
                <a:off x="655638" y="0"/>
                <a:ext cx="422278" cy="527051"/>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89" name="Freeform 15"/>
              <p:cNvSpPr/>
              <p:nvPr/>
            </p:nvSpPr>
            <p:spPr>
              <a:xfrm>
                <a:off x="1042194" y="488949"/>
                <a:ext cx="147640"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90" name="Freeform 17"/>
              <p:cNvSpPr/>
              <p:nvPr/>
            </p:nvSpPr>
            <p:spPr>
              <a:xfrm>
                <a:off x="23812" y="1801812"/>
                <a:ext cx="123828" cy="127002"/>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91" name="Freeform 18"/>
              <p:cNvSpPr/>
              <p:nvPr/>
            </p:nvSpPr>
            <p:spPr>
              <a:xfrm>
                <a:off x="4762" y="3549649"/>
                <a:ext cx="147641" cy="481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92" name="Freeform 19"/>
              <p:cNvSpPr/>
              <p:nvPr/>
            </p:nvSpPr>
            <p:spPr>
              <a:xfrm>
                <a:off x="142875" y="1382712"/>
                <a:ext cx="142876" cy="4762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93" name="Freeform 20"/>
              <p:cNvSpPr/>
              <p:nvPr/>
            </p:nvSpPr>
            <p:spPr>
              <a:xfrm>
                <a:off x="219075" y="1849437"/>
                <a:ext cx="114301" cy="1079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94" name="Rectangle 21"/>
              <p:cNvSpPr/>
              <p:nvPr/>
            </p:nvSpPr>
            <p:spPr>
              <a:xfrm>
                <a:off x="147637" y="4662488"/>
                <a:ext cx="23815" cy="2181225"/>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95" name="Freeform 22"/>
              <p:cNvSpPr/>
              <p:nvPr/>
            </p:nvSpPr>
            <p:spPr>
              <a:xfrm>
                <a:off x="238125" y="5041900"/>
                <a:ext cx="369890" cy="1801815"/>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96" name="Freeform 23"/>
              <p:cNvSpPr/>
              <p:nvPr/>
            </p:nvSpPr>
            <p:spPr>
              <a:xfrm>
                <a:off x="66675" y="4481512"/>
                <a:ext cx="190501" cy="1905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97" name="Freeform 24"/>
              <p:cNvSpPr/>
              <p:nvPr/>
            </p:nvSpPr>
            <p:spPr>
              <a:xfrm>
                <a:off x="-1" y="5627688"/>
                <a:ext cx="85727" cy="12160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98" name="Freeform 25"/>
              <p:cNvSpPr/>
              <p:nvPr/>
            </p:nvSpPr>
            <p:spPr>
              <a:xfrm>
                <a:off x="541338" y="4867275"/>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299" name="Freeform 26"/>
              <p:cNvSpPr/>
              <p:nvPr/>
            </p:nvSpPr>
            <p:spPr>
              <a:xfrm>
                <a:off x="323850" y="5422900"/>
                <a:ext cx="374651" cy="1425577"/>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00" name="Freeform 27"/>
              <p:cNvSpPr/>
              <p:nvPr/>
            </p:nvSpPr>
            <p:spPr>
              <a:xfrm>
                <a:off x="584200" y="5945188"/>
                <a:ext cx="152401" cy="912815"/>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01" name="Freeform 28"/>
              <p:cNvSpPr/>
              <p:nvPr/>
            </p:nvSpPr>
            <p:spPr>
              <a:xfrm>
                <a:off x="627063" y="5246688"/>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02" name="Freeform 29"/>
              <p:cNvSpPr/>
              <p:nvPr/>
            </p:nvSpPr>
            <p:spPr>
              <a:xfrm>
                <a:off x="627063" y="5764213"/>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03" name="Freeform 30"/>
              <p:cNvSpPr/>
              <p:nvPr/>
            </p:nvSpPr>
            <p:spPr>
              <a:xfrm>
                <a:off x="684213" y="6330950"/>
                <a:ext cx="417515" cy="517527"/>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04" name="Freeform 31"/>
              <p:cNvSpPr/>
              <p:nvPr/>
            </p:nvSpPr>
            <p:spPr>
              <a:xfrm>
                <a:off x="1063626" y="6221413"/>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nvGrpSpPr>
            <p:cNvPr id="316" name="Group 9"/>
            <p:cNvGrpSpPr/>
            <p:nvPr/>
          </p:nvGrpSpPr>
          <p:grpSpPr>
            <a:xfrm>
              <a:off x="11386343" y="0"/>
              <a:ext cx="667549" cy="6848478"/>
              <a:chOff x="-1" y="0"/>
              <a:chExt cx="667547" cy="6848477"/>
            </a:xfrm>
          </p:grpSpPr>
          <p:sp>
            <p:nvSpPr>
              <p:cNvPr id="306" name="Freeform 32"/>
              <p:cNvSpPr/>
              <p:nvPr/>
            </p:nvSpPr>
            <p:spPr>
              <a:xfrm>
                <a:off x="111919" y="0"/>
                <a:ext cx="417515" cy="512764"/>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07" name="Freeform 33"/>
              <p:cNvSpPr/>
              <p:nvPr/>
            </p:nvSpPr>
            <p:spPr>
              <a:xfrm>
                <a:off x="-2" y="474662"/>
                <a:ext cx="150023" cy="152402"/>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08" name="Freeform 34"/>
              <p:cNvSpPr/>
              <p:nvPr/>
            </p:nvSpPr>
            <p:spPr>
              <a:xfrm>
                <a:off x="259556" y="1539874"/>
                <a:ext cx="188915"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09" name="Freeform 35"/>
              <p:cNvSpPr/>
              <p:nvPr/>
            </p:nvSpPr>
            <p:spPr>
              <a:xfrm>
                <a:off x="159544" y="5694363"/>
                <a:ext cx="298452" cy="1154115"/>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10" name="Freeform 36"/>
              <p:cNvSpPr/>
              <p:nvPr/>
            </p:nvSpPr>
            <p:spPr>
              <a:xfrm>
                <a:off x="400844" y="5551488"/>
                <a:ext cx="157165" cy="155577"/>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11" name="Freeform 37"/>
              <p:cNvSpPr/>
              <p:nvPr/>
            </p:nvSpPr>
            <p:spPr>
              <a:xfrm>
                <a:off x="338931" y="4762"/>
                <a:ext cx="304803" cy="1544640"/>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12" name="Freeform 38"/>
              <p:cNvSpPr/>
              <p:nvPr/>
            </p:nvSpPr>
            <p:spPr>
              <a:xfrm>
                <a:off x="264319" y="4867275"/>
                <a:ext cx="188915"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13" name="Freeform 39"/>
              <p:cNvSpPr/>
              <p:nvPr/>
            </p:nvSpPr>
            <p:spPr>
              <a:xfrm>
                <a:off x="69056" y="5046663"/>
                <a:ext cx="307977" cy="1801815"/>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14" name="Freeform 40"/>
              <p:cNvSpPr/>
              <p:nvPr/>
            </p:nvSpPr>
            <p:spPr>
              <a:xfrm>
                <a:off x="477044" y="6416675"/>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15" name="Rectangle 41"/>
              <p:cNvSpPr/>
              <p:nvPr/>
            </p:nvSpPr>
            <p:spPr>
              <a:xfrm>
                <a:off x="567531" y="6596063"/>
                <a:ext cx="23815" cy="252414"/>
              </a:xfrm>
              <a:prstGeom prst="rect">
                <a:avLst/>
              </a:pr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sp>
        <p:nvSpPr>
          <p:cNvPr id="318" name="Title Text"/>
          <p:cNvSpPr txBox="1">
            <a:spLocks noGrp="1"/>
          </p:cNvSpPr>
          <p:nvPr>
            <p:ph type="title"/>
          </p:nvPr>
        </p:nvSpPr>
        <p:spPr>
          <a:xfrm>
            <a:off x="856059" y="463887"/>
            <a:ext cx="7429502" cy="1108930"/>
          </a:xfrm>
          <a:prstGeom prst="rect">
            <a:avLst/>
          </a:prstGeom>
        </p:spPr>
        <p:txBody>
          <a:bodyPr lIns="45718" tIns="45718" rIns="45718" bIns="45718" anchor="ctr"/>
          <a:lstStyle>
            <a:lvl1pPr defTabSz="685783">
              <a:lnSpc>
                <a:spcPct val="90000"/>
              </a:lnSpc>
              <a:defRPr sz="2700" cap="all">
                <a:solidFill>
                  <a:srgbClr val="FFFFFF"/>
                </a:solidFill>
                <a:latin typeface="Tw Cen MT"/>
                <a:ea typeface="Tw Cen MT"/>
                <a:cs typeface="Tw Cen MT"/>
                <a:sym typeface="Tw Cen MT"/>
              </a:defRPr>
            </a:lvl1pPr>
          </a:lstStyle>
          <a:p>
            <a:r>
              <a:t>Title Text</a:t>
            </a:r>
          </a:p>
        </p:txBody>
      </p:sp>
      <p:sp>
        <p:nvSpPr>
          <p:cNvPr id="319" name="Body Level One…"/>
          <p:cNvSpPr txBox="1">
            <a:spLocks noGrp="1"/>
          </p:cNvSpPr>
          <p:nvPr>
            <p:ph type="body" sz="half" idx="1"/>
          </p:nvPr>
        </p:nvSpPr>
        <p:spPr>
          <a:xfrm>
            <a:off x="856058" y="1687113"/>
            <a:ext cx="3658793" cy="2656287"/>
          </a:xfrm>
          <a:prstGeom prst="rect">
            <a:avLst/>
          </a:prstGeom>
        </p:spPr>
        <p:txBody>
          <a:bodyPr lIns="45718" tIns="45718" rIns="45718" bIns="45718"/>
          <a:lstStyle>
            <a:lvl1pPr marL="171444" indent="-171444"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1pPr>
            <a:lvl2pPr marL="548625" indent="-205734"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2pPr>
            <a:lvl3pPr marL="914376" indent="-228593"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3pPr>
            <a:lvl4pPr marL="1285842" indent="-257168"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4pPr>
            <a:lvl5pPr marL="1628734" indent="-257168"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5pPr>
          </a:lstStyle>
          <a:p>
            <a:r>
              <a:t>Body Level One</a:t>
            </a:r>
          </a:p>
          <a:p>
            <a:pPr lvl="1"/>
            <a:r>
              <a:t>Body Level Two</a:t>
            </a:r>
          </a:p>
          <a:p>
            <a:pPr lvl="2"/>
            <a:r>
              <a:t>Body Level Three</a:t>
            </a:r>
          </a:p>
          <a:p>
            <a:pPr lvl="3"/>
            <a:r>
              <a:t>Body Level Four</a:t>
            </a:r>
          </a:p>
          <a:p>
            <a:pPr lvl="4"/>
            <a:r>
              <a:t>Body Level Five</a:t>
            </a:r>
          </a:p>
        </p:txBody>
      </p:sp>
      <p:sp>
        <p:nvSpPr>
          <p:cNvPr id="320" name="Slide Number"/>
          <p:cNvSpPr txBox="1">
            <a:spLocks noGrp="1"/>
          </p:cNvSpPr>
          <p:nvPr>
            <p:ph type="sldNum" sz="quarter" idx="2"/>
          </p:nvPr>
        </p:nvSpPr>
        <p:spPr>
          <a:xfrm>
            <a:off x="8077813" y="4445507"/>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150152875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pic>
        <p:nvPicPr>
          <p:cNvPr id="327" name="Picture 2" descr="Picture 2"/>
          <p:cNvPicPr>
            <a:picLocks noChangeAspect="1"/>
          </p:cNvPicPr>
          <p:nvPr/>
        </p:nvPicPr>
        <p:blipFill>
          <a:blip r:embed="rId2"/>
          <a:stretch>
            <a:fillRect/>
          </a:stretch>
        </p:blipFill>
        <p:spPr>
          <a:xfrm>
            <a:off x="1" y="-2"/>
            <a:ext cx="9144003" cy="5143503"/>
          </a:xfrm>
          <a:prstGeom prst="rect">
            <a:avLst/>
          </a:prstGeom>
          <a:ln w="12700">
            <a:miter lim="400000"/>
          </a:ln>
        </p:spPr>
      </p:pic>
      <p:grpSp>
        <p:nvGrpSpPr>
          <p:cNvPr id="366" name="Group 7"/>
          <p:cNvGrpSpPr/>
          <p:nvPr/>
        </p:nvGrpSpPr>
        <p:grpSpPr>
          <a:xfrm>
            <a:off x="-10717" y="1"/>
            <a:ext cx="9040419" cy="5143502"/>
            <a:chOff x="0" y="0"/>
            <a:chExt cx="12053891" cy="6858002"/>
          </a:xfrm>
        </p:grpSpPr>
        <p:grpSp>
          <p:nvGrpSpPr>
            <p:cNvPr id="354" name="Group 8"/>
            <p:cNvGrpSpPr/>
            <p:nvPr/>
          </p:nvGrpSpPr>
          <p:grpSpPr>
            <a:xfrm>
              <a:off x="0" y="0"/>
              <a:ext cx="1213649" cy="6858003"/>
              <a:chOff x="0" y="0"/>
              <a:chExt cx="1213648" cy="6858002"/>
            </a:xfrm>
          </p:grpSpPr>
          <p:sp>
            <p:nvSpPr>
              <p:cNvPr id="328" name="Rectangle 5"/>
              <p:cNvSpPr/>
              <p:nvPr/>
            </p:nvSpPr>
            <p:spPr>
              <a:xfrm>
                <a:off x="128587" y="4763"/>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29" name="Freeform 6"/>
              <p:cNvSpPr/>
              <p:nvPr/>
            </p:nvSpPr>
            <p:spPr>
              <a:xfrm>
                <a:off x="47625" y="217646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30" name="Freeform 7"/>
              <p:cNvSpPr/>
              <p:nvPr/>
            </p:nvSpPr>
            <p:spPr>
              <a:xfrm>
                <a:off x="42863" y="4021137"/>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31" name="Freeform 8"/>
              <p:cNvSpPr/>
              <p:nvPr/>
            </p:nvSpPr>
            <p:spPr>
              <a:xfrm>
                <a:off x="214313" y="4763"/>
                <a:ext cx="369890" cy="1811339"/>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32" name="Freeform 9"/>
              <p:cNvSpPr/>
              <p:nvPr/>
            </p:nvSpPr>
            <p:spPr>
              <a:xfrm>
                <a:off x="517525" y="1801812"/>
                <a:ext cx="190501"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33" name="Freeform 10"/>
              <p:cNvSpPr/>
              <p:nvPr/>
            </p:nvSpPr>
            <p:spPr>
              <a:xfrm>
                <a:off x="300038" y="4762"/>
                <a:ext cx="369890" cy="1430340"/>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34" name="Freeform 11"/>
              <p:cNvSpPr/>
              <p:nvPr/>
            </p:nvSpPr>
            <p:spPr>
              <a:xfrm>
                <a:off x="560388" y="0"/>
                <a:ext cx="152402"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35" name="Freeform 12"/>
              <p:cNvSpPr/>
              <p:nvPr/>
            </p:nvSpPr>
            <p:spPr>
              <a:xfrm>
                <a:off x="603250" y="142081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36" name="Freeform 13"/>
              <p:cNvSpPr/>
              <p:nvPr/>
            </p:nvSpPr>
            <p:spPr>
              <a:xfrm>
                <a:off x="603250" y="903287"/>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37" name="Freeform 14"/>
              <p:cNvSpPr/>
              <p:nvPr/>
            </p:nvSpPr>
            <p:spPr>
              <a:xfrm>
                <a:off x="655638" y="0"/>
                <a:ext cx="422278" cy="527051"/>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38" name="Freeform 15"/>
              <p:cNvSpPr/>
              <p:nvPr/>
            </p:nvSpPr>
            <p:spPr>
              <a:xfrm>
                <a:off x="1042194" y="488949"/>
                <a:ext cx="147640"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39" name="Freeform 17"/>
              <p:cNvSpPr/>
              <p:nvPr/>
            </p:nvSpPr>
            <p:spPr>
              <a:xfrm>
                <a:off x="23812" y="1801812"/>
                <a:ext cx="123828" cy="127002"/>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40" name="Freeform 18"/>
              <p:cNvSpPr/>
              <p:nvPr/>
            </p:nvSpPr>
            <p:spPr>
              <a:xfrm>
                <a:off x="4762" y="3549649"/>
                <a:ext cx="147641" cy="481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41" name="Freeform 19"/>
              <p:cNvSpPr/>
              <p:nvPr/>
            </p:nvSpPr>
            <p:spPr>
              <a:xfrm>
                <a:off x="142875" y="1382712"/>
                <a:ext cx="142876" cy="4762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42" name="Freeform 20"/>
              <p:cNvSpPr/>
              <p:nvPr/>
            </p:nvSpPr>
            <p:spPr>
              <a:xfrm>
                <a:off x="219075" y="1849437"/>
                <a:ext cx="114301" cy="1079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43" name="Rectangle 21"/>
              <p:cNvSpPr/>
              <p:nvPr/>
            </p:nvSpPr>
            <p:spPr>
              <a:xfrm>
                <a:off x="147637" y="4662488"/>
                <a:ext cx="23815" cy="2181225"/>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44" name="Freeform 22"/>
              <p:cNvSpPr/>
              <p:nvPr/>
            </p:nvSpPr>
            <p:spPr>
              <a:xfrm>
                <a:off x="238125" y="5041900"/>
                <a:ext cx="369890" cy="1801815"/>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45" name="Freeform 23"/>
              <p:cNvSpPr/>
              <p:nvPr/>
            </p:nvSpPr>
            <p:spPr>
              <a:xfrm>
                <a:off x="66675" y="4481512"/>
                <a:ext cx="190501" cy="1905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46" name="Freeform 24"/>
              <p:cNvSpPr/>
              <p:nvPr/>
            </p:nvSpPr>
            <p:spPr>
              <a:xfrm>
                <a:off x="-1" y="5627688"/>
                <a:ext cx="85727" cy="12160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47" name="Freeform 25"/>
              <p:cNvSpPr/>
              <p:nvPr/>
            </p:nvSpPr>
            <p:spPr>
              <a:xfrm>
                <a:off x="541338" y="4867275"/>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48" name="Freeform 26"/>
              <p:cNvSpPr/>
              <p:nvPr/>
            </p:nvSpPr>
            <p:spPr>
              <a:xfrm>
                <a:off x="323850" y="5422900"/>
                <a:ext cx="374651" cy="1425577"/>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49" name="Freeform 27"/>
              <p:cNvSpPr/>
              <p:nvPr/>
            </p:nvSpPr>
            <p:spPr>
              <a:xfrm>
                <a:off x="584200" y="5945188"/>
                <a:ext cx="152401" cy="912815"/>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50" name="Freeform 28"/>
              <p:cNvSpPr/>
              <p:nvPr/>
            </p:nvSpPr>
            <p:spPr>
              <a:xfrm>
                <a:off x="627063" y="5246688"/>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51" name="Freeform 29"/>
              <p:cNvSpPr/>
              <p:nvPr/>
            </p:nvSpPr>
            <p:spPr>
              <a:xfrm>
                <a:off x="627063" y="5764213"/>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52" name="Freeform 30"/>
              <p:cNvSpPr/>
              <p:nvPr/>
            </p:nvSpPr>
            <p:spPr>
              <a:xfrm>
                <a:off x="684213" y="6330950"/>
                <a:ext cx="417515" cy="517527"/>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53" name="Freeform 31"/>
              <p:cNvSpPr/>
              <p:nvPr/>
            </p:nvSpPr>
            <p:spPr>
              <a:xfrm>
                <a:off x="1063626" y="6221413"/>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nvGrpSpPr>
            <p:cNvPr id="365" name="Group 9"/>
            <p:cNvGrpSpPr/>
            <p:nvPr/>
          </p:nvGrpSpPr>
          <p:grpSpPr>
            <a:xfrm>
              <a:off x="11386343" y="0"/>
              <a:ext cx="667549" cy="6848478"/>
              <a:chOff x="-1" y="0"/>
              <a:chExt cx="667547" cy="6848477"/>
            </a:xfrm>
          </p:grpSpPr>
          <p:sp>
            <p:nvSpPr>
              <p:cNvPr id="355" name="Freeform 32"/>
              <p:cNvSpPr/>
              <p:nvPr/>
            </p:nvSpPr>
            <p:spPr>
              <a:xfrm>
                <a:off x="111919" y="0"/>
                <a:ext cx="417515" cy="512764"/>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56" name="Freeform 33"/>
              <p:cNvSpPr/>
              <p:nvPr/>
            </p:nvSpPr>
            <p:spPr>
              <a:xfrm>
                <a:off x="-2" y="474662"/>
                <a:ext cx="150023" cy="152402"/>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57" name="Freeform 34"/>
              <p:cNvSpPr/>
              <p:nvPr/>
            </p:nvSpPr>
            <p:spPr>
              <a:xfrm>
                <a:off x="259556" y="1539874"/>
                <a:ext cx="188915"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58" name="Freeform 35"/>
              <p:cNvSpPr/>
              <p:nvPr/>
            </p:nvSpPr>
            <p:spPr>
              <a:xfrm>
                <a:off x="159544" y="5694363"/>
                <a:ext cx="298452" cy="1154115"/>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59" name="Freeform 36"/>
              <p:cNvSpPr/>
              <p:nvPr/>
            </p:nvSpPr>
            <p:spPr>
              <a:xfrm>
                <a:off x="400844" y="5551488"/>
                <a:ext cx="157165" cy="155577"/>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60" name="Freeform 37"/>
              <p:cNvSpPr/>
              <p:nvPr/>
            </p:nvSpPr>
            <p:spPr>
              <a:xfrm>
                <a:off x="338931" y="4762"/>
                <a:ext cx="304803" cy="1544640"/>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61" name="Freeform 38"/>
              <p:cNvSpPr/>
              <p:nvPr/>
            </p:nvSpPr>
            <p:spPr>
              <a:xfrm>
                <a:off x="264319" y="4867275"/>
                <a:ext cx="188915"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62" name="Freeform 39"/>
              <p:cNvSpPr/>
              <p:nvPr/>
            </p:nvSpPr>
            <p:spPr>
              <a:xfrm>
                <a:off x="69056" y="5046663"/>
                <a:ext cx="307977" cy="1801815"/>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63" name="Freeform 40"/>
              <p:cNvSpPr/>
              <p:nvPr/>
            </p:nvSpPr>
            <p:spPr>
              <a:xfrm>
                <a:off x="477044" y="6416675"/>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64" name="Rectangle 41"/>
              <p:cNvSpPr/>
              <p:nvPr/>
            </p:nvSpPr>
            <p:spPr>
              <a:xfrm>
                <a:off x="567531" y="6596063"/>
                <a:ext cx="23815" cy="252414"/>
              </a:xfrm>
              <a:prstGeom prst="rect">
                <a:avLst/>
              </a:pr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sp>
        <p:nvSpPr>
          <p:cNvPr id="367" name="Title Text"/>
          <p:cNvSpPr txBox="1">
            <a:spLocks noGrp="1"/>
          </p:cNvSpPr>
          <p:nvPr>
            <p:ph type="title"/>
          </p:nvPr>
        </p:nvSpPr>
        <p:spPr>
          <a:xfrm>
            <a:off x="856059" y="464347"/>
            <a:ext cx="7429501" cy="1108472"/>
          </a:xfrm>
          <a:prstGeom prst="rect">
            <a:avLst/>
          </a:prstGeom>
        </p:spPr>
        <p:txBody>
          <a:bodyPr lIns="45718" tIns="45718" rIns="45718" bIns="45718" anchor="ctr"/>
          <a:lstStyle>
            <a:lvl1pPr defTabSz="685783">
              <a:lnSpc>
                <a:spcPct val="90000"/>
              </a:lnSpc>
              <a:defRPr sz="2700" cap="all">
                <a:solidFill>
                  <a:srgbClr val="FFFFFF"/>
                </a:solidFill>
                <a:latin typeface="Tw Cen MT"/>
                <a:ea typeface="Tw Cen MT"/>
                <a:cs typeface="Tw Cen MT"/>
                <a:sym typeface="Tw Cen MT"/>
              </a:defRPr>
            </a:lvl1pPr>
          </a:lstStyle>
          <a:p>
            <a:r>
              <a:t>Title Text</a:t>
            </a:r>
          </a:p>
        </p:txBody>
      </p:sp>
      <p:sp>
        <p:nvSpPr>
          <p:cNvPr id="368" name="Body Level One…"/>
          <p:cNvSpPr txBox="1">
            <a:spLocks noGrp="1"/>
          </p:cNvSpPr>
          <p:nvPr>
            <p:ph type="body" sz="quarter" idx="1"/>
          </p:nvPr>
        </p:nvSpPr>
        <p:spPr>
          <a:xfrm>
            <a:off x="1027516" y="1687114"/>
            <a:ext cx="3487337" cy="617936"/>
          </a:xfrm>
          <a:prstGeom prst="rect">
            <a:avLst/>
          </a:prstGeom>
        </p:spPr>
        <p:txBody>
          <a:bodyPr lIns="45718" tIns="45718" rIns="45718" bIns="45718" anchor="b"/>
          <a:lstStyle>
            <a:lvl1pPr defTabSz="685783">
              <a:lnSpc>
                <a:spcPct val="90000"/>
              </a:lnSpc>
              <a:spcBef>
                <a:spcPts val="750"/>
              </a:spcBef>
              <a:defRPr sz="1800" cap="all">
                <a:solidFill>
                  <a:srgbClr val="FFFFFF"/>
                </a:solidFill>
                <a:latin typeface="Tw Cen MT"/>
                <a:ea typeface="Tw Cen MT"/>
                <a:cs typeface="Tw Cen MT"/>
                <a:sym typeface="Tw Cen MT"/>
              </a:defRPr>
            </a:lvl1pPr>
            <a:lvl2pPr defTabSz="685783">
              <a:lnSpc>
                <a:spcPct val="90000"/>
              </a:lnSpc>
              <a:spcBef>
                <a:spcPts val="750"/>
              </a:spcBef>
              <a:defRPr sz="1800" cap="all">
                <a:solidFill>
                  <a:srgbClr val="FFFFFF"/>
                </a:solidFill>
                <a:latin typeface="Tw Cen MT"/>
                <a:ea typeface="Tw Cen MT"/>
                <a:cs typeface="Tw Cen MT"/>
                <a:sym typeface="Tw Cen MT"/>
              </a:defRPr>
            </a:lvl2pPr>
            <a:lvl3pPr defTabSz="685783">
              <a:lnSpc>
                <a:spcPct val="90000"/>
              </a:lnSpc>
              <a:spcBef>
                <a:spcPts val="750"/>
              </a:spcBef>
              <a:defRPr sz="1800" cap="all">
                <a:solidFill>
                  <a:srgbClr val="FFFFFF"/>
                </a:solidFill>
                <a:latin typeface="Tw Cen MT"/>
                <a:ea typeface="Tw Cen MT"/>
                <a:cs typeface="Tw Cen MT"/>
                <a:sym typeface="Tw Cen MT"/>
              </a:defRPr>
            </a:lvl3pPr>
            <a:lvl4pPr defTabSz="685783">
              <a:lnSpc>
                <a:spcPct val="90000"/>
              </a:lnSpc>
              <a:spcBef>
                <a:spcPts val="750"/>
              </a:spcBef>
              <a:defRPr sz="1800" cap="all">
                <a:solidFill>
                  <a:srgbClr val="FFFFFF"/>
                </a:solidFill>
                <a:latin typeface="Tw Cen MT"/>
                <a:ea typeface="Tw Cen MT"/>
                <a:cs typeface="Tw Cen MT"/>
                <a:sym typeface="Tw Cen MT"/>
              </a:defRPr>
            </a:lvl4pPr>
            <a:lvl5pPr defTabSz="685783">
              <a:lnSpc>
                <a:spcPct val="90000"/>
              </a:lnSpc>
              <a:spcBef>
                <a:spcPts val="750"/>
              </a:spcBef>
              <a:defRPr sz="1800" cap="all">
                <a:solidFill>
                  <a:srgbClr val="FFFFFF"/>
                </a:solidFill>
                <a:latin typeface="Tw Cen MT"/>
                <a:ea typeface="Tw Cen MT"/>
                <a:cs typeface="Tw Cen MT"/>
                <a:sym typeface="Tw Cen MT"/>
              </a:defRPr>
            </a:lvl5pPr>
          </a:lstStyle>
          <a:p>
            <a:r>
              <a:t>Body Level One</a:t>
            </a:r>
          </a:p>
          <a:p>
            <a:pPr lvl="1"/>
            <a:r>
              <a:t>Body Level Two</a:t>
            </a:r>
          </a:p>
          <a:p>
            <a:pPr lvl="2"/>
            <a:r>
              <a:t>Body Level Three</a:t>
            </a:r>
          </a:p>
          <a:p>
            <a:pPr lvl="3"/>
            <a:r>
              <a:t>Body Level Four</a:t>
            </a:r>
          </a:p>
          <a:p>
            <a:pPr lvl="4"/>
            <a:r>
              <a:t>Body Level Five</a:t>
            </a:r>
          </a:p>
        </p:txBody>
      </p:sp>
      <p:sp>
        <p:nvSpPr>
          <p:cNvPr id="369" name="Text Placeholder 4"/>
          <p:cNvSpPr>
            <a:spLocks noGrp="1"/>
          </p:cNvSpPr>
          <p:nvPr>
            <p:ph type="body" sz="quarter" idx="21"/>
          </p:nvPr>
        </p:nvSpPr>
        <p:spPr>
          <a:xfrm>
            <a:off x="4800606" y="1687113"/>
            <a:ext cx="3484953" cy="617936"/>
          </a:xfrm>
          <a:prstGeom prst="rect">
            <a:avLst/>
          </a:prstGeom>
        </p:spPr>
        <p:txBody>
          <a:bodyPr lIns="45718" tIns="45718" rIns="45718" bIns="45718" anchor="b"/>
          <a:lstStyle/>
          <a:p>
            <a:endParaRPr/>
          </a:p>
        </p:txBody>
      </p:sp>
      <p:sp>
        <p:nvSpPr>
          <p:cNvPr id="370" name="Slide Number"/>
          <p:cNvSpPr txBox="1">
            <a:spLocks noGrp="1"/>
          </p:cNvSpPr>
          <p:nvPr>
            <p:ph type="sldNum" sz="quarter" idx="2"/>
          </p:nvPr>
        </p:nvSpPr>
        <p:spPr>
          <a:xfrm>
            <a:off x="8077813" y="4445507"/>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384044926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pic>
        <p:nvPicPr>
          <p:cNvPr id="377" name="Picture 2" descr="Picture 2"/>
          <p:cNvPicPr>
            <a:picLocks noChangeAspect="1"/>
          </p:cNvPicPr>
          <p:nvPr/>
        </p:nvPicPr>
        <p:blipFill>
          <a:blip r:embed="rId2"/>
          <a:stretch>
            <a:fillRect/>
          </a:stretch>
        </p:blipFill>
        <p:spPr>
          <a:xfrm>
            <a:off x="1" y="-2"/>
            <a:ext cx="9144003" cy="5143503"/>
          </a:xfrm>
          <a:prstGeom prst="rect">
            <a:avLst/>
          </a:prstGeom>
          <a:ln w="12700">
            <a:miter lim="400000"/>
          </a:ln>
        </p:spPr>
      </p:pic>
      <p:grpSp>
        <p:nvGrpSpPr>
          <p:cNvPr id="416" name="Group 7"/>
          <p:cNvGrpSpPr/>
          <p:nvPr/>
        </p:nvGrpSpPr>
        <p:grpSpPr>
          <a:xfrm>
            <a:off x="-10717" y="1"/>
            <a:ext cx="9040419" cy="5143502"/>
            <a:chOff x="0" y="0"/>
            <a:chExt cx="12053891" cy="6858002"/>
          </a:xfrm>
        </p:grpSpPr>
        <p:grpSp>
          <p:nvGrpSpPr>
            <p:cNvPr id="404" name="Group 8"/>
            <p:cNvGrpSpPr/>
            <p:nvPr/>
          </p:nvGrpSpPr>
          <p:grpSpPr>
            <a:xfrm>
              <a:off x="0" y="0"/>
              <a:ext cx="1213649" cy="6858003"/>
              <a:chOff x="0" y="0"/>
              <a:chExt cx="1213648" cy="6858002"/>
            </a:xfrm>
          </p:grpSpPr>
          <p:sp>
            <p:nvSpPr>
              <p:cNvPr id="378" name="Rectangle 5"/>
              <p:cNvSpPr/>
              <p:nvPr/>
            </p:nvSpPr>
            <p:spPr>
              <a:xfrm>
                <a:off x="128587" y="4763"/>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79" name="Freeform 6"/>
              <p:cNvSpPr/>
              <p:nvPr/>
            </p:nvSpPr>
            <p:spPr>
              <a:xfrm>
                <a:off x="47625" y="217646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80" name="Freeform 7"/>
              <p:cNvSpPr/>
              <p:nvPr/>
            </p:nvSpPr>
            <p:spPr>
              <a:xfrm>
                <a:off x="42863" y="4021137"/>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81" name="Freeform 8"/>
              <p:cNvSpPr/>
              <p:nvPr/>
            </p:nvSpPr>
            <p:spPr>
              <a:xfrm>
                <a:off x="214313" y="4763"/>
                <a:ext cx="369890" cy="1811339"/>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82" name="Freeform 9"/>
              <p:cNvSpPr/>
              <p:nvPr/>
            </p:nvSpPr>
            <p:spPr>
              <a:xfrm>
                <a:off x="517525" y="1801812"/>
                <a:ext cx="190501"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83" name="Freeform 10"/>
              <p:cNvSpPr/>
              <p:nvPr/>
            </p:nvSpPr>
            <p:spPr>
              <a:xfrm>
                <a:off x="300038" y="4762"/>
                <a:ext cx="369890" cy="1430340"/>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84" name="Freeform 11"/>
              <p:cNvSpPr/>
              <p:nvPr/>
            </p:nvSpPr>
            <p:spPr>
              <a:xfrm>
                <a:off x="560388" y="0"/>
                <a:ext cx="152402"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85" name="Freeform 12"/>
              <p:cNvSpPr/>
              <p:nvPr/>
            </p:nvSpPr>
            <p:spPr>
              <a:xfrm>
                <a:off x="603250" y="142081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86" name="Freeform 13"/>
              <p:cNvSpPr/>
              <p:nvPr/>
            </p:nvSpPr>
            <p:spPr>
              <a:xfrm>
                <a:off x="603250" y="903287"/>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87" name="Freeform 14"/>
              <p:cNvSpPr/>
              <p:nvPr/>
            </p:nvSpPr>
            <p:spPr>
              <a:xfrm>
                <a:off x="655638" y="0"/>
                <a:ext cx="422278" cy="527051"/>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88" name="Freeform 15"/>
              <p:cNvSpPr/>
              <p:nvPr/>
            </p:nvSpPr>
            <p:spPr>
              <a:xfrm>
                <a:off x="1042194" y="488949"/>
                <a:ext cx="147640"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89" name="Freeform 17"/>
              <p:cNvSpPr/>
              <p:nvPr/>
            </p:nvSpPr>
            <p:spPr>
              <a:xfrm>
                <a:off x="23812" y="1801812"/>
                <a:ext cx="123828" cy="127002"/>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90" name="Freeform 18"/>
              <p:cNvSpPr/>
              <p:nvPr/>
            </p:nvSpPr>
            <p:spPr>
              <a:xfrm>
                <a:off x="4762" y="3549649"/>
                <a:ext cx="147641" cy="481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91" name="Freeform 19"/>
              <p:cNvSpPr/>
              <p:nvPr/>
            </p:nvSpPr>
            <p:spPr>
              <a:xfrm>
                <a:off x="142875" y="1382712"/>
                <a:ext cx="142876" cy="4762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92" name="Freeform 20"/>
              <p:cNvSpPr/>
              <p:nvPr/>
            </p:nvSpPr>
            <p:spPr>
              <a:xfrm>
                <a:off x="219075" y="1849437"/>
                <a:ext cx="114301" cy="1079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93" name="Rectangle 21"/>
              <p:cNvSpPr/>
              <p:nvPr/>
            </p:nvSpPr>
            <p:spPr>
              <a:xfrm>
                <a:off x="147637" y="4662488"/>
                <a:ext cx="23815" cy="2181225"/>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94" name="Freeform 22"/>
              <p:cNvSpPr/>
              <p:nvPr/>
            </p:nvSpPr>
            <p:spPr>
              <a:xfrm>
                <a:off x="238125" y="5041900"/>
                <a:ext cx="369890" cy="1801815"/>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95" name="Freeform 23"/>
              <p:cNvSpPr/>
              <p:nvPr/>
            </p:nvSpPr>
            <p:spPr>
              <a:xfrm>
                <a:off x="66675" y="4481512"/>
                <a:ext cx="190501" cy="1905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96" name="Freeform 24"/>
              <p:cNvSpPr/>
              <p:nvPr/>
            </p:nvSpPr>
            <p:spPr>
              <a:xfrm>
                <a:off x="-1" y="5627688"/>
                <a:ext cx="85727" cy="12160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97" name="Freeform 25"/>
              <p:cNvSpPr/>
              <p:nvPr/>
            </p:nvSpPr>
            <p:spPr>
              <a:xfrm>
                <a:off x="541338" y="4867275"/>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98" name="Freeform 26"/>
              <p:cNvSpPr/>
              <p:nvPr/>
            </p:nvSpPr>
            <p:spPr>
              <a:xfrm>
                <a:off x="323850" y="5422900"/>
                <a:ext cx="374651" cy="1425577"/>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399" name="Freeform 27"/>
              <p:cNvSpPr/>
              <p:nvPr/>
            </p:nvSpPr>
            <p:spPr>
              <a:xfrm>
                <a:off x="584200" y="5945188"/>
                <a:ext cx="152401" cy="912815"/>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00" name="Freeform 28"/>
              <p:cNvSpPr/>
              <p:nvPr/>
            </p:nvSpPr>
            <p:spPr>
              <a:xfrm>
                <a:off x="627063" y="5246688"/>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01" name="Freeform 29"/>
              <p:cNvSpPr/>
              <p:nvPr/>
            </p:nvSpPr>
            <p:spPr>
              <a:xfrm>
                <a:off x="627063" y="5764213"/>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02" name="Freeform 30"/>
              <p:cNvSpPr/>
              <p:nvPr/>
            </p:nvSpPr>
            <p:spPr>
              <a:xfrm>
                <a:off x="684213" y="6330950"/>
                <a:ext cx="417515" cy="517527"/>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03" name="Freeform 31"/>
              <p:cNvSpPr/>
              <p:nvPr/>
            </p:nvSpPr>
            <p:spPr>
              <a:xfrm>
                <a:off x="1063626" y="6221413"/>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nvGrpSpPr>
            <p:cNvPr id="415" name="Group 9"/>
            <p:cNvGrpSpPr/>
            <p:nvPr/>
          </p:nvGrpSpPr>
          <p:grpSpPr>
            <a:xfrm>
              <a:off x="11386343" y="0"/>
              <a:ext cx="667549" cy="6848478"/>
              <a:chOff x="-1" y="0"/>
              <a:chExt cx="667547" cy="6848477"/>
            </a:xfrm>
          </p:grpSpPr>
          <p:sp>
            <p:nvSpPr>
              <p:cNvPr id="405" name="Freeform 32"/>
              <p:cNvSpPr/>
              <p:nvPr/>
            </p:nvSpPr>
            <p:spPr>
              <a:xfrm>
                <a:off x="111919" y="0"/>
                <a:ext cx="417515" cy="512764"/>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06" name="Freeform 33"/>
              <p:cNvSpPr/>
              <p:nvPr/>
            </p:nvSpPr>
            <p:spPr>
              <a:xfrm>
                <a:off x="-2" y="474662"/>
                <a:ext cx="150023" cy="152402"/>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07" name="Freeform 34"/>
              <p:cNvSpPr/>
              <p:nvPr/>
            </p:nvSpPr>
            <p:spPr>
              <a:xfrm>
                <a:off x="259556" y="1539874"/>
                <a:ext cx="188915"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08" name="Freeform 35"/>
              <p:cNvSpPr/>
              <p:nvPr/>
            </p:nvSpPr>
            <p:spPr>
              <a:xfrm>
                <a:off x="159544" y="5694363"/>
                <a:ext cx="298452" cy="1154115"/>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09" name="Freeform 36"/>
              <p:cNvSpPr/>
              <p:nvPr/>
            </p:nvSpPr>
            <p:spPr>
              <a:xfrm>
                <a:off x="400844" y="5551488"/>
                <a:ext cx="157165" cy="155577"/>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10" name="Freeform 37"/>
              <p:cNvSpPr/>
              <p:nvPr/>
            </p:nvSpPr>
            <p:spPr>
              <a:xfrm>
                <a:off x="338931" y="4762"/>
                <a:ext cx="304803" cy="1544640"/>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11" name="Freeform 38"/>
              <p:cNvSpPr/>
              <p:nvPr/>
            </p:nvSpPr>
            <p:spPr>
              <a:xfrm>
                <a:off x="264319" y="4867275"/>
                <a:ext cx="188915"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12" name="Freeform 39"/>
              <p:cNvSpPr/>
              <p:nvPr/>
            </p:nvSpPr>
            <p:spPr>
              <a:xfrm>
                <a:off x="69056" y="5046663"/>
                <a:ext cx="307977" cy="1801815"/>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13" name="Freeform 40"/>
              <p:cNvSpPr/>
              <p:nvPr/>
            </p:nvSpPr>
            <p:spPr>
              <a:xfrm>
                <a:off x="477044" y="6416675"/>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14" name="Rectangle 41"/>
              <p:cNvSpPr/>
              <p:nvPr/>
            </p:nvSpPr>
            <p:spPr>
              <a:xfrm>
                <a:off x="567531" y="6596063"/>
                <a:ext cx="23815" cy="252414"/>
              </a:xfrm>
              <a:prstGeom prst="rect">
                <a:avLst/>
              </a:pr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sp>
        <p:nvSpPr>
          <p:cNvPr id="417" name="Title Text"/>
          <p:cNvSpPr txBox="1">
            <a:spLocks noGrp="1"/>
          </p:cNvSpPr>
          <p:nvPr>
            <p:ph type="title"/>
          </p:nvPr>
        </p:nvSpPr>
        <p:spPr>
          <a:xfrm>
            <a:off x="856059" y="463887"/>
            <a:ext cx="7429502" cy="1108930"/>
          </a:xfrm>
          <a:prstGeom prst="rect">
            <a:avLst/>
          </a:prstGeom>
        </p:spPr>
        <p:txBody>
          <a:bodyPr lIns="45718" tIns="45718" rIns="45718" bIns="45718" anchor="ctr"/>
          <a:lstStyle>
            <a:lvl1pPr defTabSz="685783">
              <a:lnSpc>
                <a:spcPct val="90000"/>
              </a:lnSpc>
              <a:defRPr sz="2700" cap="all">
                <a:solidFill>
                  <a:srgbClr val="FFFFFF"/>
                </a:solidFill>
                <a:latin typeface="Tw Cen MT"/>
                <a:ea typeface="Tw Cen MT"/>
                <a:cs typeface="Tw Cen MT"/>
                <a:sym typeface="Tw Cen MT"/>
              </a:defRPr>
            </a:lvl1pPr>
          </a:lstStyle>
          <a:p>
            <a:r>
              <a:t>Title Text</a:t>
            </a:r>
          </a:p>
        </p:txBody>
      </p:sp>
      <p:sp>
        <p:nvSpPr>
          <p:cNvPr id="418" name="Slide Number"/>
          <p:cNvSpPr txBox="1">
            <a:spLocks noGrp="1"/>
          </p:cNvSpPr>
          <p:nvPr>
            <p:ph type="sldNum" sz="quarter" idx="2"/>
          </p:nvPr>
        </p:nvSpPr>
        <p:spPr>
          <a:xfrm>
            <a:off x="8077813" y="4445507"/>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412912730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pic>
        <p:nvPicPr>
          <p:cNvPr id="425" name="Picture 2" descr="Picture 2"/>
          <p:cNvPicPr>
            <a:picLocks noChangeAspect="1"/>
          </p:cNvPicPr>
          <p:nvPr/>
        </p:nvPicPr>
        <p:blipFill>
          <a:blip r:embed="rId2"/>
          <a:stretch>
            <a:fillRect/>
          </a:stretch>
        </p:blipFill>
        <p:spPr>
          <a:xfrm>
            <a:off x="1" y="-2"/>
            <a:ext cx="9144003" cy="5143503"/>
          </a:xfrm>
          <a:prstGeom prst="rect">
            <a:avLst/>
          </a:prstGeom>
          <a:ln w="12700">
            <a:miter lim="400000"/>
          </a:ln>
        </p:spPr>
      </p:pic>
      <p:grpSp>
        <p:nvGrpSpPr>
          <p:cNvPr id="464" name="Group 7"/>
          <p:cNvGrpSpPr/>
          <p:nvPr/>
        </p:nvGrpSpPr>
        <p:grpSpPr>
          <a:xfrm>
            <a:off x="-10717" y="1"/>
            <a:ext cx="9040419" cy="5143502"/>
            <a:chOff x="0" y="0"/>
            <a:chExt cx="12053891" cy="6858002"/>
          </a:xfrm>
        </p:grpSpPr>
        <p:grpSp>
          <p:nvGrpSpPr>
            <p:cNvPr id="452" name="Group 8"/>
            <p:cNvGrpSpPr/>
            <p:nvPr/>
          </p:nvGrpSpPr>
          <p:grpSpPr>
            <a:xfrm>
              <a:off x="0" y="0"/>
              <a:ext cx="1213649" cy="6858003"/>
              <a:chOff x="0" y="0"/>
              <a:chExt cx="1213648" cy="6858002"/>
            </a:xfrm>
          </p:grpSpPr>
          <p:sp>
            <p:nvSpPr>
              <p:cNvPr id="426" name="Rectangle 5"/>
              <p:cNvSpPr/>
              <p:nvPr/>
            </p:nvSpPr>
            <p:spPr>
              <a:xfrm>
                <a:off x="128587" y="4763"/>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27" name="Freeform 6"/>
              <p:cNvSpPr/>
              <p:nvPr/>
            </p:nvSpPr>
            <p:spPr>
              <a:xfrm>
                <a:off x="47625" y="217646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28" name="Freeform 7"/>
              <p:cNvSpPr/>
              <p:nvPr/>
            </p:nvSpPr>
            <p:spPr>
              <a:xfrm>
                <a:off x="42863" y="4021137"/>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29" name="Freeform 8"/>
              <p:cNvSpPr/>
              <p:nvPr/>
            </p:nvSpPr>
            <p:spPr>
              <a:xfrm>
                <a:off x="214313" y="4763"/>
                <a:ext cx="369890" cy="1811339"/>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30" name="Freeform 9"/>
              <p:cNvSpPr/>
              <p:nvPr/>
            </p:nvSpPr>
            <p:spPr>
              <a:xfrm>
                <a:off x="517525" y="1801812"/>
                <a:ext cx="190501"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31" name="Freeform 10"/>
              <p:cNvSpPr/>
              <p:nvPr/>
            </p:nvSpPr>
            <p:spPr>
              <a:xfrm>
                <a:off x="300038" y="4762"/>
                <a:ext cx="369890" cy="1430340"/>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32" name="Freeform 11"/>
              <p:cNvSpPr/>
              <p:nvPr/>
            </p:nvSpPr>
            <p:spPr>
              <a:xfrm>
                <a:off x="560388" y="0"/>
                <a:ext cx="152402"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33" name="Freeform 12"/>
              <p:cNvSpPr/>
              <p:nvPr/>
            </p:nvSpPr>
            <p:spPr>
              <a:xfrm>
                <a:off x="603250" y="142081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34" name="Freeform 13"/>
              <p:cNvSpPr/>
              <p:nvPr/>
            </p:nvSpPr>
            <p:spPr>
              <a:xfrm>
                <a:off x="603250" y="903287"/>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35" name="Freeform 14"/>
              <p:cNvSpPr/>
              <p:nvPr/>
            </p:nvSpPr>
            <p:spPr>
              <a:xfrm>
                <a:off x="655638" y="0"/>
                <a:ext cx="422278" cy="527051"/>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36" name="Freeform 15"/>
              <p:cNvSpPr/>
              <p:nvPr/>
            </p:nvSpPr>
            <p:spPr>
              <a:xfrm>
                <a:off x="1042194" y="488949"/>
                <a:ext cx="147640"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37" name="Freeform 17"/>
              <p:cNvSpPr/>
              <p:nvPr/>
            </p:nvSpPr>
            <p:spPr>
              <a:xfrm>
                <a:off x="23812" y="1801812"/>
                <a:ext cx="123828" cy="127002"/>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38" name="Freeform 18"/>
              <p:cNvSpPr/>
              <p:nvPr/>
            </p:nvSpPr>
            <p:spPr>
              <a:xfrm>
                <a:off x="4762" y="3549649"/>
                <a:ext cx="147641" cy="481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39" name="Freeform 19"/>
              <p:cNvSpPr/>
              <p:nvPr/>
            </p:nvSpPr>
            <p:spPr>
              <a:xfrm>
                <a:off x="142875" y="1382712"/>
                <a:ext cx="142876" cy="4762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40" name="Freeform 20"/>
              <p:cNvSpPr/>
              <p:nvPr/>
            </p:nvSpPr>
            <p:spPr>
              <a:xfrm>
                <a:off x="219075" y="1849437"/>
                <a:ext cx="114301" cy="1079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41" name="Rectangle 21"/>
              <p:cNvSpPr/>
              <p:nvPr/>
            </p:nvSpPr>
            <p:spPr>
              <a:xfrm>
                <a:off x="147637" y="4662488"/>
                <a:ext cx="23815" cy="2181225"/>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42" name="Freeform 22"/>
              <p:cNvSpPr/>
              <p:nvPr/>
            </p:nvSpPr>
            <p:spPr>
              <a:xfrm>
                <a:off x="238125" y="5041900"/>
                <a:ext cx="369890" cy="1801815"/>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43" name="Freeform 23"/>
              <p:cNvSpPr/>
              <p:nvPr/>
            </p:nvSpPr>
            <p:spPr>
              <a:xfrm>
                <a:off x="66675" y="4481512"/>
                <a:ext cx="190501" cy="1905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44" name="Freeform 24"/>
              <p:cNvSpPr/>
              <p:nvPr/>
            </p:nvSpPr>
            <p:spPr>
              <a:xfrm>
                <a:off x="-1" y="5627688"/>
                <a:ext cx="85727" cy="12160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45" name="Freeform 25"/>
              <p:cNvSpPr/>
              <p:nvPr/>
            </p:nvSpPr>
            <p:spPr>
              <a:xfrm>
                <a:off x="541338" y="4867275"/>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46" name="Freeform 26"/>
              <p:cNvSpPr/>
              <p:nvPr/>
            </p:nvSpPr>
            <p:spPr>
              <a:xfrm>
                <a:off x="323850" y="5422900"/>
                <a:ext cx="374651" cy="1425577"/>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47" name="Freeform 27"/>
              <p:cNvSpPr/>
              <p:nvPr/>
            </p:nvSpPr>
            <p:spPr>
              <a:xfrm>
                <a:off x="584200" y="5945188"/>
                <a:ext cx="152401" cy="912815"/>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48" name="Freeform 28"/>
              <p:cNvSpPr/>
              <p:nvPr/>
            </p:nvSpPr>
            <p:spPr>
              <a:xfrm>
                <a:off x="627063" y="5246688"/>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49" name="Freeform 29"/>
              <p:cNvSpPr/>
              <p:nvPr/>
            </p:nvSpPr>
            <p:spPr>
              <a:xfrm>
                <a:off x="627063" y="5764213"/>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50" name="Freeform 30"/>
              <p:cNvSpPr/>
              <p:nvPr/>
            </p:nvSpPr>
            <p:spPr>
              <a:xfrm>
                <a:off x="684213" y="6330950"/>
                <a:ext cx="417515" cy="517527"/>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51" name="Freeform 31"/>
              <p:cNvSpPr/>
              <p:nvPr/>
            </p:nvSpPr>
            <p:spPr>
              <a:xfrm>
                <a:off x="1063626" y="6221413"/>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nvGrpSpPr>
            <p:cNvPr id="463" name="Group 9"/>
            <p:cNvGrpSpPr/>
            <p:nvPr/>
          </p:nvGrpSpPr>
          <p:grpSpPr>
            <a:xfrm>
              <a:off x="11386343" y="0"/>
              <a:ext cx="667549" cy="6848478"/>
              <a:chOff x="-1" y="0"/>
              <a:chExt cx="667547" cy="6848477"/>
            </a:xfrm>
          </p:grpSpPr>
          <p:sp>
            <p:nvSpPr>
              <p:cNvPr id="453" name="Freeform 32"/>
              <p:cNvSpPr/>
              <p:nvPr/>
            </p:nvSpPr>
            <p:spPr>
              <a:xfrm>
                <a:off x="111919" y="0"/>
                <a:ext cx="417515" cy="512764"/>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54" name="Freeform 33"/>
              <p:cNvSpPr/>
              <p:nvPr/>
            </p:nvSpPr>
            <p:spPr>
              <a:xfrm>
                <a:off x="-2" y="474662"/>
                <a:ext cx="150023" cy="152402"/>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55" name="Freeform 34"/>
              <p:cNvSpPr/>
              <p:nvPr/>
            </p:nvSpPr>
            <p:spPr>
              <a:xfrm>
                <a:off x="259556" y="1539874"/>
                <a:ext cx="188915"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56" name="Freeform 35"/>
              <p:cNvSpPr/>
              <p:nvPr/>
            </p:nvSpPr>
            <p:spPr>
              <a:xfrm>
                <a:off x="159544" y="5694363"/>
                <a:ext cx="298452" cy="1154115"/>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57" name="Freeform 36"/>
              <p:cNvSpPr/>
              <p:nvPr/>
            </p:nvSpPr>
            <p:spPr>
              <a:xfrm>
                <a:off x="400844" y="5551488"/>
                <a:ext cx="157165" cy="155577"/>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58" name="Freeform 37"/>
              <p:cNvSpPr/>
              <p:nvPr/>
            </p:nvSpPr>
            <p:spPr>
              <a:xfrm>
                <a:off x="338931" y="4762"/>
                <a:ext cx="304803" cy="1544640"/>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59" name="Freeform 38"/>
              <p:cNvSpPr/>
              <p:nvPr/>
            </p:nvSpPr>
            <p:spPr>
              <a:xfrm>
                <a:off x="264319" y="4867275"/>
                <a:ext cx="188915"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60" name="Freeform 39"/>
              <p:cNvSpPr/>
              <p:nvPr/>
            </p:nvSpPr>
            <p:spPr>
              <a:xfrm>
                <a:off x="69056" y="5046663"/>
                <a:ext cx="307977" cy="1801815"/>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61" name="Freeform 40"/>
              <p:cNvSpPr/>
              <p:nvPr/>
            </p:nvSpPr>
            <p:spPr>
              <a:xfrm>
                <a:off x="477044" y="6416675"/>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62" name="Rectangle 41"/>
              <p:cNvSpPr/>
              <p:nvPr/>
            </p:nvSpPr>
            <p:spPr>
              <a:xfrm>
                <a:off x="567531" y="6596063"/>
                <a:ext cx="23815" cy="252414"/>
              </a:xfrm>
              <a:prstGeom prst="rect">
                <a:avLst/>
              </a:pr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sp>
        <p:nvSpPr>
          <p:cNvPr id="465" name="Slide Number"/>
          <p:cNvSpPr txBox="1">
            <a:spLocks noGrp="1"/>
          </p:cNvSpPr>
          <p:nvPr>
            <p:ph type="sldNum" sz="quarter" idx="2"/>
          </p:nvPr>
        </p:nvSpPr>
        <p:spPr>
          <a:xfrm>
            <a:off x="8077813" y="4445507"/>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90989907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pic>
        <p:nvPicPr>
          <p:cNvPr id="472" name="Picture 2" descr="Picture 2"/>
          <p:cNvPicPr>
            <a:picLocks noChangeAspect="1"/>
          </p:cNvPicPr>
          <p:nvPr/>
        </p:nvPicPr>
        <p:blipFill>
          <a:blip r:embed="rId2"/>
          <a:stretch>
            <a:fillRect/>
          </a:stretch>
        </p:blipFill>
        <p:spPr>
          <a:xfrm>
            <a:off x="1" y="-2"/>
            <a:ext cx="9144003" cy="5143503"/>
          </a:xfrm>
          <a:prstGeom prst="rect">
            <a:avLst/>
          </a:prstGeom>
          <a:ln w="12700">
            <a:miter lim="400000"/>
          </a:ln>
        </p:spPr>
      </p:pic>
      <p:grpSp>
        <p:nvGrpSpPr>
          <p:cNvPr id="511" name="Group 7"/>
          <p:cNvGrpSpPr/>
          <p:nvPr/>
        </p:nvGrpSpPr>
        <p:grpSpPr>
          <a:xfrm>
            <a:off x="-10717" y="1"/>
            <a:ext cx="9040419" cy="5143502"/>
            <a:chOff x="0" y="0"/>
            <a:chExt cx="12053891" cy="6858002"/>
          </a:xfrm>
        </p:grpSpPr>
        <p:grpSp>
          <p:nvGrpSpPr>
            <p:cNvPr id="499" name="Group 8"/>
            <p:cNvGrpSpPr/>
            <p:nvPr/>
          </p:nvGrpSpPr>
          <p:grpSpPr>
            <a:xfrm>
              <a:off x="0" y="0"/>
              <a:ext cx="1213649" cy="6858003"/>
              <a:chOff x="0" y="0"/>
              <a:chExt cx="1213648" cy="6858002"/>
            </a:xfrm>
          </p:grpSpPr>
          <p:sp>
            <p:nvSpPr>
              <p:cNvPr id="473" name="Rectangle 5"/>
              <p:cNvSpPr/>
              <p:nvPr/>
            </p:nvSpPr>
            <p:spPr>
              <a:xfrm>
                <a:off x="128587" y="4763"/>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74" name="Freeform 6"/>
              <p:cNvSpPr/>
              <p:nvPr/>
            </p:nvSpPr>
            <p:spPr>
              <a:xfrm>
                <a:off x="47625" y="217646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75" name="Freeform 7"/>
              <p:cNvSpPr/>
              <p:nvPr/>
            </p:nvSpPr>
            <p:spPr>
              <a:xfrm>
                <a:off x="42863" y="4021137"/>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76" name="Freeform 8"/>
              <p:cNvSpPr/>
              <p:nvPr/>
            </p:nvSpPr>
            <p:spPr>
              <a:xfrm>
                <a:off x="214313" y="4763"/>
                <a:ext cx="369890" cy="1811339"/>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77" name="Freeform 9"/>
              <p:cNvSpPr/>
              <p:nvPr/>
            </p:nvSpPr>
            <p:spPr>
              <a:xfrm>
                <a:off x="517525" y="1801812"/>
                <a:ext cx="190501"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78" name="Freeform 10"/>
              <p:cNvSpPr/>
              <p:nvPr/>
            </p:nvSpPr>
            <p:spPr>
              <a:xfrm>
                <a:off x="300038" y="4762"/>
                <a:ext cx="369890" cy="1430340"/>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79" name="Freeform 11"/>
              <p:cNvSpPr/>
              <p:nvPr/>
            </p:nvSpPr>
            <p:spPr>
              <a:xfrm>
                <a:off x="560388" y="0"/>
                <a:ext cx="152402"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80" name="Freeform 12"/>
              <p:cNvSpPr/>
              <p:nvPr/>
            </p:nvSpPr>
            <p:spPr>
              <a:xfrm>
                <a:off x="603250" y="142081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81" name="Freeform 13"/>
              <p:cNvSpPr/>
              <p:nvPr/>
            </p:nvSpPr>
            <p:spPr>
              <a:xfrm>
                <a:off x="603250" y="903287"/>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82" name="Freeform 14"/>
              <p:cNvSpPr/>
              <p:nvPr/>
            </p:nvSpPr>
            <p:spPr>
              <a:xfrm>
                <a:off x="655638" y="0"/>
                <a:ext cx="422278" cy="527051"/>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83" name="Freeform 15"/>
              <p:cNvSpPr/>
              <p:nvPr/>
            </p:nvSpPr>
            <p:spPr>
              <a:xfrm>
                <a:off x="1042194" y="488949"/>
                <a:ext cx="147640"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84" name="Freeform 17"/>
              <p:cNvSpPr/>
              <p:nvPr/>
            </p:nvSpPr>
            <p:spPr>
              <a:xfrm>
                <a:off x="23812" y="1801812"/>
                <a:ext cx="123828" cy="127002"/>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85" name="Freeform 18"/>
              <p:cNvSpPr/>
              <p:nvPr/>
            </p:nvSpPr>
            <p:spPr>
              <a:xfrm>
                <a:off x="4762" y="3549649"/>
                <a:ext cx="147641" cy="481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86" name="Freeform 19"/>
              <p:cNvSpPr/>
              <p:nvPr/>
            </p:nvSpPr>
            <p:spPr>
              <a:xfrm>
                <a:off x="142875" y="1382712"/>
                <a:ext cx="142876" cy="4762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87" name="Freeform 20"/>
              <p:cNvSpPr/>
              <p:nvPr/>
            </p:nvSpPr>
            <p:spPr>
              <a:xfrm>
                <a:off x="219075" y="1849437"/>
                <a:ext cx="114301" cy="1079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88" name="Rectangle 21"/>
              <p:cNvSpPr/>
              <p:nvPr/>
            </p:nvSpPr>
            <p:spPr>
              <a:xfrm>
                <a:off x="147637" y="4662488"/>
                <a:ext cx="23815" cy="2181225"/>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89" name="Freeform 22"/>
              <p:cNvSpPr/>
              <p:nvPr/>
            </p:nvSpPr>
            <p:spPr>
              <a:xfrm>
                <a:off x="238125" y="5041900"/>
                <a:ext cx="369890" cy="1801815"/>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90" name="Freeform 23"/>
              <p:cNvSpPr/>
              <p:nvPr/>
            </p:nvSpPr>
            <p:spPr>
              <a:xfrm>
                <a:off x="66675" y="4481512"/>
                <a:ext cx="190501" cy="1905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91" name="Freeform 24"/>
              <p:cNvSpPr/>
              <p:nvPr/>
            </p:nvSpPr>
            <p:spPr>
              <a:xfrm>
                <a:off x="-1" y="5627688"/>
                <a:ext cx="85727" cy="12160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92" name="Freeform 25"/>
              <p:cNvSpPr/>
              <p:nvPr/>
            </p:nvSpPr>
            <p:spPr>
              <a:xfrm>
                <a:off x="541338" y="4867275"/>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93" name="Freeform 26"/>
              <p:cNvSpPr/>
              <p:nvPr/>
            </p:nvSpPr>
            <p:spPr>
              <a:xfrm>
                <a:off x="323850" y="5422900"/>
                <a:ext cx="374651" cy="1425577"/>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94" name="Freeform 27"/>
              <p:cNvSpPr/>
              <p:nvPr/>
            </p:nvSpPr>
            <p:spPr>
              <a:xfrm>
                <a:off x="584200" y="5945188"/>
                <a:ext cx="152401" cy="912815"/>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95" name="Freeform 28"/>
              <p:cNvSpPr/>
              <p:nvPr/>
            </p:nvSpPr>
            <p:spPr>
              <a:xfrm>
                <a:off x="627063" y="5246688"/>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96" name="Freeform 29"/>
              <p:cNvSpPr/>
              <p:nvPr/>
            </p:nvSpPr>
            <p:spPr>
              <a:xfrm>
                <a:off x="627063" y="5764213"/>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97" name="Freeform 30"/>
              <p:cNvSpPr/>
              <p:nvPr/>
            </p:nvSpPr>
            <p:spPr>
              <a:xfrm>
                <a:off x="684213" y="6330950"/>
                <a:ext cx="417515" cy="517527"/>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498" name="Freeform 31"/>
              <p:cNvSpPr/>
              <p:nvPr/>
            </p:nvSpPr>
            <p:spPr>
              <a:xfrm>
                <a:off x="1063626" y="6221413"/>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nvGrpSpPr>
            <p:cNvPr id="510" name="Group 9"/>
            <p:cNvGrpSpPr/>
            <p:nvPr/>
          </p:nvGrpSpPr>
          <p:grpSpPr>
            <a:xfrm>
              <a:off x="11386343" y="0"/>
              <a:ext cx="667549" cy="6848478"/>
              <a:chOff x="-1" y="0"/>
              <a:chExt cx="667547" cy="6848477"/>
            </a:xfrm>
          </p:grpSpPr>
          <p:sp>
            <p:nvSpPr>
              <p:cNvPr id="500" name="Freeform 32"/>
              <p:cNvSpPr/>
              <p:nvPr/>
            </p:nvSpPr>
            <p:spPr>
              <a:xfrm>
                <a:off x="111919" y="0"/>
                <a:ext cx="417515" cy="512764"/>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01" name="Freeform 33"/>
              <p:cNvSpPr/>
              <p:nvPr/>
            </p:nvSpPr>
            <p:spPr>
              <a:xfrm>
                <a:off x="-2" y="474662"/>
                <a:ext cx="150023" cy="152402"/>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02" name="Freeform 34"/>
              <p:cNvSpPr/>
              <p:nvPr/>
            </p:nvSpPr>
            <p:spPr>
              <a:xfrm>
                <a:off x="259556" y="1539874"/>
                <a:ext cx="188915"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03" name="Freeform 35"/>
              <p:cNvSpPr/>
              <p:nvPr/>
            </p:nvSpPr>
            <p:spPr>
              <a:xfrm>
                <a:off x="159544" y="5694363"/>
                <a:ext cx="298452" cy="1154115"/>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04" name="Freeform 36"/>
              <p:cNvSpPr/>
              <p:nvPr/>
            </p:nvSpPr>
            <p:spPr>
              <a:xfrm>
                <a:off x="400844" y="5551488"/>
                <a:ext cx="157165" cy="155577"/>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05" name="Freeform 37"/>
              <p:cNvSpPr/>
              <p:nvPr/>
            </p:nvSpPr>
            <p:spPr>
              <a:xfrm>
                <a:off x="338931" y="4762"/>
                <a:ext cx="304803" cy="1544640"/>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06" name="Freeform 38"/>
              <p:cNvSpPr/>
              <p:nvPr/>
            </p:nvSpPr>
            <p:spPr>
              <a:xfrm>
                <a:off x="264319" y="4867275"/>
                <a:ext cx="188915"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07" name="Freeform 39"/>
              <p:cNvSpPr/>
              <p:nvPr/>
            </p:nvSpPr>
            <p:spPr>
              <a:xfrm>
                <a:off x="69056" y="5046663"/>
                <a:ext cx="307977" cy="1801815"/>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08" name="Freeform 40"/>
              <p:cNvSpPr/>
              <p:nvPr/>
            </p:nvSpPr>
            <p:spPr>
              <a:xfrm>
                <a:off x="477044" y="6416675"/>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09" name="Rectangle 41"/>
              <p:cNvSpPr/>
              <p:nvPr/>
            </p:nvSpPr>
            <p:spPr>
              <a:xfrm>
                <a:off x="567531" y="6596063"/>
                <a:ext cx="23815" cy="252414"/>
              </a:xfrm>
              <a:prstGeom prst="rect">
                <a:avLst/>
              </a:pr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sp>
        <p:nvSpPr>
          <p:cNvPr id="512" name="Title Text"/>
          <p:cNvSpPr txBox="1">
            <a:spLocks noGrp="1"/>
          </p:cNvSpPr>
          <p:nvPr>
            <p:ph type="title"/>
          </p:nvPr>
        </p:nvSpPr>
        <p:spPr>
          <a:xfrm>
            <a:off x="860029" y="457201"/>
            <a:ext cx="2892030" cy="1229914"/>
          </a:xfrm>
          <a:prstGeom prst="rect">
            <a:avLst/>
          </a:prstGeom>
        </p:spPr>
        <p:txBody>
          <a:bodyPr lIns="45718" tIns="45718" rIns="45718" bIns="45718" anchor="b"/>
          <a:lstStyle>
            <a:lvl1pPr defTabSz="685783">
              <a:lnSpc>
                <a:spcPct val="90000"/>
              </a:lnSpc>
              <a:defRPr sz="2400" cap="all">
                <a:solidFill>
                  <a:srgbClr val="FFFFFF"/>
                </a:solidFill>
                <a:latin typeface="Tw Cen MT"/>
                <a:ea typeface="Tw Cen MT"/>
                <a:cs typeface="Tw Cen MT"/>
                <a:sym typeface="Tw Cen MT"/>
              </a:defRPr>
            </a:lvl1pPr>
          </a:lstStyle>
          <a:p>
            <a:r>
              <a:t>Title Text</a:t>
            </a:r>
          </a:p>
        </p:txBody>
      </p:sp>
      <p:sp>
        <p:nvSpPr>
          <p:cNvPr id="513" name="Body Level One…"/>
          <p:cNvSpPr txBox="1">
            <a:spLocks noGrp="1"/>
          </p:cNvSpPr>
          <p:nvPr>
            <p:ph type="body" sz="half" idx="1"/>
          </p:nvPr>
        </p:nvSpPr>
        <p:spPr>
          <a:xfrm>
            <a:off x="3867151" y="444500"/>
            <a:ext cx="4418408" cy="3898903"/>
          </a:xfrm>
          <a:prstGeom prst="rect">
            <a:avLst/>
          </a:prstGeom>
        </p:spPr>
        <p:txBody>
          <a:bodyPr lIns="45718" tIns="45718" rIns="45718" bIns="45718" anchor="ctr"/>
          <a:lstStyle>
            <a:lvl1pPr marL="171444" indent="-171444"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1pPr>
            <a:lvl2pPr marL="548625" indent="-205734"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2pPr>
            <a:lvl3pPr marL="914376" indent="-228593"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3pPr>
            <a:lvl4pPr marL="1285842" indent="-257168"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4pPr>
            <a:lvl5pPr marL="1628734" indent="-257168" defTabSz="685783">
              <a:lnSpc>
                <a:spcPct val="120000"/>
              </a:lnSpc>
              <a:spcBef>
                <a:spcPts val="750"/>
              </a:spcBef>
              <a:buSzPct val="125000"/>
              <a:buFont typeface="Arial"/>
              <a:buChar char="•"/>
              <a:defRPr sz="1800">
                <a:solidFill>
                  <a:srgbClr val="FFFFFF"/>
                </a:solidFill>
                <a:latin typeface="Tw Cen MT"/>
                <a:ea typeface="Tw Cen MT"/>
                <a:cs typeface="Tw Cen MT"/>
                <a:sym typeface="Tw Cen MT"/>
              </a:defRPr>
            </a:lvl5pPr>
          </a:lstStyle>
          <a:p>
            <a:r>
              <a:t>Body Level One</a:t>
            </a:r>
          </a:p>
          <a:p>
            <a:pPr lvl="1"/>
            <a:r>
              <a:t>Body Level Two</a:t>
            </a:r>
          </a:p>
          <a:p>
            <a:pPr lvl="2"/>
            <a:r>
              <a:t>Body Level Three</a:t>
            </a:r>
          </a:p>
          <a:p>
            <a:pPr lvl="3"/>
            <a:r>
              <a:t>Body Level Four</a:t>
            </a:r>
          </a:p>
          <a:p>
            <a:pPr lvl="4"/>
            <a:r>
              <a:t>Body Level Five</a:t>
            </a:r>
          </a:p>
        </p:txBody>
      </p:sp>
      <p:sp>
        <p:nvSpPr>
          <p:cNvPr id="514" name="Text Placeholder 3"/>
          <p:cNvSpPr>
            <a:spLocks noGrp="1"/>
          </p:cNvSpPr>
          <p:nvPr>
            <p:ph type="body" sz="quarter" idx="21"/>
          </p:nvPr>
        </p:nvSpPr>
        <p:spPr>
          <a:xfrm>
            <a:off x="860029" y="1687113"/>
            <a:ext cx="2892029" cy="2656288"/>
          </a:xfrm>
          <a:prstGeom prst="rect">
            <a:avLst/>
          </a:prstGeom>
        </p:spPr>
        <p:txBody>
          <a:bodyPr lIns="45718" tIns="45718" rIns="45718" bIns="45718"/>
          <a:lstStyle/>
          <a:p>
            <a:endParaRPr/>
          </a:p>
        </p:txBody>
      </p:sp>
      <p:sp>
        <p:nvSpPr>
          <p:cNvPr id="515" name="Slide Number"/>
          <p:cNvSpPr txBox="1">
            <a:spLocks noGrp="1"/>
          </p:cNvSpPr>
          <p:nvPr>
            <p:ph type="sldNum" sz="quarter" idx="2"/>
          </p:nvPr>
        </p:nvSpPr>
        <p:spPr>
          <a:xfrm>
            <a:off x="8077813" y="4445507"/>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122126469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Panoramic Picture with Caption">
    <p:spTree>
      <p:nvGrpSpPr>
        <p:cNvPr id="1" name=""/>
        <p:cNvGrpSpPr/>
        <p:nvPr/>
      </p:nvGrpSpPr>
      <p:grpSpPr>
        <a:xfrm>
          <a:off x="0" y="0"/>
          <a:ext cx="0" cy="0"/>
          <a:chOff x="0" y="0"/>
          <a:chExt cx="0" cy="0"/>
        </a:xfrm>
      </p:grpSpPr>
      <p:pic>
        <p:nvPicPr>
          <p:cNvPr id="572" name="Picture 2" descr="Picture 2"/>
          <p:cNvPicPr>
            <a:picLocks noChangeAspect="1"/>
          </p:cNvPicPr>
          <p:nvPr/>
        </p:nvPicPr>
        <p:blipFill>
          <a:blip r:embed="rId2"/>
          <a:stretch>
            <a:fillRect/>
          </a:stretch>
        </p:blipFill>
        <p:spPr>
          <a:xfrm>
            <a:off x="1" y="-2"/>
            <a:ext cx="9144003" cy="5143503"/>
          </a:xfrm>
          <a:prstGeom prst="rect">
            <a:avLst/>
          </a:prstGeom>
          <a:ln w="12700">
            <a:miter lim="400000"/>
          </a:ln>
        </p:spPr>
      </p:pic>
      <p:grpSp>
        <p:nvGrpSpPr>
          <p:cNvPr id="611" name="Group 7"/>
          <p:cNvGrpSpPr/>
          <p:nvPr/>
        </p:nvGrpSpPr>
        <p:grpSpPr>
          <a:xfrm>
            <a:off x="-10717" y="1"/>
            <a:ext cx="9040419" cy="5143502"/>
            <a:chOff x="0" y="0"/>
            <a:chExt cx="12053891" cy="6858002"/>
          </a:xfrm>
        </p:grpSpPr>
        <p:grpSp>
          <p:nvGrpSpPr>
            <p:cNvPr id="599" name="Group 8"/>
            <p:cNvGrpSpPr/>
            <p:nvPr/>
          </p:nvGrpSpPr>
          <p:grpSpPr>
            <a:xfrm>
              <a:off x="0" y="0"/>
              <a:ext cx="1213649" cy="6858003"/>
              <a:chOff x="0" y="0"/>
              <a:chExt cx="1213648" cy="6858002"/>
            </a:xfrm>
          </p:grpSpPr>
          <p:sp>
            <p:nvSpPr>
              <p:cNvPr id="573" name="Rectangle 5"/>
              <p:cNvSpPr/>
              <p:nvPr/>
            </p:nvSpPr>
            <p:spPr>
              <a:xfrm>
                <a:off x="128587" y="4763"/>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74" name="Freeform 6"/>
              <p:cNvSpPr/>
              <p:nvPr/>
            </p:nvSpPr>
            <p:spPr>
              <a:xfrm>
                <a:off x="47625" y="217646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75" name="Freeform 7"/>
              <p:cNvSpPr/>
              <p:nvPr/>
            </p:nvSpPr>
            <p:spPr>
              <a:xfrm>
                <a:off x="42863" y="4021137"/>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76" name="Freeform 8"/>
              <p:cNvSpPr/>
              <p:nvPr/>
            </p:nvSpPr>
            <p:spPr>
              <a:xfrm>
                <a:off x="214313" y="4763"/>
                <a:ext cx="369890" cy="1811339"/>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77" name="Freeform 9"/>
              <p:cNvSpPr/>
              <p:nvPr/>
            </p:nvSpPr>
            <p:spPr>
              <a:xfrm>
                <a:off x="517525" y="1801812"/>
                <a:ext cx="190501"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78" name="Freeform 10"/>
              <p:cNvSpPr/>
              <p:nvPr/>
            </p:nvSpPr>
            <p:spPr>
              <a:xfrm>
                <a:off x="300038" y="4762"/>
                <a:ext cx="369890" cy="1430340"/>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79" name="Freeform 11"/>
              <p:cNvSpPr/>
              <p:nvPr/>
            </p:nvSpPr>
            <p:spPr>
              <a:xfrm>
                <a:off x="560388" y="0"/>
                <a:ext cx="152402"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80" name="Freeform 12"/>
              <p:cNvSpPr/>
              <p:nvPr/>
            </p:nvSpPr>
            <p:spPr>
              <a:xfrm>
                <a:off x="603250" y="142081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81" name="Freeform 13"/>
              <p:cNvSpPr/>
              <p:nvPr/>
            </p:nvSpPr>
            <p:spPr>
              <a:xfrm>
                <a:off x="603250" y="903287"/>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82" name="Freeform 14"/>
              <p:cNvSpPr/>
              <p:nvPr/>
            </p:nvSpPr>
            <p:spPr>
              <a:xfrm>
                <a:off x="655638" y="0"/>
                <a:ext cx="422278" cy="527051"/>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83" name="Freeform 15"/>
              <p:cNvSpPr/>
              <p:nvPr/>
            </p:nvSpPr>
            <p:spPr>
              <a:xfrm>
                <a:off x="1042194" y="488949"/>
                <a:ext cx="147640"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84" name="Freeform 17"/>
              <p:cNvSpPr/>
              <p:nvPr/>
            </p:nvSpPr>
            <p:spPr>
              <a:xfrm>
                <a:off x="23812" y="1801812"/>
                <a:ext cx="123828" cy="127002"/>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85" name="Freeform 18"/>
              <p:cNvSpPr/>
              <p:nvPr/>
            </p:nvSpPr>
            <p:spPr>
              <a:xfrm>
                <a:off x="4762" y="3549649"/>
                <a:ext cx="147641" cy="481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86" name="Freeform 19"/>
              <p:cNvSpPr/>
              <p:nvPr/>
            </p:nvSpPr>
            <p:spPr>
              <a:xfrm>
                <a:off x="142875" y="1382712"/>
                <a:ext cx="142876" cy="4762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87" name="Freeform 20"/>
              <p:cNvSpPr/>
              <p:nvPr/>
            </p:nvSpPr>
            <p:spPr>
              <a:xfrm>
                <a:off x="219075" y="1849437"/>
                <a:ext cx="114301" cy="1079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88" name="Rectangle 21"/>
              <p:cNvSpPr/>
              <p:nvPr/>
            </p:nvSpPr>
            <p:spPr>
              <a:xfrm>
                <a:off x="147637" y="4662488"/>
                <a:ext cx="23815" cy="2181225"/>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89" name="Freeform 22"/>
              <p:cNvSpPr/>
              <p:nvPr/>
            </p:nvSpPr>
            <p:spPr>
              <a:xfrm>
                <a:off x="238125" y="5041900"/>
                <a:ext cx="369890" cy="1801815"/>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90" name="Freeform 23"/>
              <p:cNvSpPr/>
              <p:nvPr/>
            </p:nvSpPr>
            <p:spPr>
              <a:xfrm>
                <a:off x="66675" y="4481512"/>
                <a:ext cx="190501" cy="1905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91" name="Freeform 24"/>
              <p:cNvSpPr/>
              <p:nvPr/>
            </p:nvSpPr>
            <p:spPr>
              <a:xfrm>
                <a:off x="-1" y="5627688"/>
                <a:ext cx="85727" cy="12160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92" name="Freeform 25"/>
              <p:cNvSpPr/>
              <p:nvPr/>
            </p:nvSpPr>
            <p:spPr>
              <a:xfrm>
                <a:off x="541338" y="4867275"/>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93" name="Freeform 26"/>
              <p:cNvSpPr/>
              <p:nvPr/>
            </p:nvSpPr>
            <p:spPr>
              <a:xfrm>
                <a:off x="323850" y="5422900"/>
                <a:ext cx="374651" cy="1425577"/>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94" name="Freeform 27"/>
              <p:cNvSpPr/>
              <p:nvPr/>
            </p:nvSpPr>
            <p:spPr>
              <a:xfrm>
                <a:off x="584200" y="5945188"/>
                <a:ext cx="152401" cy="912815"/>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95" name="Freeform 28"/>
              <p:cNvSpPr/>
              <p:nvPr/>
            </p:nvSpPr>
            <p:spPr>
              <a:xfrm>
                <a:off x="627063" y="5246688"/>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96" name="Freeform 29"/>
              <p:cNvSpPr/>
              <p:nvPr/>
            </p:nvSpPr>
            <p:spPr>
              <a:xfrm>
                <a:off x="627063" y="5764213"/>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97" name="Freeform 30"/>
              <p:cNvSpPr/>
              <p:nvPr/>
            </p:nvSpPr>
            <p:spPr>
              <a:xfrm>
                <a:off x="684213" y="6330950"/>
                <a:ext cx="417515" cy="517527"/>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598" name="Freeform 31"/>
              <p:cNvSpPr/>
              <p:nvPr/>
            </p:nvSpPr>
            <p:spPr>
              <a:xfrm>
                <a:off x="1063626" y="6221413"/>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nvGrpSpPr>
            <p:cNvPr id="610" name="Group 9"/>
            <p:cNvGrpSpPr/>
            <p:nvPr/>
          </p:nvGrpSpPr>
          <p:grpSpPr>
            <a:xfrm>
              <a:off x="11386343" y="0"/>
              <a:ext cx="667549" cy="6848478"/>
              <a:chOff x="-1" y="0"/>
              <a:chExt cx="667547" cy="6848477"/>
            </a:xfrm>
          </p:grpSpPr>
          <p:sp>
            <p:nvSpPr>
              <p:cNvPr id="600" name="Freeform 32"/>
              <p:cNvSpPr/>
              <p:nvPr/>
            </p:nvSpPr>
            <p:spPr>
              <a:xfrm>
                <a:off x="111919" y="0"/>
                <a:ext cx="417515" cy="512764"/>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01" name="Freeform 33"/>
              <p:cNvSpPr/>
              <p:nvPr/>
            </p:nvSpPr>
            <p:spPr>
              <a:xfrm>
                <a:off x="-2" y="474662"/>
                <a:ext cx="150023" cy="152402"/>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02" name="Freeform 34"/>
              <p:cNvSpPr/>
              <p:nvPr/>
            </p:nvSpPr>
            <p:spPr>
              <a:xfrm>
                <a:off x="259556" y="1539874"/>
                <a:ext cx="188915"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03" name="Freeform 35"/>
              <p:cNvSpPr/>
              <p:nvPr/>
            </p:nvSpPr>
            <p:spPr>
              <a:xfrm>
                <a:off x="159544" y="5694363"/>
                <a:ext cx="298452" cy="1154115"/>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04" name="Freeform 36"/>
              <p:cNvSpPr/>
              <p:nvPr/>
            </p:nvSpPr>
            <p:spPr>
              <a:xfrm>
                <a:off x="400844" y="5551488"/>
                <a:ext cx="157165" cy="155577"/>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05" name="Freeform 37"/>
              <p:cNvSpPr/>
              <p:nvPr/>
            </p:nvSpPr>
            <p:spPr>
              <a:xfrm>
                <a:off x="338931" y="4762"/>
                <a:ext cx="304803" cy="1544640"/>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06" name="Freeform 38"/>
              <p:cNvSpPr/>
              <p:nvPr/>
            </p:nvSpPr>
            <p:spPr>
              <a:xfrm>
                <a:off x="264319" y="4867275"/>
                <a:ext cx="188915"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07" name="Freeform 39"/>
              <p:cNvSpPr/>
              <p:nvPr/>
            </p:nvSpPr>
            <p:spPr>
              <a:xfrm>
                <a:off x="69056" y="5046663"/>
                <a:ext cx="307977" cy="1801815"/>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08" name="Freeform 40"/>
              <p:cNvSpPr/>
              <p:nvPr/>
            </p:nvSpPr>
            <p:spPr>
              <a:xfrm>
                <a:off x="477044" y="6416675"/>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09" name="Rectangle 41"/>
              <p:cNvSpPr/>
              <p:nvPr/>
            </p:nvSpPr>
            <p:spPr>
              <a:xfrm>
                <a:off x="567531" y="6596063"/>
                <a:ext cx="23815" cy="252414"/>
              </a:xfrm>
              <a:prstGeom prst="rect">
                <a:avLst/>
              </a:pr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sp>
        <p:nvSpPr>
          <p:cNvPr id="612" name="Title Text"/>
          <p:cNvSpPr txBox="1">
            <a:spLocks noGrp="1"/>
          </p:cNvSpPr>
          <p:nvPr>
            <p:ph type="title"/>
          </p:nvPr>
        </p:nvSpPr>
        <p:spPr>
          <a:xfrm>
            <a:off x="856059" y="3228499"/>
            <a:ext cx="7434266" cy="614518"/>
          </a:xfrm>
          <a:prstGeom prst="rect">
            <a:avLst/>
          </a:prstGeom>
        </p:spPr>
        <p:txBody>
          <a:bodyPr lIns="45718" tIns="45718" rIns="45718" bIns="45718" anchor="b"/>
          <a:lstStyle>
            <a:lvl1pPr defTabSz="685783">
              <a:lnSpc>
                <a:spcPct val="90000"/>
              </a:lnSpc>
              <a:defRPr sz="2400" cap="all">
                <a:solidFill>
                  <a:srgbClr val="FFFFFF"/>
                </a:solidFill>
                <a:latin typeface="Tw Cen MT"/>
                <a:ea typeface="Tw Cen MT"/>
                <a:cs typeface="Tw Cen MT"/>
                <a:sym typeface="Tw Cen MT"/>
              </a:defRPr>
            </a:lvl1pPr>
          </a:lstStyle>
          <a:p>
            <a:r>
              <a:t>Title Text</a:t>
            </a:r>
          </a:p>
        </p:txBody>
      </p:sp>
      <p:sp>
        <p:nvSpPr>
          <p:cNvPr id="613" name="Picture Placeholder 2"/>
          <p:cNvSpPr>
            <a:spLocks noGrp="1"/>
          </p:cNvSpPr>
          <p:nvPr>
            <p:ph type="pic" sz="half" idx="21"/>
          </p:nvPr>
        </p:nvSpPr>
        <p:spPr>
          <a:xfrm>
            <a:off x="856059" y="454819"/>
            <a:ext cx="7434266" cy="2474834"/>
          </a:xfrm>
          <a:prstGeom prst="rect">
            <a:avLst/>
          </a:prstGeom>
          <a:ln w="19050" cap="sq">
            <a:solidFill>
              <a:srgbClr val="B4FFFF">
                <a:alpha val="60000"/>
              </a:srgbClr>
            </a:solidFill>
            <a:miter lim="800000"/>
          </a:ln>
          <a:effectLst>
            <a:outerShdw blurRad="88900" dist="38100" dir="5400000" rotWithShape="0">
              <a:srgbClr val="000000">
                <a:alpha val="40000"/>
              </a:srgbClr>
            </a:outerShdw>
          </a:effectLst>
        </p:spPr>
        <p:txBody>
          <a:bodyPr lIns="91439" tIns="45719" rIns="91439" bIns="45719">
            <a:noAutofit/>
          </a:bodyPr>
          <a:lstStyle/>
          <a:p>
            <a:endParaRPr/>
          </a:p>
        </p:txBody>
      </p:sp>
      <p:sp>
        <p:nvSpPr>
          <p:cNvPr id="614" name="Body Level One…"/>
          <p:cNvSpPr txBox="1">
            <a:spLocks noGrp="1"/>
          </p:cNvSpPr>
          <p:nvPr>
            <p:ph type="body" sz="quarter" idx="1"/>
          </p:nvPr>
        </p:nvSpPr>
        <p:spPr>
          <a:xfrm>
            <a:off x="856024" y="3843015"/>
            <a:ext cx="7433144" cy="511856"/>
          </a:xfrm>
          <a:prstGeom prst="rect">
            <a:avLst/>
          </a:prstGeom>
        </p:spPr>
        <p:txBody>
          <a:bodyPr lIns="45718" tIns="45718" rIns="45718" bIns="45718"/>
          <a:lstStyle>
            <a:lvl1pPr defTabSz="685783">
              <a:lnSpc>
                <a:spcPct val="120000"/>
              </a:lnSpc>
              <a:spcBef>
                <a:spcPts val="750"/>
              </a:spcBef>
              <a:defRPr sz="1200">
                <a:solidFill>
                  <a:srgbClr val="FFFFFF"/>
                </a:solidFill>
                <a:latin typeface="Tw Cen MT"/>
                <a:ea typeface="Tw Cen MT"/>
                <a:cs typeface="Tw Cen MT"/>
                <a:sym typeface="Tw Cen MT"/>
              </a:defRPr>
            </a:lvl1pPr>
            <a:lvl2pPr defTabSz="685783">
              <a:lnSpc>
                <a:spcPct val="120000"/>
              </a:lnSpc>
              <a:spcBef>
                <a:spcPts val="750"/>
              </a:spcBef>
              <a:defRPr sz="1200">
                <a:solidFill>
                  <a:srgbClr val="FFFFFF"/>
                </a:solidFill>
                <a:latin typeface="Tw Cen MT"/>
                <a:ea typeface="Tw Cen MT"/>
                <a:cs typeface="Tw Cen MT"/>
                <a:sym typeface="Tw Cen MT"/>
              </a:defRPr>
            </a:lvl2pPr>
            <a:lvl3pPr defTabSz="685783">
              <a:lnSpc>
                <a:spcPct val="120000"/>
              </a:lnSpc>
              <a:spcBef>
                <a:spcPts val="750"/>
              </a:spcBef>
              <a:defRPr sz="1200">
                <a:solidFill>
                  <a:srgbClr val="FFFFFF"/>
                </a:solidFill>
                <a:latin typeface="Tw Cen MT"/>
                <a:ea typeface="Tw Cen MT"/>
                <a:cs typeface="Tw Cen MT"/>
                <a:sym typeface="Tw Cen MT"/>
              </a:defRPr>
            </a:lvl3pPr>
            <a:lvl4pPr defTabSz="685783">
              <a:lnSpc>
                <a:spcPct val="120000"/>
              </a:lnSpc>
              <a:spcBef>
                <a:spcPts val="750"/>
              </a:spcBef>
              <a:defRPr sz="1200">
                <a:solidFill>
                  <a:srgbClr val="FFFFFF"/>
                </a:solidFill>
                <a:latin typeface="Tw Cen MT"/>
                <a:ea typeface="Tw Cen MT"/>
                <a:cs typeface="Tw Cen MT"/>
                <a:sym typeface="Tw Cen MT"/>
              </a:defRPr>
            </a:lvl4pPr>
            <a:lvl5pPr defTabSz="685783">
              <a:lnSpc>
                <a:spcPct val="120000"/>
              </a:lnSpc>
              <a:spcBef>
                <a:spcPts val="750"/>
              </a:spcBef>
              <a:defRPr sz="1200">
                <a:solidFill>
                  <a:srgbClr val="FFFFFF"/>
                </a:solidFill>
                <a:latin typeface="Tw Cen MT"/>
                <a:ea typeface="Tw Cen MT"/>
                <a:cs typeface="Tw Cen MT"/>
                <a:sym typeface="Tw Cen MT"/>
              </a:defRPr>
            </a:lvl5pPr>
          </a:lstStyle>
          <a:p>
            <a:r>
              <a:t>Body Level One</a:t>
            </a:r>
          </a:p>
          <a:p>
            <a:pPr lvl="1"/>
            <a:r>
              <a:t>Body Level Two</a:t>
            </a:r>
          </a:p>
          <a:p>
            <a:pPr lvl="2"/>
            <a:r>
              <a:t>Body Level Three</a:t>
            </a:r>
          </a:p>
          <a:p>
            <a:pPr lvl="3"/>
            <a:r>
              <a:t>Body Level Four</a:t>
            </a:r>
          </a:p>
          <a:p>
            <a:pPr lvl="4"/>
            <a:r>
              <a:t>Body Level Five</a:t>
            </a:r>
          </a:p>
        </p:txBody>
      </p:sp>
      <p:sp>
        <p:nvSpPr>
          <p:cNvPr id="615" name="Slide Number"/>
          <p:cNvSpPr txBox="1">
            <a:spLocks noGrp="1"/>
          </p:cNvSpPr>
          <p:nvPr>
            <p:ph type="sldNum" sz="quarter" idx="2"/>
          </p:nvPr>
        </p:nvSpPr>
        <p:spPr>
          <a:xfrm>
            <a:off x="8077813" y="4445507"/>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155201621"/>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and Caption">
    <p:spTree>
      <p:nvGrpSpPr>
        <p:cNvPr id="1" name=""/>
        <p:cNvGrpSpPr/>
        <p:nvPr/>
      </p:nvGrpSpPr>
      <p:grpSpPr>
        <a:xfrm>
          <a:off x="0" y="0"/>
          <a:ext cx="0" cy="0"/>
          <a:chOff x="0" y="0"/>
          <a:chExt cx="0" cy="0"/>
        </a:xfrm>
      </p:grpSpPr>
      <p:pic>
        <p:nvPicPr>
          <p:cNvPr id="622" name="Picture 2" descr="Picture 2"/>
          <p:cNvPicPr>
            <a:picLocks noChangeAspect="1"/>
          </p:cNvPicPr>
          <p:nvPr/>
        </p:nvPicPr>
        <p:blipFill>
          <a:blip r:embed="rId2"/>
          <a:stretch>
            <a:fillRect/>
          </a:stretch>
        </p:blipFill>
        <p:spPr>
          <a:xfrm>
            <a:off x="1" y="-2"/>
            <a:ext cx="9144003" cy="5143503"/>
          </a:xfrm>
          <a:prstGeom prst="rect">
            <a:avLst/>
          </a:prstGeom>
          <a:ln w="12700">
            <a:miter lim="400000"/>
          </a:ln>
        </p:spPr>
      </p:pic>
      <p:grpSp>
        <p:nvGrpSpPr>
          <p:cNvPr id="661" name="Group 7"/>
          <p:cNvGrpSpPr/>
          <p:nvPr/>
        </p:nvGrpSpPr>
        <p:grpSpPr>
          <a:xfrm>
            <a:off x="-10717" y="1"/>
            <a:ext cx="9040419" cy="5143502"/>
            <a:chOff x="0" y="0"/>
            <a:chExt cx="12053891" cy="6858002"/>
          </a:xfrm>
        </p:grpSpPr>
        <p:grpSp>
          <p:nvGrpSpPr>
            <p:cNvPr id="649" name="Group 8"/>
            <p:cNvGrpSpPr/>
            <p:nvPr/>
          </p:nvGrpSpPr>
          <p:grpSpPr>
            <a:xfrm>
              <a:off x="0" y="0"/>
              <a:ext cx="1213649" cy="6858003"/>
              <a:chOff x="0" y="0"/>
              <a:chExt cx="1213648" cy="6858002"/>
            </a:xfrm>
          </p:grpSpPr>
          <p:sp>
            <p:nvSpPr>
              <p:cNvPr id="623" name="Rectangle 5"/>
              <p:cNvSpPr/>
              <p:nvPr/>
            </p:nvSpPr>
            <p:spPr>
              <a:xfrm>
                <a:off x="128587" y="4763"/>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24" name="Freeform 6"/>
              <p:cNvSpPr/>
              <p:nvPr/>
            </p:nvSpPr>
            <p:spPr>
              <a:xfrm>
                <a:off x="47625" y="217646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25" name="Freeform 7"/>
              <p:cNvSpPr/>
              <p:nvPr/>
            </p:nvSpPr>
            <p:spPr>
              <a:xfrm>
                <a:off x="42863" y="4021137"/>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26" name="Freeform 8"/>
              <p:cNvSpPr/>
              <p:nvPr/>
            </p:nvSpPr>
            <p:spPr>
              <a:xfrm>
                <a:off x="214313" y="4763"/>
                <a:ext cx="369890" cy="1811339"/>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27" name="Freeform 9"/>
              <p:cNvSpPr/>
              <p:nvPr/>
            </p:nvSpPr>
            <p:spPr>
              <a:xfrm>
                <a:off x="517525" y="1801812"/>
                <a:ext cx="190501"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28" name="Freeform 10"/>
              <p:cNvSpPr/>
              <p:nvPr/>
            </p:nvSpPr>
            <p:spPr>
              <a:xfrm>
                <a:off x="300038" y="4762"/>
                <a:ext cx="369890" cy="1430340"/>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29" name="Freeform 11"/>
              <p:cNvSpPr/>
              <p:nvPr/>
            </p:nvSpPr>
            <p:spPr>
              <a:xfrm>
                <a:off x="560388" y="0"/>
                <a:ext cx="152402"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30" name="Freeform 12"/>
              <p:cNvSpPr/>
              <p:nvPr/>
            </p:nvSpPr>
            <p:spPr>
              <a:xfrm>
                <a:off x="603250" y="142081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31" name="Freeform 13"/>
              <p:cNvSpPr/>
              <p:nvPr/>
            </p:nvSpPr>
            <p:spPr>
              <a:xfrm>
                <a:off x="603250" y="903287"/>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32" name="Freeform 14"/>
              <p:cNvSpPr/>
              <p:nvPr/>
            </p:nvSpPr>
            <p:spPr>
              <a:xfrm>
                <a:off x="655638" y="0"/>
                <a:ext cx="422278" cy="527051"/>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33" name="Freeform 15"/>
              <p:cNvSpPr/>
              <p:nvPr/>
            </p:nvSpPr>
            <p:spPr>
              <a:xfrm>
                <a:off x="1042194" y="488949"/>
                <a:ext cx="147640"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34" name="Freeform 17"/>
              <p:cNvSpPr/>
              <p:nvPr/>
            </p:nvSpPr>
            <p:spPr>
              <a:xfrm>
                <a:off x="23812" y="1801812"/>
                <a:ext cx="123828" cy="127002"/>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35" name="Freeform 18"/>
              <p:cNvSpPr/>
              <p:nvPr/>
            </p:nvSpPr>
            <p:spPr>
              <a:xfrm>
                <a:off x="4762" y="3549649"/>
                <a:ext cx="147641" cy="481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36" name="Freeform 19"/>
              <p:cNvSpPr/>
              <p:nvPr/>
            </p:nvSpPr>
            <p:spPr>
              <a:xfrm>
                <a:off x="142875" y="1382712"/>
                <a:ext cx="142876" cy="4762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37" name="Freeform 20"/>
              <p:cNvSpPr/>
              <p:nvPr/>
            </p:nvSpPr>
            <p:spPr>
              <a:xfrm>
                <a:off x="219075" y="1849437"/>
                <a:ext cx="114301" cy="1079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38" name="Rectangle 21"/>
              <p:cNvSpPr/>
              <p:nvPr/>
            </p:nvSpPr>
            <p:spPr>
              <a:xfrm>
                <a:off x="147637" y="4662488"/>
                <a:ext cx="23815" cy="2181225"/>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39" name="Freeform 22"/>
              <p:cNvSpPr/>
              <p:nvPr/>
            </p:nvSpPr>
            <p:spPr>
              <a:xfrm>
                <a:off x="238125" y="5041900"/>
                <a:ext cx="369890" cy="1801815"/>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40" name="Freeform 23"/>
              <p:cNvSpPr/>
              <p:nvPr/>
            </p:nvSpPr>
            <p:spPr>
              <a:xfrm>
                <a:off x="66675" y="4481512"/>
                <a:ext cx="190501" cy="1905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41" name="Freeform 24"/>
              <p:cNvSpPr/>
              <p:nvPr/>
            </p:nvSpPr>
            <p:spPr>
              <a:xfrm>
                <a:off x="-1" y="5627688"/>
                <a:ext cx="85727" cy="12160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42" name="Freeform 25"/>
              <p:cNvSpPr/>
              <p:nvPr/>
            </p:nvSpPr>
            <p:spPr>
              <a:xfrm>
                <a:off x="541338" y="4867275"/>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43" name="Freeform 26"/>
              <p:cNvSpPr/>
              <p:nvPr/>
            </p:nvSpPr>
            <p:spPr>
              <a:xfrm>
                <a:off x="323850" y="5422900"/>
                <a:ext cx="374651" cy="1425577"/>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44" name="Freeform 27"/>
              <p:cNvSpPr/>
              <p:nvPr/>
            </p:nvSpPr>
            <p:spPr>
              <a:xfrm>
                <a:off x="584200" y="5945188"/>
                <a:ext cx="152401" cy="912815"/>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45" name="Freeform 28"/>
              <p:cNvSpPr/>
              <p:nvPr/>
            </p:nvSpPr>
            <p:spPr>
              <a:xfrm>
                <a:off x="627063" y="5246688"/>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46" name="Freeform 29"/>
              <p:cNvSpPr/>
              <p:nvPr/>
            </p:nvSpPr>
            <p:spPr>
              <a:xfrm>
                <a:off x="627063" y="5764213"/>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47" name="Freeform 30"/>
              <p:cNvSpPr/>
              <p:nvPr/>
            </p:nvSpPr>
            <p:spPr>
              <a:xfrm>
                <a:off x="684213" y="6330950"/>
                <a:ext cx="417515" cy="517527"/>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48" name="Freeform 31"/>
              <p:cNvSpPr/>
              <p:nvPr/>
            </p:nvSpPr>
            <p:spPr>
              <a:xfrm>
                <a:off x="1063626" y="6221413"/>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nvGrpSpPr>
            <p:cNvPr id="660" name="Group 9"/>
            <p:cNvGrpSpPr/>
            <p:nvPr/>
          </p:nvGrpSpPr>
          <p:grpSpPr>
            <a:xfrm>
              <a:off x="11386343" y="0"/>
              <a:ext cx="667549" cy="6848478"/>
              <a:chOff x="-1" y="0"/>
              <a:chExt cx="667547" cy="6848477"/>
            </a:xfrm>
          </p:grpSpPr>
          <p:sp>
            <p:nvSpPr>
              <p:cNvPr id="650" name="Freeform 32"/>
              <p:cNvSpPr/>
              <p:nvPr/>
            </p:nvSpPr>
            <p:spPr>
              <a:xfrm>
                <a:off x="111919" y="0"/>
                <a:ext cx="417515" cy="512764"/>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51" name="Freeform 33"/>
              <p:cNvSpPr/>
              <p:nvPr/>
            </p:nvSpPr>
            <p:spPr>
              <a:xfrm>
                <a:off x="-2" y="474662"/>
                <a:ext cx="150023" cy="152402"/>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52" name="Freeform 34"/>
              <p:cNvSpPr/>
              <p:nvPr/>
            </p:nvSpPr>
            <p:spPr>
              <a:xfrm>
                <a:off x="259556" y="1539874"/>
                <a:ext cx="188915"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53" name="Freeform 35"/>
              <p:cNvSpPr/>
              <p:nvPr/>
            </p:nvSpPr>
            <p:spPr>
              <a:xfrm>
                <a:off x="159544" y="5694363"/>
                <a:ext cx="298452" cy="1154115"/>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54" name="Freeform 36"/>
              <p:cNvSpPr/>
              <p:nvPr/>
            </p:nvSpPr>
            <p:spPr>
              <a:xfrm>
                <a:off x="400844" y="5551488"/>
                <a:ext cx="157165" cy="155577"/>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55" name="Freeform 37"/>
              <p:cNvSpPr/>
              <p:nvPr/>
            </p:nvSpPr>
            <p:spPr>
              <a:xfrm>
                <a:off x="338931" y="4762"/>
                <a:ext cx="304803" cy="1544640"/>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56" name="Freeform 38"/>
              <p:cNvSpPr/>
              <p:nvPr/>
            </p:nvSpPr>
            <p:spPr>
              <a:xfrm>
                <a:off x="264319" y="4867275"/>
                <a:ext cx="188915"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57" name="Freeform 39"/>
              <p:cNvSpPr/>
              <p:nvPr/>
            </p:nvSpPr>
            <p:spPr>
              <a:xfrm>
                <a:off x="69056" y="5046663"/>
                <a:ext cx="307977" cy="1801815"/>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58" name="Freeform 40"/>
              <p:cNvSpPr/>
              <p:nvPr/>
            </p:nvSpPr>
            <p:spPr>
              <a:xfrm>
                <a:off x="477044" y="6416675"/>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59" name="Rectangle 41"/>
              <p:cNvSpPr/>
              <p:nvPr/>
            </p:nvSpPr>
            <p:spPr>
              <a:xfrm>
                <a:off x="567531" y="6596063"/>
                <a:ext cx="23815" cy="252414"/>
              </a:xfrm>
              <a:prstGeom prst="rect">
                <a:avLst/>
              </a:pr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sp>
        <p:nvSpPr>
          <p:cNvPr id="662" name="Title Text"/>
          <p:cNvSpPr txBox="1">
            <a:spLocks noGrp="1"/>
          </p:cNvSpPr>
          <p:nvPr>
            <p:ph type="title"/>
          </p:nvPr>
        </p:nvSpPr>
        <p:spPr>
          <a:xfrm>
            <a:off x="856092" y="457200"/>
            <a:ext cx="7429469" cy="2571750"/>
          </a:xfrm>
          <a:prstGeom prst="rect">
            <a:avLst/>
          </a:prstGeom>
        </p:spPr>
        <p:txBody>
          <a:bodyPr lIns="45718" tIns="45718" rIns="45718" bIns="45718" anchor="ctr"/>
          <a:lstStyle>
            <a:lvl1pPr defTabSz="685783">
              <a:lnSpc>
                <a:spcPct val="90000"/>
              </a:lnSpc>
              <a:defRPr sz="2700" cap="all">
                <a:solidFill>
                  <a:srgbClr val="FFFFFF"/>
                </a:solidFill>
                <a:latin typeface="Tw Cen MT"/>
                <a:ea typeface="Tw Cen MT"/>
                <a:cs typeface="Tw Cen MT"/>
                <a:sym typeface="Tw Cen MT"/>
              </a:defRPr>
            </a:lvl1pPr>
          </a:lstStyle>
          <a:p>
            <a:r>
              <a:t>Title Text</a:t>
            </a:r>
          </a:p>
        </p:txBody>
      </p:sp>
      <p:sp>
        <p:nvSpPr>
          <p:cNvPr id="663" name="Body Level One…"/>
          <p:cNvSpPr txBox="1">
            <a:spLocks noGrp="1"/>
          </p:cNvSpPr>
          <p:nvPr>
            <p:ph type="body" sz="quarter" idx="1"/>
          </p:nvPr>
        </p:nvSpPr>
        <p:spPr>
          <a:xfrm>
            <a:off x="856058" y="3314701"/>
            <a:ext cx="7428345" cy="1028701"/>
          </a:xfrm>
          <a:prstGeom prst="rect">
            <a:avLst/>
          </a:prstGeom>
        </p:spPr>
        <p:txBody>
          <a:bodyPr lIns="45718" tIns="45718" rIns="45718" bIns="45718" anchor="ctr"/>
          <a:lstStyle>
            <a:lvl1pPr defTabSz="685783">
              <a:lnSpc>
                <a:spcPct val="120000"/>
              </a:lnSpc>
              <a:spcBef>
                <a:spcPts val="750"/>
              </a:spcBef>
              <a:defRPr>
                <a:solidFill>
                  <a:srgbClr val="FFFFFF"/>
                </a:solidFill>
                <a:latin typeface="Tw Cen MT"/>
                <a:ea typeface="Tw Cen MT"/>
                <a:cs typeface="Tw Cen MT"/>
                <a:sym typeface="Tw Cen MT"/>
              </a:defRPr>
            </a:lvl1pPr>
            <a:lvl2pPr defTabSz="685783">
              <a:lnSpc>
                <a:spcPct val="120000"/>
              </a:lnSpc>
              <a:spcBef>
                <a:spcPts val="750"/>
              </a:spcBef>
              <a:defRPr>
                <a:solidFill>
                  <a:srgbClr val="FFFFFF"/>
                </a:solidFill>
                <a:latin typeface="Tw Cen MT"/>
                <a:ea typeface="Tw Cen MT"/>
                <a:cs typeface="Tw Cen MT"/>
                <a:sym typeface="Tw Cen MT"/>
              </a:defRPr>
            </a:lvl2pPr>
            <a:lvl3pPr defTabSz="685783">
              <a:lnSpc>
                <a:spcPct val="120000"/>
              </a:lnSpc>
              <a:spcBef>
                <a:spcPts val="750"/>
              </a:spcBef>
              <a:defRPr>
                <a:solidFill>
                  <a:srgbClr val="FFFFFF"/>
                </a:solidFill>
                <a:latin typeface="Tw Cen MT"/>
                <a:ea typeface="Tw Cen MT"/>
                <a:cs typeface="Tw Cen MT"/>
                <a:sym typeface="Tw Cen MT"/>
              </a:defRPr>
            </a:lvl3pPr>
            <a:lvl4pPr defTabSz="685783">
              <a:lnSpc>
                <a:spcPct val="120000"/>
              </a:lnSpc>
              <a:spcBef>
                <a:spcPts val="750"/>
              </a:spcBef>
              <a:defRPr>
                <a:solidFill>
                  <a:srgbClr val="FFFFFF"/>
                </a:solidFill>
                <a:latin typeface="Tw Cen MT"/>
                <a:ea typeface="Tw Cen MT"/>
                <a:cs typeface="Tw Cen MT"/>
                <a:sym typeface="Tw Cen MT"/>
              </a:defRPr>
            </a:lvl4pPr>
            <a:lvl5pPr defTabSz="685783">
              <a:lnSpc>
                <a:spcPct val="120000"/>
              </a:lnSpc>
              <a:spcBef>
                <a:spcPts val="750"/>
              </a:spcBef>
              <a:defRPr>
                <a:solidFill>
                  <a:srgbClr val="FFFFFF"/>
                </a:solidFill>
                <a:latin typeface="Tw Cen MT"/>
                <a:ea typeface="Tw Cen MT"/>
                <a:cs typeface="Tw Cen MT"/>
                <a:sym typeface="Tw Cen MT"/>
              </a:defRPr>
            </a:lvl5pPr>
          </a:lstStyle>
          <a:p>
            <a:r>
              <a:t>Body Level One</a:t>
            </a:r>
          </a:p>
          <a:p>
            <a:pPr lvl="1"/>
            <a:r>
              <a:t>Body Level Two</a:t>
            </a:r>
          </a:p>
          <a:p>
            <a:pPr lvl="2"/>
            <a:r>
              <a:t>Body Level Three</a:t>
            </a:r>
          </a:p>
          <a:p>
            <a:pPr lvl="3"/>
            <a:r>
              <a:t>Body Level Four</a:t>
            </a:r>
          </a:p>
          <a:p>
            <a:pPr lvl="4"/>
            <a:r>
              <a:t>Body Level Five</a:t>
            </a:r>
          </a:p>
        </p:txBody>
      </p:sp>
      <p:sp>
        <p:nvSpPr>
          <p:cNvPr id="664" name="Slide Number"/>
          <p:cNvSpPr txBox="1">
            <a:spLocks noGrp="1"/>
          </p:cNvSpPr>
          <p:nvPr>
            <p:ph type="sldNum" sz="quarter" idx="2"/>
          </p:nvPr>
        </p:nvSpPr>
        <p:spPr>
          <a:xfrm>
            <a:off x="8077813" y="4445507"/>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3932653138"/>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Quote with Caption">
    <p:spTree>
      <p:nvGrpSpPr>
        <p:cNvPr id="1" name=""/>
        <p:cNvGrpSpPr/>
        <p:nvPr/>
      </p:nvGrpSpPr>
      <p:grpSpPr>
        <a:xfrm>
          <a:off x="0" y="0"/>
          <a:ext cx="0" cy="0"/>
          <a:chOff x="0" y="0"/>
          <a:chExt cx="0" cy="0"/>
        </a:xfrm>
      </p:grpSpPr>
      <p:pic>
        <p:nvPicPr>
          <p:cNvPr id="671" name="Picture 2" descr="Picture 2"/>
          <p:cNvPicPr>
            <a:picLocks noChangeAspect="1"/>
          </p:cNvPicPr>
          <p:nvPr/>
        </p:nvPicPr>
        <p:blipFill>
          <a:blip r:embed="rId2"/>
          <a:stretch>
            <a:fillRect/>
          </a:stretch>
        </p:blipFill>
        <p:spPr>
          <a:xfrm>
            <a:off x="1" y="-2"/>
            <a:ext cx="9144003" cy="5143503"/>
          </a:xfrm>
          <a:prstGeom prst="rect">
            <a:avLst/>
          </a:prstGeom>
          <a:ln w="12700">
            <a:miter lim="400000"/>
          </a:ln>
        </p:spPr>
      </p:pic>
      <p:grpSp>
        <p:nvGrpSpPr>
          <p:cNvPr id="710" name="Group 7"/>
          <p:cNvGrpSpPr/>
          <p:nvPr/>
        </p:nvGrpSpPr>
        <p:grpSpPr>
          <a:xfrm>
            <a:off x="-10717" y="1"/>
            <a:ext cx="9040419" cy="5143502"/>
            <a:chOff x="0" y="0"/>
            <a:chExt cx="12053891" cy="6858002"/>
          </a:xfrm>
        </p:grpSpPr>
        <p:grpSp>
          <p:nvGrpSpPr>
            <p:cNvPr id="698" name="Group 8"/>
            <p:cNvGrpSpPr/>
            <p:nvPr/>
          </p:nvGrpSpPr>
          <p:grpSpPr>
            <a:xfrm>
              <a:off x="0" y="0"/>
              <a:ext cx="1213649" cy="6858003"/>
              <a:chOff x="0" y="0"/>
              <a:chExt cx="1213648" cy="6858002"/>
            </a:xfrm>
          </p:grpSpPr>
          <p:sp>
            <p:nvSpPr>
              <p:cNvPr id="672" name="Rectangle 5"/>
              <p:cNvSpPr/>
              <p:nvPr/>
            </p:nvSpPr>
            <p:spPr>
              <a:xfrm>
                <a:off x="128587" y="4763"/>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73" name="Freeform 6"/>
              <p:cNvSpPr/>
              <p:nvPr/>
            </p:nvSpPr>
            <p:spPr>
              <a:xfrm>
                <a:off x="47625" y="217646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74" name="Freeform 7"/>
              <p:cNvSpPr/>
              <p:nvPr/>
            </p:nvSpPr>
            <p:spPr>
              <a:xfrm>
                <a:off x="42863" y="4021137"/>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75" name="Freeform 8"/>
              <p:cNvSpPr/>
              <p:nvPr/>
            </p:nvSpPr>
            <p:spPr>
              <a:xfrm>
                <a:off x="214313" y="4763"/>
                <a:ext cx="369890" cy="1811339"/>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76" name="Freeform 9"/>
              <p:cNvSpPr/>
              <p:nvPr/>
            </p:nvSpPr>
            <p:spPr>
              <a:xfrm>
                <a:off x="517525" y="1801812"/>
                <a:ext cx="190501"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77" name="Freeform 10"/>
              <p:cNvSpPr/>
              <p:nvPr/>
            </p:nvSpPr>
            <p:spPr>
              <a:xfrm>
                <a:off x="300038" y="4762"/>
                <a:ext cx="369890" cy="1430340"/>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78" name="Freeform 11"/>
              <p:cNvSpPr/>
              <p:nvPr/>
            </p:nvSpPr>
            <p:spPr>
              <a:xfrm>
                <a:off x="560388" y="0"/>
                <a:ext cx="152402"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79" name="Freeform 12"/>
              <p:cNvSpPr/>
              <p:nvPr/>
            </p:nvSpPr>
            <p:spPr>
              <a:xfrm>
                <a:off x="603250" y="142081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80" name="Freeform 13"/>
              <p:cNvSpPr/>
              <p:nvPr/>
            </p:nvSpPr>
            <p:spPr>
              <a:xfrm>
                <a:off x="603250" y="903287"/>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81" name="Freeform 14"/>
              <p:cNvSpPr/>
              <p:nvPr/>
            </p:nvSpPr>
            <p:spPr>
              <a:xfrm>
                <a:off x="655638" y="0"/>
                <a:ext cx="422278" cy="527051"/>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82" name="Freeform 15"/>
              <p:cNvSpPr/>
              <p:nvPr/>
            </p:nvSpPr>
            <p:spPr>
              <a:xfrm>
                <a:off x="1042194" y="488949"/>
                <a:ext cx="147640"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83" name="Freeform 17"/>
              <p:cNvSpPr/>
              <p:nvPr/>
            </p:nvSpPr>
            <p:spPr>
              <a:xfrm>
                <a:off x="23812" y="1801812"/>
                <a:ext cx="123828" cy="127002"/>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84" name="Freeform 18"/>
              <p:cNvSpPr/>
              <p:nvPr/>
            </p:nvSpPr>
            <p:spPr>
              <a:xfrm>
                <a:off x="4762" y="3549649"/>
                <a:ext cx="147641" cy="481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85" name="Freeform 19"/>
              <p:cNvSpPr/>
              <p:nvPr/>
            </p:nvSpPr>
            <p:spPr>
              <a:xfrm>
                <a:off x="142875" y="1382712"/>
                <a:ext cx="142876" cy="4762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86" name="Freeform 20"/>
              <p:cNvSpPr/>
              <p:nvPr/>
            </p:nvSpPr>
            <p:spPr>
              <a:xfrm>
                <a:off x="219075" y="1849437"/>
                <a:ext cx="114301" cy="1079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87" name="Rectangle 21"/>
              <p:cNvSpPr/>
              <p:nvPr/>
            </p:nvSpPr>
            <p:spPr>
              <a:xfrm>
                <a:off x="147637" y="4662488"/>
                <a:ext cx="23815" cy="2181225"/>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88" name="Freeform 22"/>
              <p:cNvSpPr/>
              <p:nvPr/>
            </p:nvSpPr>
            <p:spPr>
              <a:xfrm>
                <a:off x="238125" y="5041900"/>
                <a:ext cx="369890" cy="1801815"/>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89" name="Freeform 23"/>
              <p:cNvSpPr/>
              <p:nvPr/>
            </p:nvSpPr>
            <p:spPr>
              <a:xfrm>
                <a:off x="66675" y="4481512"/>
                <a:ext cx="190501" cy="1905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90" name="Freeform 24"/>
              <p:cNvSpPr/>
              <p:nvPr/>
            </p:nvSpPr>
            <p:spPr>
              <a:xfrm>
                <a:off x="-1" y="5627688"/>
                <a:ext cx="85727" cy="12160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91" name="Freeform 25"/>
              <p:cNvSpPr/>
              <p:nvPr/>
            </p:nvSpPr>
            <p:spPr>
              <a:xfrm>
                <a:off x="541338" y="4867275"/>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92" name="Freeform 26"/>
              <p:cNvSpPr/>
              <p:nvPr/>
            </p:nvSpPr>
            <p:spPr>
              <a:xfrm>
                <a:off x="323850" y="5422900"/>
                <a:ext cx="374651" cy="1425577"/>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93" name="Freeform 27"/>
              <p:cNvSpPr/>
              <p:nvPr/>
            </p:nvSpPr>
            <p:spPr>
              <a:xfrm>
                <a:off x="584200" y="5945188"/>
                <a:ext cx="152401" cy="912815"/>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94" name="Freeform 28"/>
              <p:cNvSpPr/>
              <p:nvPr/>
            </p:nvSpPr>
            <p:spPr>
              <a:xfrm>
                <a:off x="627063" y="5246688"/>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95" name="Freeform 29"/>
              <p:cNvSpPr/>
              <p:nvPr/>
            </p:nvSpPr>
            <p:spPr>
              <a:xfrm>
                <a:off x="627063" y="5764213"/>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96" name="Freeform 30"/>
              <p:cNvSpPr/>
              <p:nvPr/>
            </p:nvSpPr>
            <p:spPr>
              <a:xfrm>
                <a:off x="684213" y="6330950"/>
                <a:ext cx="417515" cy="517527"/>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697" name="Freeform 31"/>
              <p:cNvSpPr/>
              <p:nvPr/>
            </p:nvSpPr>
            <p:spPr>
              <a:xfrm>
                <a:off x="1063626" y="6221413"/>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nvGrpSpPr>
            <p:cNvPr id="709" name="Group 9"/>
            <p:cNvGrpSpPr/>
            <p:nvPr/>
          </p:nvGrpSpPr>
          <p:grpSpPr>
            <a:xfrm>
              <a:off x="11386343" y="0"/>
              <a:ext cx="667549" cy="6848478"/>
              <a:chOff x="-1" y="0"/>
              <a:chExt cx="667547" cy="6848477"/>
            </a:xfrm>
          </p:grpSpPr>
          <p:sp>
            <p:nvSpPr>
              <p:cNvPr id="699" name="Freeform 32"/>
              <p:cNvSpPr/>
              <p:nvPr/>
            </p:nvSpPr>
            <p:spPr>
              <a:xfrm>
                <a:off x="111919" y="0"/>
                <a:ext cx="417515" cy="512764"/>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00" name="Freeform 33"/>
              <p:cNvSpPr/>
              <p:nvPr/>
            </p:nvSpPr>
            <p:spPr>
              <a:xfrm>
                <a:off x="-2" y="474662"/>
                <a:ext cx="150023" cy="152402"/>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01" name="Freeform 34"/>
              <p:cNvSpPr/>
              <p:nvPr/>
            </p:nvSpPr>
            <p:spPr>
              <a:xfrm>
                <a:off x="259556" y="1539874"/>
                <a:ext cx="188915"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02" name="Freeform 35"/>
              <p:cNvSpPr/>
              <p:nvPr/>
            </p:nvSpPr>
            <p:spPr>
              <a:xfrm>
                <a:off x="159544" y="5694363"/>
                <a:ext cx="298452" cy="1154115"/>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03" name="Freeform 36"/>
              <p:cNvSpPr/>
              <p:nvPr/>
            </p:nvSpPr>
            <p:spPr>
              <a:xfrm>
                <a:off x="400844" y="5551488"/>
                <a:ext cx="157165" cy="155577"/>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04" name="Freeform 37"/>
              <p:cNvSpPr/>
              <p:nvPr/>
            </p:nvSpPr>
            <p:spPr>
              <a:xfrm>
                <a:off x="338931" y="4762"/>
                <a:ext cx="304803" cy="1544640"/>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05" name="Freeform 38"/>
              <p:cNvSpPr/>
              <p:nvPr/>
            </p:nvSpPr>
            <p:spPr>
              <a:xfrm>
                <a:off x="264319" y="4867275"/>
                <a:ext cx="188915"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06" name="Freeform 39"/>
              <p:cNvSpPr/>
              <p:nvPr/>
            </p:nvSpPr>
            <p:spPr>
              <a:xfrm>
                <a:off x="69056" y="5046663"/>
                <a:ext cx="307977" cy="1801815"/>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07" name="Freeform 40"/>
              <p:cNvSpPr/>
              <p:nvPr/>
            </p:nvSpPr>
            <p:spPr>
              <a:xfrm>
                <a:off x="477044" y="6416675"/>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08" name="Rectangle 41"/>
              <p:cNvSpPr/>
              <p:nvPr/>
            </p:nvSpPr>
            <p:spPr>
              <a:xfrm>
                <a:off x="567531" y="6596063"/>
                <a:ext cx="23815" cy="252414"/>
              </a:xfrm>
              <a:prstGeom prst="rect">
                <a:avLst/>
              </a:pr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sp>
        <p:nvSpPr>
          <p:cNvPr id="711" name="Title Text"/>
          <p:cNvSpPr txBox="1">
            <a:spLocks noGrp="1"/>
          </p:cNvSpPr>
          <p:nvPr>
            <p:ph type="title"/>
          </p:nvPr>
        </p:nvSpPr>
        <p:spPr>
          <a:xfrm>
            <a:off x="1084659" y="457200"/>
            <a:ext cx="6977066" cy="2061322"/>
          </a:xfrm>
          <a:prstGeom prst="rect">
            <a:avLst/>
          </a:prstGeom>
        </p:spPr>
        <p:txBody>
          <a:bodyPr lIns="45718" tIns="45718" rIns="45718" bIns="45718" anchor="ctr"/>
          <a:lstStyle>
            <a:lvl1pPr defTabSz="685783">
              <a:lnSpc>
                <a:spcPct val="90000"/>
              </a:lnSpc>
              <a:defRPr sz="2700" cap="all">
                <a:solidFill>
                  <a:srgbClr val="FFFFFF"/>
                </a:solidFill>
                <a:latin typeface="Tw Cen MT"/>
                <a:ea typeface="Tw Cen MT"/>
                <a:cs typeface="Tw Cen MT"/>
                <a:sym typeface="Tw Cen MT"/>
              </a:defRPr>
            </a:lvl1pPr>
          </a:lstStyle>
          <a:p>
            <a:r>
              <a:t>Title Text</a:t>
            </a:r>
          </a:p>
        </p:txBody>
      </p:sp>
      <p:sp>
        <p:nvSpPr>
          <p:cNvPr id="712" name="Body Level One…"/>
          <p:cNvSpPr txBox="1">
            <a:spLocks noGrp="1"/>
          </p:cNvSpPr>
          <p:nvPr>
            <p:ph type="body" sz="quarter" idx="1"/>
          </p:nvPr>
        </p:nvSpPr>
        <p:spPr>
          <a:xfrm>
            <a:off x="1290483" y="2524166"/>
            <a:ext cx="6564226" cy="411728"/>
          </a:xfrm>
          <a:prstGeom prst="rect">
            <a:avLst/>
          </a:prstGeom>
        </p:spPr>
        <p:txBody>
          <a:bodyPr lIns="45718" tIns="45718" rIns="45718" bIns="45718"/>
          <a:lstStyle>
            <a:lvl1pPr defTabSz="685783">
              <a:lnSpc>
                <a:spcPct val="120000"/>
              </a:lnSpc>
              <a:spcBef>
                <a:spcPts val="750"/>
              </a:spcBef>
              <a:defRPr sz="1050">
                <a:solidFill>
                  <a:srgbClr val="FFFFFF"/>
                </a:solidFill>
                <a:latin typeface="Tw Cen MT"/>
                <a:ea typeface="Tw Cen MT"/>
                <a:cs typeface="Tw Cen MT"/>
                <a:sym typeface="Tw Cen MT"/>
              </a:defRPr>
            </a:lvl1pPr>
            <a:lvl2pPr defTabSz="685783">
              <a:lnSpc>
                <a:spcPct val="120000"/>
              </a:lnSpc>
              <a:spcBef>
                <a:spcPts val="750"/>
              </a:spcBef>
              <a:defRPr sz="1050">
                <a:solidFill>
                  <a:srgbClr val="FFFFFF"/>
                </a:solidFill>
                <a:latin typeface="Tw Cen MT"/>
                <a:ea typeface="Tw Cen MT"/>
                <a:cs typeface="Tw Cen MT"/>
                <a:sym typeface="Tw Cen MT"/>
              </a:defRPr>
            </a:lvl2pPr>
            <a:lvl3pPr defTabSz="685783">
              <a:lnSpc>
                <a:spcPct val="120000"/>
              </a:lnSpc>
              <a:spcBef>
                <a:spcPts val="750"/>
              </a:spcBef>
              <a:defRPr sz="1050">
                <a:solidFill>
                  <a:srgbClr val="FFFFFF"/>
                </a:solidFill>
                <a:latin typeface="Tw Cen MT"/>
                <a:ea typeface="Tw Cen MT"/>
                <a:cs typeface="Tw Cen MT"/>
                <a:sym typeface="Tw Cen MT"/>
              </a:defRPr>
            </a:lvl3pPr>
            <a:lvl4pPr defTabSz="685783">
              <a:lnSpc>
                <a:spcPct val="120000"/>
              </a:lnSpc>
              <a:spcBef>
                <a:spcPts val="750"/>
              </a:spcBef>
              <a:defRPr sz="1050">
                <a:solidFill>
                  <a:srgbClr val="FFFFFF"/>
                </a:solidFill>
                <a:latin typeface="Tw Cen MT"/>
                <a:ea typeface="Tw Cen MT"/>
                <a:cs typeface="Tw Cen MT"/>
                <a:sym typeface="Tw Cen MT"/>
              </a:defRPr>
            </a:lvl4pPr>
            <a:lvl5pPr defTabSz="685783">
              <a:lnSpc>
                <a:spcPct val="120000"/>
              </a:lnSpc>
              <a:spcBef>
                <a:spcPts val="750"/>
              </a:spcBef>
              <a:defRPr sz="1050">
                <a:solidFill>
                  <a:srgbClr val="FFFFFF"/>
                </a:solidFill>
                <a:latin typeface="Tw Cen MT"/>
                <a:ea typeface="Tw Cen MT"/>
                <a:cs typeface="Tw Cen MT"/>
                <a:sym typeface="Tw Cen MT"/>
              </a:defRPr>
            </a:lvl5pPr>
          </a:lstStyle>
          <a:p>
            <a:r>
              <a:t>Body Level One</a:t>
            </a:r>
          </a:p>
          <a:p>
            <a:pPr lvl="1"/>
            <a:r>
              <a:t>Body Level Two</a:t>
            </a:r>
          </a:p>
          <a:p>
            <a:pPr lvl="2"/>
            <a:r>
              <a:t>Body Level Three</a:t>
            </a:r>
          </a:p>
          <a:p>
            <a:pPr lvl="3"/>
            <a:r>
              <a:t>Body Level Four</a:t>
            </a:r>
          </a:p>
          <a:p>
            <a:pPr lvl="4"/>
            <a:r>
              <a:t>Body Level Five</a:t>
            </a:r>
          </a:p>
        </p:txBody>
      </p:sp>
      <p:sp>
        <p:nvSpPr>
          <p:cNvPr id="713" name="Text Placeholder 3"/>
          <p:cNvSpPr>
            <a:spLocks noGrp="1"/>
          </p:cNvSpPr>
          <p:nvPr>
            <p:ph type="body" sz="quarter" idx="21"/>
          </p:nvPr>
        </p:nvSpPr>
        <p:spPr>
          <a:xfrm>
            <a:off x="856058" y="3232439"/>
            <a:ext cx="7429504" cy="1117124"/>
          </a:xfrm>
          <a:prstGeom prst="rect">
            <a:avLst/>
          </a:prstGeom>
        </p:spPr>
        <p:txBody>
          <a:bodyPr lIns="45718" tIns="45718" rIns="45718" bIns="45718" anchor="ctr"/>
          <a:lstStyle/>
          <a:p>
            <a:endParaRPr/>
          </a:p>
        </p:txBody>
      </p:sp>
      <p:sp>
        <p:nvSpPr>
          <p:cNvPr id="714" name="TextBox 59"/>
          <p:cNvSpPr txBox="1"/>
          <p:nvPr/>
        </p:nvSpPr>
        <p:spPr>
          <a:xfrm>
            <a:off x="711923" y="272297"/>
            <a:ext cx="388622" cy="992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chor="ctr">
            <a:spAutoFit/>
          </a:bodyPr>
          <a:lstStyle>
            <a:lvl1pPr algn="r">
              <a:defRPr sz="8000" cap="all">
                <a:solidFill>
                  <a:srgbClr val="FFFFFF"/>
                </a:solidFill>
                <a:latin typeface="Tw Cen MT"/>
                <a:ea typeface="Tw Cen MT"/>
                <a:cs typeface="Tw Cen MT"/>
                <a:sym typeface="Tw Cen MT"/>
              </a:defRPr>
            </a:lvl1pPr>
          </a:lstStyle>
          <a:p>
            <a:r>
              <a:rPr sz="6000"/>
              <a:t>“</a:t>
            </a:r>
          </a:p>
        </p:txBody>
      </p:sp>
      <p:sp>
        <p:nvSpPr>
          <p:cNvPr id="715" name="TextBox 60"/>
          <p:cNvSpPr txBox="1"/>
          <p:nvPr/>
        </p:nvSpPr>
        <p:spPr>
          <a:xfrm>
            <a:off x="7937317" y="1796732"/>
            <a:ext cx="388622" cy="992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chor="ctr">
            <a:spAutoFit/>
          </a:bodyPr>
          <a:lstStyle>
            <a:lvl1pPr algn="r">
              <a:defRPr sz="8000" cap="all">
                <a:solidFill>
                  <a:srgbClr val="FFFFFF"/>
                </a:solidFill>
                <a:latin typeface="Tw Cen MT"/>
                <a:ea typeface="Tw Cen MT"/>
                <a:cs typeface="Tw Cen MT"/>
                <a:sym typeface="Tw Cen MT"/>
              </a:defRPr>
            </a:lvl1pPr>
          </a:lstStyle>
          <a:p>
            <a:r>
              <a:rPr sz="6000"/>
              <a:t>”</a:t>
            </a:r>
          </a:p>
        </p:txBody>
      </p:sp>
      <p:sp>
        <p:nvSpPr>
          <p:cNvPr id="716" name="Slide Number"/>
          <p:cNvSpPr txBox="1">
            <a:spLocks noGrp="1"/>
          </p:cNvSpPr>
          <p:nvPr>
            <p:ph type="sldNum" sz="quarter" idx="2"/>
          </p:nvPr>
        </p:nvSpPr>
        <p:spPr>
          <a:xfrm>
            <a:off x="8077813" y="4445507"/>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460489952"/>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Name Card">
    <p:spTree>
      <p:nvGrpSpPr>
        <p:cNvPr id="1" name=""/>
        <p:cNvGrpSpPr/>
        <p:nvPr/>
      </p:nvGrpSpPr>
      <p:grpSpPr>
        <a:xfrm>
          <a:off x="0" y="0"/>
          <a:ext cx="0" cy="0"/>
          <a:chOff x="0" y="0"/>
          <a:chExt cx="0" cy="0"/>
        </a:xfrm>
      </p:grpSpPr>
      <p:pic>
        <p:nvPicPr>
          <p:cNvPr id="723" name="Picture 2" descr="Picture 2"/>
          <p:cNvPicPr>
            <a:picLocks noChangeAspect="1"/>
          </p:cNvPicPr>
          <p:nvPr/>
        </p:nvPicPr>
        <p:blipFill>
          <a:blip r:embed="rId2"/>
          <a:stretch>
            <a:fillRect/>
          </a:stretch>
        </p:blipFill>
        <p:spPr>
          <a:xfrm>
            <a:off x="1" y="-2"/>
            <a:ext cx="9144003" cy="5143503"/>
          </a:xfrm>
          <a:prstGeom prst="rect">
            <a:avLst/>
          </a:prstGeom>
          <a:ln w="12700">
            <a:miter lim="400000"/>
          </a:ln>
        </p:spPr>
      </p:pic>
      <p:grpSp>
        <p:nvGrpSpPr>
          <p:cNvPr id="762" name="Group 7"/>
          <p:cNvGrpSpPr/>
          <p:nvPr/>
        </p:nvGrpSpPr>
        <p:grpSpPr>
          <a:xfrm>
            <a:off x="-10717" y="1"/>
            <a:ext cx="9040419" cy="5143502"/>
            <a:chOff x="0" y="0"/>
            <a:chExt cx="12053891" cy="6858002"/>
          </a:xfrm>
        </p:grpSpPr>
        <p:grpSp>
          <p:nvGrpSpPr>
            <p:cNvPr id="750" name="Group 8"/>
            <p:cNvGrpSpPr/>
            <p:nvPr/>
          </p:nvGrpSpPr>
          <p:grpSpPr>
            <a:xfrm>
              <a:off x="0" y="0"/>
              <a:ext cx="1213649" cy="6858003"/>
              <a:chOff x="0" y="0"/>
              <a:chExt cx="1213648" cy="6858002"/>
            </a:xfrm>
          </p:grpSpPr>
          <p:sp>
            <p:nvSpPr>
              <p:cNvPr id="724" name="Rectangle 5"/>
              <p:cNvSpPr/>
              <p:nvPr/>
            </p:nvSpPr>
            <p:spPr>
              <a:xfrm>
                <a:off x="128587" y="4763"/>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25" name="Freeform 6"/>
              <p:cNvSpPr/>
              <p:nvPr/>
            </p:nvSpPr>
            <p:spPr>
              <a:xfrm>
                <a:off x="47625" y="217646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26" name="Freeform 7"/>
              <p:cNvSpPr/>
              <p:nvPr/>
            </p:nvSpPr>
            <p:spPr>
              <a:xfrm>
                <a:off x="42863" y="4021137"/>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27" name="Freeform 8"/>
              <p:cNvSpPr/>
              <p:nvPr/>
            </p:nvSpPr>
            <p:spPr>
              <a:xfrm>
                <a:off x="214313" y="4763"/>
                <a:ext cx="369890" cy="1811339"/>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28" name="Freeform 9"/>
              <p:cNvSpPr/>
              <p:nvPr/>
            </p:nvSpPr>
            <p:spPr>
              <a:xfrm>
                <a:off x="517525" y="1801812"/>
                <a:ext cx="190501"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29" name="Freeform 10"/>
              <p:cNvSpPr/>
              <p:nvPr/>
            </p:nvSpPr>
            <p:spPr>
              <a:xfrm>
                <a:off x="300038" y="4762"/>
                <a:ext cx="369890" cy="1430340"/>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30" name="Freeform 11"/>
              <p:cNvSpPr/>
              <p:nvPr/>
            </p:nvSpPr>
            <p:spPr>
              <a:xfrm>
                <a:off x="560388" y="0"/>
                <a:ext cx="152402"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31" name="Freeform 12"/>
              <p:cNvSpPr/>
              <p:nvPr/>
            </p:nvSpPr>
            <p:spPr>
              <a:xfrm>
                <a:off x="603250" y="142081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32" name="Freeform 13"/>
              <p:cNvSpPr/>
              <p:nvPr/>
            </p:nvSpPr>
            <p:spPr>
              <a:xfrm>
                <a:off x="603250" y="903287"/>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33" name="Freeform 14"/>
              <p:cNvSpPr/>
              <p:nvPr/>
            </p:nvSpPr>
            <p:spPr>
              <a:xfrm>
                <a:off x="655638" y="0"/>
                <a:ext cx="422278" cy="527051"/>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34" name="Freeform 15"/>
              <p:cNvSpPr/>
              <p:nvPr/>
            </p:nvSpPr>
            <p:spPr>
              <a:xfrm>
                <a:off x="1042194" y="488949"/>
                <a:ext cx="147640"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35" name="Freeform 17"/>
              <p:cNvSpPr/>
              <p:nvPr/>
            </p:nvSpPr>
            <p:spPr>
              <a:xfrm>
                <a:off x="23812" y="1801812"/>
                <a:ext cx="123828" cy="127002"/>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36" name="Freeform 18"/>
              <p:cNvSpPr/>
              <p:nvPr/>
            </p:nvSpPr>
            <p:spPr>
              <a:xfrm>
                <a:off x="4762" y="3549649"/>
                <a:ext cx="147641" cy="481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37" name="Freeform 19"/>
              <p:cNvSpPr/>
              <p:nvPr/>
            </p:nvSpPr>
            <p:spPr>
              <a:xfrm>
                <a:off x="142875" y="1382712"/>
                <a:ext cx="142876" cy="4762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38" name="Freeform 20"/>
              <p:cNvSpPr/>
              <p:nvPr/>
            </p:nvSpPr>
            <p:spPr>
              <a:xfrm>
                <a:off x="219075" y="1849437"/>
                <a:ext cx="114301" cy="1079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39" name="Rectangle 21"/>
              <p:cNvSpPr/>
              <p:nvPr/>
            </p:nvSpPr>
            <p:spPr>
              <a:xfrm>
                <a:off x="147637" y="4662488"/>
                <a:ext cx="23815" cy="2181225"/>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40" name="Freeform 22"/>
              <p:cNvSpPr/>
              <p:nvPr/>
            </p:nvSpPr>
            <p:spPr>
              <a:xfrm>
                <a:off x="238125" y="5041900"/>
                <a:ext cx="369890" cy="1801815"/>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41" name="Freeform 23"/>
              <p:cNvSpPr/>
              <p:nvPr/>
            </p:nvSpPr>
            <p:spPr>
              <a:xfrm>
                <a:off x="66675" y="4481512"/>
                <a:ext cx="190501" cy="1905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42" name="Freeform 24"/>
              <p:cNvSpPr/>
              <p:nvPr/>
            </p:nvSpPr>
            <p:spPr>
              <a:xfrm>
                <a:off x="-1" y="5627688"/>
                <a:ext cx="85727" cy="12160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43" name="Freeform 25"/>
              <p:cNvSpPr/>
              <p:nvPr/>
            </p:nvSpPr>
            <p:spPr>
              <a:xfrm>
                <a:off x="541338" y="4867275"/>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44" name="Freeform 26"/>
              <p:cNvSpPr/>
              <p:nvPr/>
            </p:nvSpPr>
            <p:spPr>
              <a:xfrm>
                <a:off x="323850" y="5422900"/>
                <a:ext cx="374651" cy="1425577"/>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45" name="Freeform 27"/>
              <p:cNvSpPr/>
              <p:nvPr/>
            </p:nvSpPr>
            <p:spPr>
              <a:xfrm>
                <a:off x="584200" y="5945188"/>
                <a:ext cx="152401" cy="912815"/>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46" name="Freeform 28"/>
              <p:cNvSpPr/>
              <p:nvPr/>
            </p:nvSpPr>
            <p:spPr>
              <a:xfrm>
                <a:off x="627063" y="5246688"/>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47" name="Freeform 29"/>
              <p:cNvSpPr/>
              <p:nvPr/>
            </p:nvSpPr>
            <p:spPr>
              <a:xfrm>
                <a:off x="627063" y="5764213"/>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48" name="Freeform 30"/>
              <p:cNvSpPr/>
              <p:nvPr/>
            </p:nvSpPr>
            <p:spPr>
              <a:xfrm>
                <a:off x="684213" y="6330950"/>
                <a:ext cx="417515" cy="517527"/>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49" name="Freeform 31"/>
              <p:cNvSpPr/>
              <p:nvPr/>
            </p:nvSpPr>
            <p:spPr>
              <a:xfrm>
                <a:off x="1063626" y="6221413"/>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nvGrpSpPr>
            <p:cNvPr id="761" name="Group 9"/>
            <p:cNvGrpSpPr/>
            <p:nvPr/>
          </p:nvGrpSpPr>
          <p:grpSpPr>
            <a:xfrm>
              <a:off x="11386343" y="0"/>
              <a:ext cx="667549" cy="6848478"/>
              <a:chOff x="-1" y="0"/>
              <a:chExt cx="667547" cy="6848477"/>
            </a:xfrm>
          </p:grpSpPr>
          <p:sp>
            <p:nvSpPr>
              <p:cNvPr id="751" name="Freeform 32"/>
              <p:cNvSpPr/>
              <p:nvPr/>
            </p:nvSpPr>
            <p:spPr>
              <a:xfrm>
                <a:off x="111919" y="0"/>
                <a:ext cx="417515" cy="512764"/>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52" name="Freeform 33"/>
              <p:cNvSpPr/>
              <p:nvPr/>
            </p:nvSpPr>
            <p:spPr>
              <a:xfrm>
                <a:off x="-2" y="474662"/>
                <a:ext cx="150023" cy="152402"/>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53" name="Freeform 34"/>
              <p:cNvSpPr/>
              <p:nvPr/>
            </p:nvSpPr>
            <p:spPr>
              <a:xfrm>
                <a:off x="259556" y="1539874"/>
                <a:ext cx="188915"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54" name="Freeform 35"/>
              <p:cNvSpPr/>
              <p:nvPr/>
            </p:nvSpPr>
            <p:spPr>
              <a:xfrm>
                <a:off x="159544" y="5694363"/>
                <a:ext cx="298452" cy="1154115"/>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55" name="Freeform 36"/>
              <p:cNvSpPr/>
              <p:nvPr/>
            </p:nvSpPr>
            <p:spPr>
              <a:xfrm>
                <a:off x="400844" y="5551488"/>
                <a:ext cx="157165" cy="155577"/>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56" name="Freeform 37"/>
              <p:cNvSpPr/>
              <p:nvPr/>
            </p:nvSpPr>
            <p:spPr>
              <a:xfrm>
                <a:off x="338931" y="4762"/>
                <a:ext cx="304803" cy="1544640"/>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57" name="Freeform 38"/>
              <p:cNvSpPr/>
              <p:nvPr/>
            </p:nvSpPr>
            <p:spPr>
              <a:xfrm>
                <a:off x="264319" y="4867275"/>
                <a:ext cx="188915"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58" name="Freeform 39"/>
              <p:cNvSpPr/>
              <p:nvPr/>
            </p:nvSpPr>
            <p:spPr>
              <a:xfrm>
                <a:off x="69056" y="5046663"/>
                <a:ext cx="307977" cy="1801815"/>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59" name="Freeform 40"/>
              <p:cNvSpPr/>
              <p:nvPr/>
            </p:nvSpPr>
            <p:spPr>
              <a:xfrm>
                <a:off x="477044" y="6416675"/>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60" name="Rectangle 41"/>
              <p:cNvSpPr/>
              <p:nvPr/>
            </p:nvSpPr>
            <p:spPr>
              <a:xfrm>
                <a:off x="567531" y="6596063"/>
                <a:ext cx="23815" cy="252414"/>
              </a:xfrm>
              <a:prstGeom prst="rect">
                <a:avLst/>
              </a:pr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sp>
        <p:nvSpPr>
          <p:cNvPr id="763" name="Title Text"/>
          <p:cNvSpPr txBox="1">
            <a:spLocks noGrp="1"/>
          </p:cNvSpPr>
          <p:nvPr>
            <p:ph type="title"/>
          </p:nvPr>
        </p:nvSpPr>
        <p:spPr>
          <a:xfrm>
            <a:off x="856059" y="1600531"/>
            <a:ext cx="7429501" cy="1883878"/>
          </a:xfrm>
          <a:prstGeom prst="rect">
            <a:avLst/>
          </a:prstGeom>
        </p:spPr>
        <p:txBody>
          <a:bodyPr lIns="45718" tIns="45718" rIns="45718" bIns="45718" anchor="b"/>
          <a:lstStyle>
            <a:lvl1pPr defTabSz="685783">
              <a:lnSpc>
                <a:spcPct val="90000"/>
              </a:lnSpc>
              <a:defRPr sz="2700" cap="all">
                <a:solidFill>
                  <a:srgbClr val="FFFFFF"/>
                </a:solidFill>
                <a:latin typeface="Tw Cen MT"/>
                <a:ea typeface="Tw Cen MT"/>
                <a:cs typeface="Tw Cen MT"/>
                <a:sym typeface="Tw Cen MT"/>
              </a:defRPr>
            </a:lvl1pPr>
          </a:lstStyle>
          <a:p>
            <a:r>
              <a:t>Title Text</a:t>
            </a:r>
          </a:p>
        </p:txBody>
      </p:sp>
      <p:sp>
        <p:nvSpPr>
          <p:cNvPr id="764" name="Body Level One…"/>
          <p:cNvSpPr txBox="1">
            <a:spLocks noGrp="1"/>
          </p:cNvSpPr>
          <p:nvPr>
            <p:ph type="body" sz="quarter" idx="1"/>
          </p:nvPr>
        </p:nvSpPr>
        <p:spPr>
          <a:xfrm>
            <a:off x="856024" y="3493240"/>
            <a:ext cx="7428379" cy="855485"/>
          </a:xfrm>
          <a:prstGeom prst="rect">
            <a:avLst/>
          </a:prstGeom>
        </p:spPr>
        <p:txBody>
          <a:bodyPr lIns="45718" tIns="45718" rIns="45718" bIns="45718"/>
          <a:lstStyle>
            <a:lvl1pPr defTabSz="685783">
              <a:lnSpc>
                <a:spcPct val="120000"/>
              </a:lnSpc>
              <a:spcBef>
                <a:spcPts val="750"/>
              </a:spcBef>
              <a:defRPr>
                <a:solidFill>
                  <a:srgbClr val="FFFFFF"/>
                </a:solidFill>
                <a:latin typeface="Tw Cen MT"/>
                <a:ea typeface="Tw Cen MT"/>
                <a:cs typeface="Tw Cen MT"/>
                <a:sym typeface="Tw Cen MT"/>
              </a:defRPr>
            </a:lvl1pPr>
            <a:lvl2pPr defTabSz="685783">
              <a:lnSpc>
                <a:spcPct val="120000"/>
              </a:lnSpc>
              <a:spcBef>
                <a:spcPts val="750"/>
              </a:spcBef>
              <a:defRPr>
                <a:solidFill>
                  <a:srgbClr val="FFFFFF"/>
                </a:solidFill>
                <a:latin typeface="Tw Cen MT"/>
                <a:ea typeface="Tw Cen MT"/>
                <a:cs typeface="Tw Cen MT"/>
                <a:sym typeface="Tw Cen MT"/>
              </a:defRPr>
            </a:lvl2pPr>
            <a:lvl3pPr defTabSz="685783">
              <a:lnSpc>
                <a:spcPct val="120000"/>
              </a:lnSpc>
              <a:spcBef>
                <a:spcPts val="750"/>
              </a:spcBef>
              <a:defRPr>
                <a:solidFill>
                  <a:srgbClr val="FFFFFF"/>
                </a:solidFill>
                <a:latin typeface="Tw Cen MT"/>
                <a:ea typeface="Tw Cen MT"/>
                <a:cs typeface="Tw Cen MT"/>
                <a:sym typeface="Tw Cen MT"/>
              </a:defRPr>
            </a:lvl3pPr>
            <a:lvl4pPr defTabSz="685783">
              <a:lnSpc>
                <a:spcPct val="120000"/>
              </a:lnSpc>
              <a:spcBef>
                <a:spcPts val="750"/>
              </a:spcBef>
              <a:defRPr>
                <a:solidFill>
                  <a:srgbClr val="FFFFFF"/>
                </a:solidFill>
                <a:latin typeface="Tw Cen MT"/>
                <a:ea typeface="Tw Cen MT"/>
                <a:cs typeface="Tw Cen MT"/>
                <a:sym typeface="Tw Cen MT"/>
              </a:defRPr>
            </a:lvl4pPr>
            <a:lvl5pPr defTabSz="685783">
              <a:lnSpc>
                <a:spcPct val="120000"/>
              </a:lnSpc>
              <a:spcBef>
                <a:spcPts val="750"/>
              </a:spcBef>
              <a:defRPr>
                <a:solidFill>
                  <a:srgbClr val="FFFFFF"/>
                </a:solidFill>
                <a:latin typeface="Tw Cen MT"/>
                <a:ea typeface="Tw Cen MT"/>
                <a:cs typeface="Tw Cen MT"/>
                <a:sym typeface="Tw Cen MT"/>
              </a:defRPr>
            </a:lvl5pPr>
          </a:lstStyle>
          <a:p>
            <a:r>
              <a:t>Body Level One</a:t>
            </a:r>
          </a:p>
          <a:p>
            <a:pPr lvl="1"/>
            <a:r>
              <a:t>Body Level Two</a:t>
            </a:r>
          </a:p>
          <a:p>
            <a:pPr lvl="2"/>
            <a:r>
              <a:t>Body Level Three</a:t>
            </a:r>
          </a:p>
          <a:p>
            <a:pPr lvl="3"/>
            <a:r>
              <a:t>Body Level Four</a:t>
            </a:r>
          </a:p>
          <a:p>
            <a:pPr lvl="4"/>
            <a:r>
              <a:t>Body Level Five</a:t>
            </a:r>
          </a:p>
        </p:txBody>
      </p:sp>
      <p:sp>
        <p:nvSpPr>
          <p:cNvPr id="765" name="Slide Number"/>
          <p:cNvSpPr txBox="1">
            <a:spLocks noGrp="1"/>
          </p:cNvSpPr>
          <p:nvPr>
            <p:ph type="sldNum" sz="quarter" idx="2"/>
          </p:nvPr>
        </p:nvSpPr>
        <p:spPr>
          <a:xfrm>
            <a:off x="8077813" y="4445507"/>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403037160"/>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3 Column">
    <p:spTree>
      <p:nvGrpSpPr>
        <p:cNvPr id="1" name=""/>
        <p:cNvGrpSpPr/>
        <p:nvPr/>
      </p:nvGrpSpPr>
      <p:grpSpPr>
        <a:xfrm>
          <a:off x="0" y="0"/>
          <a:ext cx="0" cy="0"/>
          <a:chOff x="0" y="0"/>
          <a:chExt cx="0" cy="0"/>
        </a:xfrm>
      </p:grpSpPr>
      <p:pic>
        <p:nvPicPr>
          <p:cNvPr id="772" name="Picture 2" descr="Picture 2"/>
          <p:cNvPicPr>
            <a:picLocks noChangeAspect="1"/>
          </p:cNvPicPr>
          <p:nvPr/>
        </p:nvPicPr>
        <p:blipFill>
          <a:blip r:embed="rId2"/>
          <a:stretch>
            <a:fillRect/>
          </a:stretch>
        </p:blipFill>
        <p:spPr>
          <a:xfrm>
            <a:off x="1" y="-2"/>
            <a:ext cx="9144003" cy="5143503"/>
          </a:xfrm>
          <a:prstGeom prst="rect">
            <a:avLst/>
          </a:prstGeom>
          <a:ln w="12700">
            <a:miter lim="400000"/>
          </a:ln>
        </p:spPr>
      </p:pic>
      <p:grpSp>
        <p:nvGrpSpPr>
          <p:cNvPr id="811" name="Group 7"/>
          <p:cNvGrpSpPr/>
          <p:nvPr/>
        </p:nvGrpSpPr>
        <p:grpSpPr>
          <a:xfrm>
            <a:off x="-10717" y="1"/>
            <a:ext cx="9040419" cy="5143502"/>
            <a:chOff x="0" y="0"/>
            <a:chExt cx="12053891" cy="6858002"/>
          </a:xfrm>
        </p:grpSpPr>
        <p:grpSp>
          <p:nvGrpSpPr>
            <p:cNvPr id="799" name="Group 8"/>
            <p:cNvGrpSpPr/>
            <p:nvPr/>
          </p:nvGrpSpPr>
          <p:grpSpPr>
            <a:xfrm>
              <a:off x="0" y="0"/>
              <a:ext cx="1213649" cy="6858003"/>
              <a:chOff x="0" y="0"/>
              <a:chExt cx="1213648" cy="6858002"/>
            </a:xfrm>
          </p:grpSpPr>
          <p:sp>
            <p:nvSpPr>
              <p:cNvPr id="773" name="Rectangle 5"/>
              <p:cNvSpPr/>
              <p:nvPr/>
            </p:nvSpPr>
            <p:spPr>
              <a:xfrm>
                <a:off x="128587" y="4763"/>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74" name="Freeform 6"/>
              <p:cNvSpPr/>
              <p:nvPr/>
            </p:nvSpPr>
            <p:spPr>
              <a:xfrm>
                <a:off x="47625" y="217646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75" name="Freeform 7"/>
              <p:cNvSpPr/>
              <p:nvPr/>
            </p:nvSpPr>
            <p:spPr>
              <a:xfrm>
                <a:off x="42863" y="4021137"/>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76" name="Freeform 8"/>
              <p:cNvSpPr/>
              <p:nvPr/>
            </p:nvSpPr>
            <p:spPr>
              <a:xfrm>
                <a:off x="214313" y="4763"/>
                <a:ext cx="369890" cy="1811339"/>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77" name="Freeform 9"/>
              <p:cNvSpPr/>
              <p:nvPr/>
            </p:nvSpPr>
            <p:spPr>
              <a:xfrm>
                <a:off x="517525" y="1801812"/>
                <a:ext cx="190501"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78" name="Freeform 10"/>
              <p:cNvSpPr/>
              <p:nvPr/>
            </p:nvSpPr>
            <p:spPr>
              <a:xfrm>
                <a:off x="300038" y="4762"/>
                <a:ext cx="369890" cy="1430340"/>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79" name="Freeform 11"/>
              <p:cNvSpPr/>
              <p:nvPr/>
            </p:nvSpPr>
            <p:spPr>
              <a:xfrm>
                <a:off x="560388" y="0"/>
                <a:ext cx="152402"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80" name="Freeform 12"/>
              <p:cNvSpPr/>
              <p:nvPr/>
            </p:nvSpPr>
            <p:spPr>
              <a:xfrm>
                <a:off x="603250" y="142081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81" name="Freeform 13"/>
              <p:cNvSpPr/>
              <p:nvPr/>
            </p:nvSpPr>
            <p:spPr>
              <a:xfrm>
                <a:off x="603250" y="903287"/>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82" name="Freeform 14"/>
              <p:cNvSpPr/>
              <p:nvPr/>
            </p:nvSpPr>
            <p:spPr>
              <a:xfrm>
                <a:off x="655638" y="0"/>
                <a:ext cx="422278" cy="527051"/>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83" name="Freeform 15"/>
              <p:cNvSpPr/>
              <p:nvPr/>
            </p:nvSpPr>
            <p:spPr>
              <a:xfrm>
                <a:off x="1042194" y="488949"/>
                <a:ext cx="147640"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84" name="Freeform 17"/>
              <p:cNvSpPr/>
              <p:nvPr/>
            </p:nvSpPr>
            <p:spPr>
              <a:xfrm>
                <a:off x="23812" y="1801812"/>
                <a:ext cx="123828" cy="127002"/>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85" name="Freeform 18"/>
              <p:cNvSpPr/>
              <p:nvPr/>
            </p:nvSpPr>
            <p:spPr>
              <a:xfrm>
                <a:off x="4762" y="3549649"/>
                <a:ext cx="147641" cy="481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86" name="Freeform 19"/>
              <p:cNvSpPr/>
              <p:nvPr/>
            </p:nvSpPr>
            <p:spPr>
              <a:xfrm>
                <a:off x="142875" y="1382712"/>
                <a:ext cx="142876" cy="4762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87" name="Freeform 20"/>
              <p:cNvSpPr/>
              <p:nvPr/>
            </p:nvSpPr>
            <p:spPr>
              <a:xfrm>
                <a:off x="219075" y="1849437"/>
                <a:ext cx="114301" cy="1079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88" name="Rectangle 21"/>
              <p:cNvSpPr/>
              <p:nvPr/>
            </p:nvSpPr>
            <p:spPr>
              <a:xfrm>
                <a:off x="147637" y="4662488"/>
                <a:ext cx="23815" cy="2181225"/>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89" name="Freeform 22"/>
              <p:cNvSpPr/>
              <p:nvPr/>
            </p:nvSpPr>
            <p:spPr>
              <a:xfrm>
                <a:off x="238125" y="5041900"/>
                <a:ext cx="369890" cy="1801815"/>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90" name="Freeform 23"/>
              <p:cNvSpPr/>
              <p:nvPr/>
            </p:nvSpPr>
            <p:spPr>
              <a:xfrm>
                <a:off x="66675" y="4481512"/>
                <a:ext cx="190501" cy="1905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91" name="Freeform 24"/>
              <p:cNvSpPr/>
              <p:nvPr/>
            </p:nvSpPr>
            <p:spPr>
              <a:xfrm>
                <a:off x="-1" y="5627688"/>
                <a:ext cx="85727" cy="12160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92" name="Freeform 25"/>
              <p:cNvSpPr/>
              <p:nvPr/>
            </p:nvSpPr>
            <p:spPr>
              <a:xfrm>
                <a:off x="541338" y="4867275"/>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93" name="Freeform 26"/>
              <p:cNvSpPr/>
              <p:nvPr/>
            </p:nvSpPr>
            <p:spPr>
              <a:xfrm>
                <a:off x="323850" y="5422900"/>
                <a:ext cx="374651" cy="1425577"/>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94" name="Freeform 27"/>
              <p:cNvSpPr/>
              <p:nvPr/>
            </p:nvSpPr>
            <p:spPr>
              <a:xfrm>
                <a:off x="584200" y="5945188"/>
                <a:ext cx="152401" cy="912815"/>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95" name="Freeform 28"/>
              <p:cNvSpPr/>
              <p:nvPr/>
            </p:nvSpPr>
            <p:spPr>
              <a:xfrm>
                <a:off x="627063" y="5246688"/>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96" name="Freeform 29"/>
              <p:cNvSpPr/>
              <p:nvPr/>
            </p:nvSpPr>
            <p:spPr>
              <a:xfrm>
                <a:off x="627063" y="5764213"/>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97" name="Freeform 30"/>
              <p:cNvSpPr/>
              <p:nvPr/>
            </p:nvSpPr>
            <p:spPr>
              <a:xfrm>
                <a:off x="684213" y="6330950"/>
                <a:ext cx="417515" cy="517527"/>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798" name="Freeform 31"/>
              <p:cNvSpPr/>
              <p:nvPr/>
            </p:nvSpPr>
            <p:spPr>
              <a:xfrm>
                <a:off x="1063626" y="6221413"/>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nvGrpSpPr>
            <p:cNvPr id="810" name="Group 9"/>
            <p:cNvGrpSpPr/>
            <p:nvPr/>
          </p:nvGrpSpPr>
          <p:grpSpPr>
            <a:xfrm>
              <a:off x="11386343" y="0"/>
              <a:ext cx="667549" cy="6848478"/>
              <a:chOff x="-1" y="0"/>
              <a:chExt cx="667547" cy="6848477"/>
            </a:xfrm>
          </p:grpSpPr>
          <p:sp>
            <p:nvSpPr>
              <p:cNvPr id="800" name="Freeform 32"/>
              <p:cNvSpPr/>
              <p:nvPr/>
            </p:nvSpPr>
            <p:spPr>
              <a:xfrm>
                <a:off x="111919" y="0"/>
                <a:ext cx="417515" cy="512764"/>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01" name="Freeform 33"/>
              <p:cNvSpPr/>
              <p:nvPr/>
            </p:nvSpPr>
            <p:spPr>
              <a:xfrm>
                <a:off x="-2" y="474662"/>
                <a:ext cx="150023" cy="152402"/>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02" name="Freeform 34"/>
              <p:cNvSpPr/>
              <p:nvPr/>
            </p:nvSpPr>
            <p:spPr>
              <a:xfrm>
                <a:off x="259556" y="1539874"/>
                <a:ext cx="188915"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03" name="Freeform 35"/>
              <p:cNvSpPr/>
              <p:nvPr/>
            </p:nvSpPr>
            <p:spPr>
              <a:xfrm>
                <a:off x="159544" y="5694363"/>
                <a:ext cx="298452" cy="1154115"/>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04" name="Freeform 36"/>
              <p:cNvSpPr/>
              <p:nvPr/>
            </p:nvSpPr>
            <p:spPr>
              <a:xfrm>
                <a:off x="400844" y="5551488"/>
                <a:ext cx="157165" cy="155577"/>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05" name="Freeform 37"/>
              <p:cNvSpPr/>
              <p:nvPr/>
            </p:nvSpPr>
            <p:spPr>
              <a:xfrm>
                <a:off x="338931" y="4762"/>
                <a:ext cx="304803" cy="1544640"/>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06" name="Freeform 38"/>
              <p:cNvSpPr/>
              <p:nvPr/>
            </p:nvSpPr>
            <p:spPr>
              <a:xfrm>
                <a:off x="264319" y="4867275"/>
                <a:ext cx="188915"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07" name="Freeform 39"/>
              <p:cNvSpPr/>
              <p:nvPr/>
            </p:nvSpPr>
            <p:spPr>
              <a:xfrm>
                <a:off x="69056" y="5046663"/>
                <a:ext cx="307977" cy="1801815"/>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08" name="Freeform 40"/>
              <p:cNvSpPr/>
              <p:nvPr/>
            </p:nvSpPr>
            <p:spPr>
              <a:xfrm>
                <a:off x="477044" y="6416675"/>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09" name="Rectangle 41"/>
              <p:cNvSpPr/>
              <p:nvPr/>
            </p:nvSpPr>
            <p:spPr>
              <a:xfrm>
                <a:off x="567531" y="6596063"/>
                <a:ext cx="23815" cy="252414"/>
              </a:xfrm>
              <a:prstGeom prst="rect">
                <a:avLst/>
              </a:pr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sp>
        <p:nvSpPr>
          <p:cNvPr id="812" name="Title Text"/>
          <p:cNvSpPr txBox="1">
            <a:spLocks noGrp="1"/>
          </p:cNvSpPr>
          <p:nvPr>
            <p:ph type="title"/>
          </p:nvPr>
        </p:nvSpPr>
        <p:spPr>
          <a:xfrm>
            <a:off x="856059" y="457200"/>
            <a:ext cx="7429502" cy="1428750"/>
          </a:xfrm>
          <a:prstGeom prst="rect">
            <a:avLst/>
          </a:prstGeom>
        </p:spPr>
        <p:txBody>
          <a:bodyPr lIns="45718" tIns="45718" rIns="45718" bIns="45718" anchor="ctr"/>
          <a:lstStyle>
            <a:lvl1pPr defTabSz="685783">
              <a:lnSpc>
                <a:spcPct val="90000"/>
              </a:lnSpc>
              <a:defRPr sz="2700" cap="all">
                <a:solidFill>
                  <a:srgbClr val="FFFFFF"/>
                </a:solidFill>
                <a:latin typeface="Tw Cen MT"/>
                <a:ea typeface="Tw Cen MT"/>
                <a:cs typeface="Tw Cen MT"/>
                <a:sym typeface="Tw Cen MT"/>
              </a:defRPr>
            </a:lvl1pPr>
          </a:lstStyle>
          <a:p>
            <a:r>
              <a:t>Title Text</a:t>
            </a:r>
          </a:p>
        </p:txBody>
      </p:sp>
      <p:sp>
        <p:nvSpPr>
          <p:cNvPr id="813" name="Body Level One…"/>
          <p:cNvSpPr txBox="1">
            <a:spLocks noGrp="1"/>
          </p:cNvSpPr>
          <p:nvPr>
            <p:ph type="body" sz="quarter" idx="1"/>
          </p:nvPr>
        </p:nvSpPr>
        <p:spPr>
          <a:xfrm>
            <a:off x="856058" y="2005846"/>
            <a:ext cx="2397676" cy="514352"/>
          </a:xfrm>
          <a:prstGeom prst="rect">
            <a:avLst/>
          </a:prstGeom>
        </p:spPr>
        <p:txBody>
          <a:bodyPr lIns="45718" tIns="45718" rIns="45718" bIns="45718" anchor="b"/>
          <a:lstStyle>
            <a:lvl1pPr defTabSz="685783">
              <a:lnSpc>
                <a:spcPct val="90000"/>
              </a:lnSpc>
              <a:spcBef>
                <a:spcPts val="750"/>
              </a:spcBef>
              <a:defRPr sz="1800" cap="all">
                <a:solidFill>
                  <a:srgbClr val="FFFFFF"/>
                </a:solidFill>
                <a:latin typeface="Tw Cen MT"/>
                <a:ea typeface="Tw Cen MT"/>
                <a:cs typeface="Tw Cen MT"/>
                <a:sym typeface="Tw Cen MT"/>
              </a:defRPr>
            </a:lvl1pPr>
            <a:lvl2pPr defTabSz="685783">
              <a:lnSpc>
                <a:spcPct val="90000"/>
              </a:lnSpc>
              <a:spcBef>
                <a:spcPts val="750"/>
              </a:spcBef>
              <a:defRPr sz="1800" cap="all">
                <a:solidFill>
                  <a:srgbClr val="FFFFFF"/>
                </a:solidFill>
                <a:latin typeface="Tw Cen MT"/>
                <a:ea typeface="Tw Cen MT"/>
                <a:cs typeface="Tw Cen MT"/>
                <a:sym typeface="Tw Cen MT"/>
              </a:defRPr>
            </a:lvl2pPr>
            <a:lvl3pPr defTabSz="685783">
              <a:lnSpc>
                <a:spcPct val="90000"/>
              </a:lnSpc>
              <a:spcBef>
                <a:spcPts val="750"/>
              </a:spcBef>
              <a:defRPr sz="1800" cap="all">
                <a:solidFill>
                  <a:srgbClr val="FFFFFF"/>
                </a:solidFill>
                <a:latin typeface="Tw Cen MT"/>
                <a:ea typeface="Tw Cen MT"/>
                <a:cs typeface="Tw Cen MT"/>
                <a:sym typeface="Tw Cen MT"/>
              </a:defRPr>
            </a:lvl3pPr>
            <a:lvl4pPr defTabSz="685783">
              <a:lnSpc>
                <a:spcPct val="90000"/>
              </a:lnSpc>
              <a:spcBef>
                <a:spcPts val="750"/>
              </a:spcBef>
              <a:defRPr sz="1800" cap="all">
                <a:solidFill>
                  <a:srgbClr val="FFFFFF"/>
                </a:solidFill>
                <a:latin typeface="Tw Cen MT"/>
                <a:ea typeface="Tw Cen MT"/>
                <a:cs typeface="Tw Cen MT"/>
                <a:sym typeface="Tw Cen MT"/>
              </a:defRPr>
            </a:lvl4pPr>
            <a:lvl5pPr defTabSz="685783">
              <a:lnSpc>
                <a:spcPct val="90000"/>
              </a:lnSpc>
              <a:spcBef>
                <a:spcPts val="750"/>
              </a:spcBef>
              <a:defRPr sz="1800" cap="all">
                <a:solidFill>
                  <a:srgbClr val="FFFFFF"/>
                </a:solidFill>
                <a:latin typeface="Tw Cen MT"/>
                <a:ea typeface="Tw Cen MT"/>
                <a:cs typeface="Tw Cen MT"/>
                <a:sym typeface="Tw Cen MT"/>
              </a:defRPr>
            </a:lvl5pPr>
          </a:lstStyle>
          <a:p>
            <a:r>
              <a:t>Body Level One</a:t>
            </a:r>
          </a:p>
          <a:p>
            <a:pPr lvl="1"/>
            <a:r>
              <a:t>Body Level Two</a:t>
            </a:r>
          </a:p>
          <a:p>
            <a:pPr lvl="2"/>
            <a:r>
              <a:t>Body Level Three</a:t>
            </a:r>
          </a:p>
          <a:p>
            <a:pPr lvl="3"/>
            <a:r>
              <a:t>Body Level Four</a:t>
            </a:r>
          </a:p>
          <a:p>
            <a:pPr lvl="4"/>
            <a:r>
              <a:t>Body Level Five</a:t>
            </a:r>
          </a:p>
        </p:txBody>
      </p:sp>
      <p:sp>
        <p:nvSpPr>
          <p:cNvPr id="814" name="Text Placeholder 3"/>
          <p:cNvSpPr>
            <a:spLocks noGrp="1"/>
          </p:cNvSpPr>
          <p:nvPr>
            <p:ph type="body" sz="quarter" idx="21"/>
          </p:nvPr>
        </p:nvSpPr>
        <p:spPr>
          <a:xfrm>
            <a:off x="845939" y="2520197"/>
            <a:ext cx="2406552" cy="1823202"/>
          </a:xfrm>
          <a:prstGeom prst="rect">
            <a:avLst/>
          </a:prstGeom>
        </p:spPr>
        <p:txBody>
          <a:bodyPr lIns="45718" tIns="45718" rIns="45718" bIns="45718"/>
          <a:lstStyle/>
          <a:p>
            <a:endParaRPr/>
          </a:p>
        </p:txBody>
      </p:sp>
      <p:sp>
        <p:nvSpPr>
          <p:cNvPr id="815" name="Text Placeholder 4"/>
          <p:cNvSpPr>
            <a:spLocks noGrp="1"/>
          </p:cNvSpPr>
          <p:nvPr>
            <p:ph type="body" sz="quarter" idx="22"/>
          </p:nvPr>
        </p:nvSpPr>
        <p:spPr>
          <a:xfrm>
            <a:off x="3386076" y="2008226"/>
            <a:ext cx="2388290" cy="514352"/>
          </a:xfrm>
          <a:prstGeom prst="rect">
            <a:avLst/>
          </a:prstGeom>
        </p:spPr>
        <p:txBody>
          <a:bodyPr lIns="45718" tIns="45718" rIns="45718" bIns="45718" anchor="b"/>
          <a:lstStyle/>
          <a:p>
            <a:endParaRPr/>
          </a:p>
        </p:txBody>
      </p:sp>
      <p:sp>
        <p:nvSpPr>
          <p:cNvPr id="816" name="Text Placeholder 3"/>
          <p:cNvSpPr>
            <a:spLocks noGrp="1"/>
          </p:cNvSpPr>
          <p:nvPr>
            <p:ph type="body" sz="quarter" idx="23"/>
          </p:nvPr>
        </p:nvSpPr>
        <p:spPr>
          <a:xfrm>
            <a:off x="3378160" y="2522576"/>
            <a:ext cx="2396875" cy="1823202"/>
          </a:xfrm>
          <a:prstGeom prst="rect">
            <a:avLst/>
          </a:prstGeom>
        </p:spPr>
        <p:txBody>
          <a:bodyPr lIns="45718" tIns="45718" rIns="45718" bIns="45718"/>
          <a:lstStyle/>
          <a:p>
            <a:endParaRPr/>
          </a:p>
        </p:txBody>
      </p:sp>
      <p:sp>
        <p:nvSpPr>
          <p:cNvPr id="817" name="Text Placeholder 4"/>
          <p:cNvSpPr>
            <a:spLocks noGrp="1"/>
          </p:cNvSpPr>
          <p:nvPr>
            <p:ph type="body" sz="quarter" idx="24"/>
          </p:nvPr>
        </p:nvSpPr>
        <p:spPr>
          <a:xfrm>
            <a:off x="5889332" y="2005846"/>
            <a:ext cx="2396228" cy="514352"/>
          </a:xfrm>
          <a:prstGeom prst="rect">
            <a:avLst/>
          </a:prstGeom>
        </p:spPr>
        <p:txBody>
          <a:bodyPr lIns="45718" tIns="45718" rIns="45718" bIns="45718" anchor="b"/>
          <a:lstStyle/>
          <a:p>
            <a:endParaRPr/>
          </a:p>
        </p:txBody>
      </p:sp>
      <p:sp>
        <p:nvSpPr>
          <p:cNvPr id="818" name="Text Placeholder 3"/>
          <p:cNvSpPr>
            <a:spLocks noGrp="1"/>
          </p:cNvSpPr>
          <p:nvPr>
            <p:ph type="body" sz="quarter" idx="25"/>
          </p:nvPr>
        </p:nvSpPr>
        <p:spPr>
          <a:xfrm>
            <a:off x="5889332" y="2520197"/>
            <a:ext cx="2396228" cy="1823202"/>
          </a:xfrm>
          <a:prstGeom prst="rect">
            <a:avLst/>
          </a:prstGeom>
        </p:spPr>
        <p:txBody>
          <a:bodyPr lIns="45718" tIns="45718" rIns="45718" bIns="45718"/>
          <a:lstStyle/>
          <a:p>
            <a:endParaRPr/>
          </a:p>
        </p:txBody>
      </p:sp>
      <p:sp>
        <p:nvSpPr>
          <p:cNvPr id="819" name="Slide Number"/>
          <p:cNvSpPr txBox="1">
            <a:spLocks noGrp="1"/>
          </p:cNvSpPr>
          <p:nvPr>
            <p:ph type="sldNum" sz="quarter" idx="2"/>
          </p:nvPr>
        </p:nvSpPr>
        <p:spPr>
          <a:xfrm>
            <a:off x="8077813" y="4445507"/>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370367018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4"/>
        <p:cNvGrpSpPr/>
        <p:nvPr/>
      </p:nvGrpSpPr>
      <p:grpSpPr>
        <a:xfrm>
          <a:off x="0" y="0"/>
          <a:ext cx="0" cy="0"/>
          <a:chOff x="0" y="0"/>
          <a:chExt cx="0" cy="0"/>
        </a:xfrm>
      </p:grpSpPr>
      <p:sp>
        <p:nvSpPr>
          <p:cNvPr id="35" name="Shape 35"/>
          <p:cNvSpPr/>
          <p:nvPr/>
        </p:nvSpPr>
        <p:spPr>
          <a:xfrm>
            <a:off x="4572000" y="-125"/>
            <a:ext cx="4572000" cy="5143499"/>
          </a:xfrm>
          <a:prstGeom prst="rect">
            <a:avLst/>
          </a:prstGeom>
          <a:solidFill>
            <a:schemeClr val="lt2"/>
          </a:solidFill>
          <a:ln>
            <a:noFill/>
          </a:ln>
        </p:spPr>
        <p:txBody>
          <a:bodyPr lIns="91425" tIns="91425" rIns="91425" bIns="91425" anchor="ctr" anchorCtr="0">
            <a:noAutofit/>
          </a:bodyPr>
          <a:lstStyle/>
          <a:p>
            <a:pPr>
              <a:spcBef>
                <a:spcPts val="0"/>
              </a:spcBef>
              <a:buNone/>
            </a:pPr>
            <a:endParaRPr/>
          </a:p>
        </p:txBody>
      </p:sp>
      <p:sp>
        <p:nvSpPr>
          <p:cNvPr id="36" name="Shape 36"/>
          <p:cNvSpPr txBox="1">
            <a:spLocks noGrp="1"/>
          </p:cNvSpPr>
          <p:nvPr>
            <p:ph type="title"/>
          </p:nvPr>
        </p:nvSpPr>
        <p:spPr>
          <a:xfrm>
            <a:off x="265500" y="1233175"/>
            <a:ext cx="4045199" cy="1482300"/>
          </a:xfrm>
          <a:prstGeom prst="rect">
            <a:avLst/>
          </a:prstGeom>
        </p:spPr>
        <p:txBody>
          <a:bodyPr lIns="91425" tIns="91425" rIns="91425" bIns="91425" anchor="b" anchorCtr="0"/>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37" name="Shape 37"/>
          <p:cNvSpPr txBox="1">
            <a:spLocks noGrp="1"/>
          </p:cNvSpPr>
          <p:nvPr>
            <p:ph type="subTitle" idx="1"/>
          </p:nvPr>
        </p:nvSpPr>
        <p:spPr>
          <a:xfrm>
            <a:off x="265500" y="2803075"/>
            <a:ext cx="4045199" cy="12351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38" name="Shape 38"/>
          <p:cNvSpPr txBox="1">
            <a:spLocks noGrp="1"/>
          </p:cNvSpPr>
          <p:nvPr>
            <p:ph type="body" idx="2"/>
          </p:nvPr>
        </p:nvSpPr>
        <p:spPr>
          <a:xfrm>
            <a:off x="4939500" y="724075"/>
            <a:ext cx="3837000" cy="3695099"/>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9" name="Shape 39"/>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3 Picture Column">
    <p:spTree>
      <p:nvGrpSpPr>
        <p:cNvPr id="1" name=""/>
        <p:cNvGrpSpPr/>
        <p:nvPr/>
      </p:nvGrpSpPr>
      <p:grpSpPr>
        <a:xfrm>
          <a:off x="0" y="0"/>
          <a:ext cx="0" cy="0"/>
          <a:chOff x="0" y="0"/>
          <a:chExt cx="0" cy="0"/>
        </a:xfrm>
      </p:grpSpPr>
      <p:pic>
        <p:nvPicPr>
          <p:cNvPr id="826" name="Picture 2" descr="Picture 2"/>
          <p:cNvPicPr>
            <a:picLocks noChangeAspect="1"/>
          </p:cNvPicPr>
          <p:nvPr/>
        </p:nvPicPr>
        <p:blipFill>
          <a:blip r:embed="rId2"/>
          <a:stretch>
            <a:fillRect/>
          </a:stretch>
        </p:blipFill>
        <p:spPr>
          <a:xfrm>
            <a:off x="1" y="-2"/>
            <a:ext cx="9144003" cy="5143503"/>
          </a:xfrm>
          <a:prstGeom prst="rect">
            <a:avLst/>
          </a:prstGeom>
          <a:ln w="12700">
            <a:miter lim="400000"/>
          </a:ln>
        </p:spPr>
      </p:pic>
      <p:grpSp>
        <p:nvGrpSpPr>
          <p:cNvPr id="865" name="Group 7"/>
          <p:cNvGrpSpPr/>
          <p:nvPr/>
        </p:nvGrpSpPr>
        <p:grpSpPr>
          <a:xfrm>
            <a:off x="-10717" y="1"/>
            <a:ext cx="9040419" cy="5143502"/>
            <a:chOff x="0" y="0"/>
            <a:chExt cx="12053891" cy="6858002"/>
          </a:xfrm>
        </p:grpSpPr>
        <p:grpSp>
          <p:nvGrpSpPr>
            <p:cNvPr id="853" name="Group 8"/>
            <p:cNvGrpSpPr/>
            <p:nvPr/>
          </p:nvGrpSpPr>
          <p:grpSpPr>
            <a:xfrm>
              <a:off x="0" y="0"/>
              <a:ext cx="1213649" cy="6858003"/>
              <a:chOff x="0" y="0"/>
              <a:chExt cx="1213648" cy="6858002"/>
            </a:xfrm>
          </p:grpSpPr>
          <p:sp>
            <p:nvSpPr>
              <p:cNvPr id="827" name="Rectangle 5"/>
              <p:cNvSpPr/>
              <p:nvPr/>
            </p:nvSpPr>
            <p:spPr>
              <a:xfrm>
                <a:off x="128587" y="4763"/>
                <a:ext cx="23815" cy="2181226"/>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28" name="Freeform 6"/>
              <p:cNvSpPr/>
              <p:nvPr/>
            </p:nvSpPr>
            <p:spPr>
              <a:xfrm>
                <a:off x="47625" y="217646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29" name="Freeform 7"/>
              <p:cNvSpPr/>
              <p:nvPr/>
            </p:nvSpPr>
            <p:spPr>
              <a:xfrm>
                <a:off x="42863" y="4021137"/>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30" name="Freeform 8"/>
              <p:cNvSpPr/>
              <p:nvPr/>
            </p:nvSpPr>
            <p:spPr>
              <a:xfrm>
                <a:off x="214313" y="4763"/>
                <a:ext cx="369890" cy="1811339"/>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31" name="Freeform 9"/>
              <p:cNvSpPr/>
              <p:nvPr/>
            </p:nvSpPr>
            <p:spPr>
              <a:xfrm>
                <a:off x="517525" y="1801812"/>
                <a:ext cx="190501"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32" name="Freeform 10"/>
              <p:cNvSpPr/>
              <p:nvPr/>
            </p:nvSpPr>
            <p:spPr>
              <a:xfrm>
                <a:off x="300038" y="4762"/>
                <a:ext cx="369890" cy="1430340"/>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33" name="Freeform 11"/>
              <p:cNvSpPr/>
              <p:nvPr/>
            </p:nvSpPr>
            <p:spPr>
              <a:xfrm>
                <a:off x="560388" y="0"/>
                <a:ext cx="152402"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34" name="Freeform 12"/>
              <p:cNvSpPr/>
              <p:nvPr/>
            </p:nvSpPr>
            <p:spPr>
              <a:xfrm>
                <a:off x="603250" y="1420812"/>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35" name="Freeform 13"/>
              <p:cNvSpPr/>
              <p:nvPr/>
            </p:nvSpPr>
            <p:spPr>
              <a:xfrm>
                <a:off x="603250" y="903287"/>
                <a:ext cx="190501"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36" name="Freeform 14"/>
              <p:cNvSpPr/>
              <p:nvPr/>
            </p:nvSpPr>
            <p:spPr>
              <a:xfrm>
                <a:off x="655638" y="0"/>
                <a:ext cx="422278" cy="527051"/>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37" name="Freeform 15"/>
              <p:cNvSpPr/>
              <p:nvPr/>
            </p:nvSpPr>
            <p:spPr>
              <a:xfrm>
                <a:off x="1042194" y="488949"/>
                <a:ext cx="147640" cy="147640"/>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38" name="Freeform 17"/>
              <p:cNvSpPr/>
              <p:nvPr/>
            </p:nvSpPr>
            <p:spPr>
              <a:xfrm>
                <a:off x="23812" y="1801812"/>
                <a:ext cx="123828" cy="127002"/>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39" name="Freeform 18"/>
              <p:cNvSpPr/>
              <p:nvPr/>
            </p:nvSpPr>
            <p:spPr>
              <a:xfrm>
                <a:off x="4762" y="3549649"/>
                <a:ext cx="147641" cy="4810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40" name="Freeform 19"/>
              <p:cNvSpPr/>
              <p:nvPr/>
            </p:nvSpPr>
            <p:spPr>
              <a:xfrm>
                <a:off x="142875" y="1382712"/>
                <a:ext cx="142876" cy="4762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41" name="Freeform 20"/>
              <p:cNvSpPr/>
              <p:nvPr/>
            </p:nvSpPr>
            <p:spPr>
              <a:xfrm>
                <a:off x="219075" y="1849437"/>
                <a:ext cx="114301" cy="1079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42" name="Rectangle 21"/>
              <p:cNvSpPr/>
              <p:nvPr/>
            </p:nvSpPr>
            <p:spPr>
              <a:xfrm>
                <a:off x="147637" y="4662488"/>
                <a:ext cx="23815" cy="2181225"/>
              </a:xfrm>
              <a:prstGeom prst="rect">
                <a:avLst/>
              </a:pr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43" name="Freeform 22"/>
              <p:cNvSpPr/>
              <p:nvPr/>
            </p:nvSpPr>
            <p:spPr>
              <a:xfrm>
                <a:off x="238125" y="5041900"/>
                <a:ext cx="369890" cy="1801815"/>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44" name="Freeform 23"/>
              <p:cNvSpPr/>
              <p:nvPr/>
            </p:nvSpPr>
            <p:spPr>
              <a:xfrm>
                <a:off x="66675" y="4481512"/>
                <a:ext cx="190501" cy="1905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45" name="Freeform 24"/>
              <p:cNvSpPr/>
              <p:nvPr/>
            </p:nvSpPr>
            <p:spPr>
              <a:xfrm>
                <a:off x="-1" y="5627688"/>
                <a:ext cx="85727" cy="12160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46" name="Freeform 25"/>
              <p:cNvSpPr/>
              <p:nvPr/>
            </p:nvSpPr>
            <p:spPr>
              <a:xfrm>
                <a:off x="541338" y="4867275"/>
                <a:ext cx="190502"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47" name="Freeform 26"/>
              <p:cNvSpPr/>
              <p:nvPr/>
            </p:nvSpPr>
            <p:spPr>
              <a:xfrm>
                <a:off x="323850" y="5422900"/>
                <a:ext cx="374651" cy="1425577"/>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48" name="Freeform 27"/>
              <p:cNvSpPr/>
              <p:nvPr/>
            </p:nvSpPr>
            <p:spPr>
              <a:xfrm>
                <a:off x="584200" y="5945188"/>
                <a:ext cx="152401" cy="912815"/>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49" name="Freeform 28"/>
              <p:cNvSpPr/>
              <p:nvPr/>
            </p:nvSpPr>
            <p:spPr>
              <a:xfrm>
                <a:off x="627063" y="5246688"/>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50" name="Freeform 29"/>
              <p:cNvSpPr/>
              <p:nvPr/>
            </p:nvSpPr>
            <p:spPr>
              <a:xfrm>
                <a:off x="627063" y="5764213"/>
                <a:ext cx="190502"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51" name="Freeform 30"/>
              <p:cNvSpPr/>
              <p:nvPr/>
            </p:nvSpPr>
            <p:spPr>
              <a:xfrm>
                <a:off x="684213" y="6330950"/>
                <a:ext cx="417515" cy="517527"/>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52" name="Freeform 31"/>
              <p:cNvSpPr/>
              <p:nvPr/>
            </p:nvSpPr>
            <p:spPr>
              <a:xfrm>
                <a:off x="1063626" y="6221413"/>
                <a:ext cx="150023" cy="147640"/>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82FFFF"/>
                  </a:gs>
                  <a:gs pos="100000">
                    <a:srgbClr val="3D97DE"/>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nvGrpSpPr>
            <p:cNvPr id="864" name="Group 9"/>
            <p:cNvGrpSpPr/>
            <p:nvPr/>
          </p:nvGrpSpPr>
          <p:grpSpPr>
            <a:xfrm>
              <a:off x="11386343" y="0"/>
              <a:ext cx="667549" cy="6848478"/>
              <a:chOff x="-1" y="0"/>
              <a:chExt cx="667547" cy="6848477"/>
            </a:xfrm>
          </p:grpSpPr>
          <p:sp>
            <p:nvSpPr>
              <p:cNvPr id="854" name="Freeform 32"/>
              <p:cNvSpPr/>
              <p:nvPr/>
            </p:nvSpPr>
            <p:spPr>
              <a:xfrm>
                <a:off x="111919" y="0"/>
                <a:ext cx="417515" cy="512764"/>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55" name="Freeform 33"/>
              <p:cNvSpPr/>
              <p:nvPr/>
            </p:nvSpPr>
            <p:spPr>
              <a:xfrm>
                <a:off x="-2" y="474662"/>
                <a:ext cx="150023" cy="152402"/>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56" name="Freeform 34"/>
              <p:cNvSpPr/>
              <p:nvPr/>
            </p:nvSpPr>
            <p:spPr>
              <a:xfrm>
                <a:off x="259556" y="1539874"/>
                <a:ext cx="188915" cy="1905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57" name="Freeform 35"/>
              <p:cNvSpPr/>
              <p:nvPr/>
            </p:nvSpPr>
            <p:spPr>
              <a:xfrm>
                <a:off x="159544" y="5694363"/>
                <a:ext cx="298452" cy="1154115"/>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58" name="Freeform 36"/>
              <p:cNvSpPr/>
              <p:nvPr/>
            </p:nvSpPr>
            <p:spPr>
              <a:xfrm>
                <a:off x="400844" y="5551488"/>
                <a:ext cx="157165" cy="155577"/>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59" name="Freeform 37"/>
              <p:cNvSpPr/>
              <p:nvPr/>
            </p:nvSpPr>
            <p:spPr>
              <a:xfrm>
                <a:off x="338931" y="4762"/>
                <a:ext cx="304803" cy="1544640"/>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60" name="Freeform 38"/>
              <p:cNvSpPr/>
              <p:nvPr/>
            </p:nvSpPr>
            <p:spPr>
              <a:xfrm>
                <a:off x="264319" y="4867275"/>
                <a:ext cx="188915"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61" name="Freeform 39"/>
              <p:cNvSpPr/>
              <p:nvPr/>
            </p:nvSpPr>
            <p:spPr>
              <a:xfrm>
                <a:off x="69056" y="5046663"/>
                <a:ext cx="307977" cy="1801815"/>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62" name="Freeform 40"/>
              <p:cNvSpPr/>
              <p:nvPr/>
            </p:nvSpPr>
            <p:spPr>
              <a:xfrm>
                <a:off x="477044" y="6416675"/>
                <a:ext cx="190503" cy="1889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sp>
            <p:nvSpPr>
              <p:cNvPr id="863" name="Rectangle 41"/>
              <p:cNvSpPr/>
              <p:nvPr/>
            </p:nvSpPr>
            <p:spPr>
              <a:xfrm>
                <a:off x="567531" y="6596063"/>
                <a:ext cx="23815" cy="252414"/>
              </a:xfrm>
              <a:prstGeom prst="rect">
                <a:avLst/>
              </a:prstGeom>
              <a:gradFill flip="none" rotWithShape="1">
                <a:gsLst>
                  <a:gs pos="0">
                    <a:srgbClr val="82FFFF">
                      <a:alpha val="80000"/>
                    </a:srgbClr>
                  </a:gs>
                  <a:gs pos="100000">
                    <a:srgbClr val="3D97DE">
                      <a:alpha val="60000"/>
                    </a:srgbClr>
                  </a:gs>
                </a:gsLst>
                <a:lin ang="5400000" scaled="0"/>
              </a:gradFill>
              <a:ln w="12700" cap="flat">
                <a:noFill/>
                <a:miter lim="400000"/>
              </a:ln>
              <a:effectLst/>
            </p:spPr>
            <p:txBody>
              <a:bodyPr wrap="square" lIns="45718" tIns="45718" rIns="45718" bIns="45718" numCol="1" anchor="t">
                <a:noAutofit/>
              </a:bodyPr>
              <a:lstStyle/>
              <a:p>
                <a:pPr>
                  <a:defRPr sz="1800">
                    <a:solidFill>
                      <a:srgbClr val="FFFFFF"/>
                    </a:solidFill>
                    <a:latin typeface="Tw Cen MT"/>
                    <a:ea typeface="Tw Cen MT"/>
                    <a:cs typeface="Tw Cen MT"/>
                    <a:sym typeface="Tw Cen MT"/>
                  </a:defRPr>
                </a:pPr>
                <a:endParaRPr sz="1350"/>
              </a:p>
            </p:txBody>
          </p:sp>
        </p:grpSp>
      </p:grpSp>
      <p:sp>
        <p:nvSpPr>
          <p:cNvPr id="866" name="Title Text"/>
          <p:cNvSpPr txBox="1">
            <a:spLocks noGrp="1"/>
          </p:cNvSpPr>
          <p:nvPr>
            <p:ph type="title"/>
          </p:nvPr>
        </p:nvSpPr>
        <p:spPr>
          <a:xfrm>
            <a:off x="856059" y="457200"/>
            <a:ext cx="7429501" cy="1428750"/>
          </a:xfrm>
          <a:prstGeom prst="rect">
            <a:avLst/>
          </a:prstGeom>
        </p:spPr>
        <p:txBody>
          <a:bodyPr lIns="45718" tIns="45718" rIns="45718" bIns="45718" anchor="ctr"/>
          <a:lstStyle>
            <a:lvl1pPr defTabSz="685783">
              <a:lnSpc>
                <a:spcPct val="90000"/>
              </a:lnSpc>
              <a:defRPr sz="2700" cap="all">
                <a:solidFill>
                  <a:srgbClr val="FFFFFF"/>
                </a:solidFill>
                <a:latin typeface="Tw Cen MT"/>
                <a:ea typeface="Tw Cen MT"/>
                <a:cs typeface="Tw Cen MT"/>
                <a:sym typeface="Tw Cen MT"/>
              </a:defRPr>
            </a:lvl1pPr>
          </a:lstStyle>
          <a:p>
            <a:r>
              <a:t>Title Text</a:t>
            </a:r>
          </a:p>
        </p:txBody>
      </p:sp>
      <p:sp>
        <p:nvSpPr>
          <p:cNvPr id="867" name="Body Level One…"/>
          <p:cNvSpPr txBox="1">
            <a:spLocks noGrp="1"/>
          </p:cNvSpPr>
          <p:nvPr>
            <p:ph type="body" sz="quarter" idx="1"/>
          </p:nvPr>
        </p:nvSpPr>
        <p:spPr>
          <a:xfrm>
            <a:off x="856059" y="3303448"/>
            <a:ext cx="2396432" cy="432199"/>
          </a:xfrm>
          <a:prstGeom prst="rect">
            <a:avLst/>
          </a:prstGeom>
        </p:spPr>
        <p:txBody>
          <a:bodyPr lIns="45718" tIns="45718" rIns="45718" bIns="45718" anchor="b"/>
          <a:lstStyle>
            <a:lvl1pPr defTabSz="685783">
              <a:lnSpc>
                <a:spcPct val="90000"/>
              </a:lnSpc>
              <a:spcBef>
                <a:spcPts val="750"/>
              </a:spcBef>
              <a:defRPr sz="1500" cap="all">
                <a:solidFill>
                  <a:srgbClr val="FFFFFF"/>
                </a:solidFill>
                <a:latin typeface="Tw Cen MT"/>
                <a:ea typeface="Tw Cen MT"/>
                <a:cs typeface="Tw Cen MT"/>
                <a:sym typeface="Tw Cen MT"/>
              </a:defRPr>
            </a:lvl1pPr>
            <a:lvl2pPr defTabSz="685783">
              <a:lnSpc>
                <a:spcPct val="90000"/>
              </a:lnSpc>
              <a:spcBef>
                <a:spcPts val="750"/>
              </a:spcBef>
              <a:defRPr sz="1500" cap="all">
                <a:solidFill>
                  <a:srgbClr val="FFFFFF"/>
                </a:solidFill>
                <a:latin typeface="Tw Cen MT"/>
                <a:ea typeface="Tw Cen MT"/>
                <a:cs typeface="Tw Cen MT"/>
                <a:sym typeface="Tw Cen MT"/>
              </a:defRPr>
            </a:lvl2pPr>
            <a:lvl3pPr defTabSz="685783">
              <a:lnSpc>
                <a:spcPct val="90000"/>
              </a:lnSpc>
              <a:spcBef>
                <a:spcPts val="750"/>
              </a:spcBef>
              <a:defRPr sz="1500" cap="all">
                <a:solidFill>
                  <a:srgbClr val="FFFFFF"/>
                </a:solidFill>
                <a:latin typeface="Tw Cen MT"/>
                <a:ea typeface="Tw Cen MT"/>
                <a:cs typeface="Tw Cen MT"/>
                <a:sym typeface="Tw Cen MT"/>
              </a:defRPr>
            </a:lvl3pPr>
            <a:lvl4pPr defTabSz="685783">
              <a:lnSpc>
                <a:spcPct val="90000"/>
              </a:lnSpc>
              <a:spcBef>
                <a:spcPts val="750"/>
              </a:spcBef>
              <a:defRPr sz="1500" cap="all">
                <a:solidFill>
                  <a:srgbClr val="FFFFFF"/>
                </a:solidFill>
                <a:latin typeface="Tw Cen MT"/>
                <a:ea typeface="Tw Cen MT"/>
                <a:cs typeface="Tw Cen MT"/>
                <a:sym typeface="Tw Cen MT"/>
              </a:defRPr>
            </a:lvl4pPr>
            <a:lvl5pPr defTabSz="685783">
              <a:lnSpc>
                <a:spcPct val="90000"/>
              </a:lnSpc>
              <a:spcBef>
                <a:spcPts val="750"/>
              </a:spcBef>
              <a:defRPr sz="1500" cap="all">
                <a:solidFill>
                  <a:srgbClr val="FFFFFF"/>
                </a:solidFill>
                <a:latin typeface="Tw Cen MT"/>
                <a:ea typeface="Tw Cen MT"/>
                <a:cs typeface="Tw Cen MT"/>
                <a:sym typeface="Tw Cen MT"/>
              </a:defRPr>
            </a:lvl5pPr>
          </a:lstStyle>
          <a:p>
            <a:r>
              <a:t>Body Level One</a:t>
            </a:r>
          </a:p>
          <a:p>
            <a:pPr lvl="1"/>
            <a:r>
              <a:t>Body Level Two</a:t>
            </a:r>
          </a:p>
          <a:p>
            <a:pPr lvl="2"/>
            <a:r>
              <a:t>Body Level Three</a:t>
            </a:r>
          </a:p>
          <a:p>
            <a:pPr lvl="3"/>
            <a:r>
              <a:t>Body Level Four</a:t>
            </a:r>
          </a:p>
          <a:p>
            <a:pPr lvl="4"/>
            <a:r>
              <a:t>Body Level Five</a:t>
            </a:r>
          </a:p>
        </p:txBody>
      </p:sp>
      <p:sp>
        <p:nvSpPr>
          <p:cNvPr id="868" name="Picture Placeholder 2"/>
          <p:cNvSpPr>
            <a:spLocks noGrp="1"/>
          </p:cNvSpPr>
          <p:nvPr>
            <p:ph type="pic" sz="quarter" idx="21"/>
          </p:nvPr>
        </p:nvSpPr>
        <p:spPr>
          <a:xfrm>
            <a:off x="856059" y="2000250"/>
            <a:ext cx="2396432" cy="1143001"/>
          </a:xfrm>
          <a:prstGeom prst="rect">
            <a:avLst/>
          </a:prstGeom>
          <a:ln w="19050" cap="sq">
            <a:solidFill>
              <a:srgbClr val="B4FFFF">
                <a:alpha val="60000"/>
              </a:srgbClr>
            </a:solidFill>
            <a:miter lim="800000"/>
          </a:ln>
          <a:effectLst>
            <a:outerShdw blurRad="88900" dist="38100" dir="5400000" rotWithShape="0">
              <a:srgbClr val="000000">
                <a:alpha val="40000"/>
              </a:srgbClr>
            </a:outerShdw>
          </a:effectLst>
        </p:spPr>
        <p:txBody>
          <a:bodyPr lIns="91439" tIns="45719" rIns="91439" bIns="45719">
            <a:noAutofit/>
          </a:bodyPr>
          <a:lstStyle/>
          <a:p>
            <a:endParaRPr/>
          </a:p>
        </p:txBody>
      </p:sp>
      <p:sp>
        <p:nvSpPr>
          <p:cNvPr id="869" name="Text Placeholder 3"/>
          <p:cNvSpPr>
            <a:spLocks noGrp="1"/>
          </p:cNvSpPr>
          <p:nvPr>
            <p:ph type="body" sz="quarter" idx="22"/>
          </p:nvPr>
        </p:nvSpPr>
        <p:spPr>
          <a:xfrm>
            <a:off x="856060" y="3735645"/>
            <a:ext cx="2396432" cy="613384"/>
          </a:xfrm>
          <a:prstGeom prst="rect">
            <a:avLst/>
          </a:prstGeom>
        </p:spPr>
        <p:txBody>
          <a:bodyPr lIns="45718" tIns="45718" rIns="45718" bIns="45718"/>
          <a:lstStyle/>
          <a:p>
            <a:endParaRPr/>
          </a:p>
        </p:txBody>
      </p:sp>
      <p:sp>
        <p:nvSpPr>
          <p:cNvPr id="870" name="Text Placeholder 4"/>
          <p:cNvSpPr>
            <a:spLocks noGrp="1"/>
          </p:cNvSpPr>
          <p:nvPr>
            <p:ph type="body" sz="quarter" idx="23"/>
          </p:nvPr>
        </p:nvSpPr>
        <p:spPr>
          <a:xfrm>
            <a:off x="3366790" y="3303448"/>
            <a:ext cx="2400302" cy="432199"/>
          </a:xfrm>
          <a:prstGeom prst="rect">
            <a:avLst/>
          </a:prstGeom>
        </p:spPr>
        <p:txBody>
          <a:bodyPr lIns="45718" tIns="45718" rIns="45718" bIns="45718" anchor="b"/>
          <a:lstStyle/>
          <a:p>
            <a:endParaRPr/>
          </a:p>
        </p:txBody>
      </p:sp>
      <p:sp>
        <p:nvSpPr>
          <p:cNvPr id="871" name="Picture Placeholder 2"/>
          <p:cNvSpPr>
            <a:spLocks noGrp="1"/>
          </p:cNvSpPr>
          <p:nvPr>
            <p:ph type="pic" sz="quarter" idx="24"/>
          </p:nvPr>
        </p:nvSpPr>
        <p:spPr>
          <a:xfrm>
            <a:off x="3366790" y="2000250"/>
            <a:ext cx="2399207" cy="1143001"/>
          </a:xfrm>
          <a:prstGeom prst="rect">
            <a:avLst/>
          </a:prstGeom>
          <a:ln w="19050" cap="sq">
            <a:solidFill>
              <a:srgbClr val="B4FFFF">
                <a:alpha val="60000"/>
              </a:srgbClr>
            </a:solidFill>
            <a:miter lim="800000"/>
          </a:ln>
          <a:effectLst>
            <a:outerShdw blurRad="88900" dist="38100" dir="5400000" rotWithShape="0">
              <a:srgbClr val="000000">
                <a:alpha val="40000"/>
              </a:srgbClr>
            </a:outerShdw>
          </a:effectLst>
        </p:spPr>
        <p:txBody>
          <a:bodyPr lIns="91439" tIns="45719" rIns="91439" bIns="45719">
            <a:noAutofit/>
          </a:bodyPr>
          <a:lstStyle/>
          <a:p>
            <a:endParaRPr/>
          </a:p>
        </p:txBody>
      </p:sp>
      <p:sp>
        <p:nvSpPr>
          <p:cNvPr id="872" name="Text Placeholder 3"/>
          <p:cNvSpPr>
            <a:spLocks noGrp="1"/>
          </p:cNvSpPr>
          <p:nvPr>
            <p:ph type="body" sz="quarter" idx="25"/>
          </p:nvPr>
        </p:nvSpPr>
        <p:spPr>
          <a:xfrm>
            <a:off x="3365695" y="3735642"/>
            <a:ext cx="2400302" cy="607760"/>
          </a:xfrm>
          <a:prstGeom prst="rect">
            <a:avLst/>
          </a:prstGeom>
        </p:spPr>
        <p:txBody>
          <a:bodyPr lIns="45718" tIns="45718" rIns="45718" bIns="45718"/>
          <a:lstStyle/>
          <a:p>
            <a:endParaRPr/>
          </a:p>
        </p:txBody>
      </p:sp>
      <p:sp>
        <p:nvSpPr>
          <p:cNvPr id="873" name="Text Placeholder 4"/>
          <p:cNvSpPr>
            <a:spLocks noGrp="1"/>
          </p:cNvSpPr>
          <p:nvPr>
            <p:ph type="body" sz="quarter" idx="26"/>
          </p:nvPr>
        </p:nvSpPr>
        <p:spPr>
          <a:xfrm>
            <a:off x="5889425" y="3303447"/>
            <a:ext cx="2393058" cy="432199"/>
          </a:xfrm>
          <a:prstGeom prst="rect">
            <a:avLst/>
          </a:prstGeom>
        </p:spPr>
        <p:txBody>
          <a:bodyPr lIns="45718" tIns="45718" rIns="45718" bIns="45718" anchor="b"/>
          <a:lstStyle/>
          <a:p>
            <a:endParaRPr/>
          </a:p>
        </p:txBody>
      </p:sp>
      <p:sp>
        <p:nvSpPr>
          <p:cNvPr id="874" name="Picture Placeholder 2"/>
          <p:cNvSpPr>
            <a:spLocks noGrp="1"/>
          </p:cNvSpPr>
          <p:nvPr>
            <p:ph type="pic" sz="quarter" idx="27"/>
          </p:nvPr>
        </p:nvSpPr>
        <p:spPr>
          <a:xfrm>
            <a:off x="5889332" y="2000250"/>
            <a:ext cx="2396229" cy="1143001"/>
          </a:xfrm>
          <a:prstGeom prst="rect">
            <a:avLst/>
          </a:prstGeom>
          <a:ln w="19050" cap="sq">
            <a:solidFill>
              <a:srgbClr val="B4FFFF">
                <a:alpha val="60000"/>
              </a:srgbClr>
            </a:solidFill>
            <a:miter lim="800000"/>
          </a:ln>
          <a:effectLst>
            <a:outerShdw blurRad="88900" dist="38100" dir="5400000" rotWithShape="0">
              <a:srgbClr val="000000">
                <a:alpha val="40000"/>
              </a:srgbClr>
            </a:outerShdw>
          </a:effectLst>
        </p:spPr>
        <p:txBody>
          <a:bodyPr lIns="91439" tIns="45719" rIns="91439" bIns="45719">
            <a:noAutofit/>
          </a:bodyPr>
          <a:lstStyle/>
          <a:p>
            <a:endParaRPr/>
          </a:p>
        </p:txBody>
      </p:sp>
      <p:sp>
        <p:nvSpPr>
          <p:cNvPr id="875" name="Text Placeholder 3"/>
          <p:cNvSpPr>
            <a:spLocks noGrp="1"/>
          </p:cNvSpPr>
          <p:nvPr>
            <p:ph type="body" sz="quarter" idx="28"/>
          </p:nvPr>
        </p:nvSpPr>
        <p:spPr>
          <a:xfrm>
            <a:off x="5889332" y="3735643"/>
            <a:ext cx="2396228" cy="607760"/>
          </a:xfrm>
          <a:prstGeom prst="rect">
            <a:avLst/>
          </a:prstGeom>
        </p:spPr>
        <p:txBody>
          <a:bodyPr lIns="45718" tIns="45718" rIns="45718" bIns="45718"/>
          <a:lstStyle/>
          <a:p>
            <a:endParaRPr/>
          </a:p>
        </p:txBody>
      </p:sp>
      <p:sp>
        <p:nvSpPr>
          <p:cNvPr id="876" name="Slide Number"/>
          <p:cNvSpPr txBox="1">
            <a:spLocks noGrp="1"/>
          </p:cNvSpPr>
          <p:nvPr>
            <p:ph type="sldNum" sz="quarter" idx="2"/>
          </p:nvPr>
        </p:nvSpPr>
        <p:spPr>
          <a:xfrm>
            <a:off x="8077813" y="4445507"/>
            <a:ext cx="207746" cy="207745"/>
          </a:xfrm>
          <a:prstGeom prst="rect">
            <a:avLst/>
          </a:prstGeom>
        </p:spPr>
        <p:txBody>
          <a:bodyPr lIns="45718" tIns="45718" rIns="45718" bIns="45718"/>
          <a:lstStyle>
            <a:lvl1pPr>
              <a:defRPr sz="750">
                <a:solidFill>
                  <a:srgbClr val="FFFFFF"/>
                </a:solidFill>
                <a:latin typeface="Tw Cen MT"/>
                <a:ea typeface="Tw Cen MT"/>
                <a:cs typeface="Tw Cen MT"/>
                <a:sym typeface="Tw Cen MT"/>
              </a:defRPr>
            </a:lvl1pPr>
          </a:lstStyle>
          <a:p>
            <a:fld id="{86CB4B4D-7CA3-9044-876B-883B54F8677D}" type="slidenum">
              <a:t>‹#›</a:t>
            </a:fld>
            <a:endParaRPr/>
          </a:p>
        </p:txBody>
      </p:sp>
    </p:spTree>
    <p:extLst>
      <p:ext uri="{BB962C8B-B14F-4D97-AF65-F5344CB8AC3E}">
        <p14:creationId xmlns:p14="http://schemas.microsoft.com/office/powerpoint/2010/main" val="20004716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grpSp>
        <p:nvGrpSpPr>
          <p:cNvPr id="902" name="Group 76"/>
          <p:cNvGrpSpPr/>
          <p:nvPr/>
        </p:nvGrpSpPr>
        <p:grpSpPr>
          <a:xfrm>
            <a:off x="-798" y="-5030"/>
            <a:ext cx="9140432" cy="5153348"/>
            <a:chOff x="0" y="0"/>
            <a:chExt cx="12187240" cy="6871128"/>
          </a:xfrm>
        </p:grpSpPr>
        <p:sp>
          <p:nvSpPr>
            <p:cNvPr id="883" name="Freeform 5"/>
            <p:cNvSpPr/>
            <p:nvPr/>
          </p:nvSpPr>
          <p:spPr>
            <a:xfrm>
              <a:off x="213243" y="1390928"/>
              <a:ext cx="8302339" cy="5480201"/>
            </a:xfrm>
            <a:custGeom>
              <a:avLst/>
              <a:gdLst/>
              <a:ahLst/>
              <a:cxnLst>
                <a:cxn ang="0">
                  <a:pos x="wd2" y="hd2"/>
                </a:cxn>
                <a:cxn ang="5400000">
                  <a:pos x="wd2" y="hd2"/>
                </a:cxn>
                <a:cxn ang="10800000">
                  <a:pos x="wd2" y="hd2"/>
                </a:cxn>
                <a:cxn ang="16200000">
                  <a:pos x="wd2" y="hd2"/>
                </a:cxn>
              </a:cxnLst>
              <a:rect l="0" t="0" r="r" b="b"/>
              <a:pathLst>
                <a:path w="18483" h="21238" extrusionOk="0">
                  <a:moveTo>
                    <a:pt x="17363" y="21238"/>
                  </a:moveTo>
                  <a:cubicBezTo>
                    <a:pt x="20394" y="16785"/>
                    <a:pt x="16526" y="9117"/>
                    <a:pt x="14554" y="5809"/>
                  </a:cubicBezTo>
                  <a:cubicBezTo>
                    <a:pt x="12742" y="2779"/>
                    <a:pt x="10442" y="433"/>
                    <a:pt x="7909" y="45"/>
                  </a:cubicBezTo>
                  <a:cubicBezTo>
                    <a:pt x="5376" y="-362"/>
                    <a:pt x="2408" y="2003"/>
                    <a:pt x="903" y="5514"/>
                  </a:cubicBezTo>
                  <a:cubicBezTo>
                    <a:pt x="-1206" y="10466"/>
                    <a:pt x="744" y="17469"/>
                    <a:pt x="3023" y="21164"/>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84" name="Freeform 6"/>
            <p:cNvSpPr/>
            <p:nvPr/>
          </p:nvSpPr>
          <p:spPr>
            <a:xfrm>
              <a:off x="1165427" y="2209690"/>
              <a:ext cx="6473715" cy="4656651"/>
            </a:xfrm>
            <a:custGeom>
              <a:avLst/>
              <a:gdLst/>
              <a:ahLst/>
              <a:cxnLst>
                <a:cxn ang="0">
                  <a:pos x="wd2" y="hd2"/>
                </a:cxn>
                <a:cxn ang="5400000">
                  <a:pos x="wd2" y="hd2"/>
                </a:cxn>
                <a:cxn ang="10800000">
                  <a:pos x="wd2" y="hd2"/>
                </a:cxn>
                <a:cxn ang="16200000">
                  <a:pos x="wd2" y="hd2"/>
                </a:cxn>
              </a:cxnLst>
              <a:rect l="0" t="0" r="r" b="b"/>
              <a:pathLst>
                <a:path w="18963" h="20744" extrusionOk="0">
                  <a:moveTo>
                    <a:pt x="12846" y="20723"/>
                  </a:moveTo>
                  <a:cubicBezTo>
                    <a:pt x="15607" y="19767"/>
                    <a:pt x="20153" y="17346"/>
                    <a:pt x="18675" y="11717"/>
                  </a:cubicBezTo>
                  <a:cubicBezTo>
                    <a:pt x="17294" y="6450"/>
                    <a:pt x="13069" y="1502"/>
                    <a:pt x="9458" y="270"/>
                  </a:cubicBezTo>
                  <a:cubicBezTo>
                    <a:pt x="6153" y="-856"/>
                    <a:pt x="2388" y="1629"/>
                    <a:pt x="645" y="6132"/>
                  </a:cubicBezTo>
                  <a:cubicBezTo>
                    <a:pt x="-1447" y="11548"/>
                    <a:pt x="1942" y="18493"/>
                    <a:pt x="5205" y="20744"/>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85" name="Freeform 7"/>
            <p:cNvSpPr/>
            <p:nvPr/>
          </p:nvSpPr>
          <p:spPr>
            <a:xfrm>
              <a:off x="771976" y="1903899"/>
              <a:ext cx="7299204" cy="4967229"/>
            </a:xfrm>
            <a:custGeom>
              <a:avLst/>
              <a:gdLst/>
              <a:ahLst/>
              <a:cxnLst>
                <a:cxn ang="0">
                  <a:pos x="wd2" y="hd2"/>
                </a:cxn>
                <a:cxn ang="5400000">
                  <a:pos x="wd2" y="hd2"/>
                </a:cxn>
                <a:cxn ang="10800000">
                  <a:pos x="wd2" y="hd2"/>
                </a:cxn>
                <a:cxn ang="16200000">
                  <a:pos x="wd2" y="hd2"/>
                </a:cxn>
              </a:cxnLst>
              <a:rect l="0" t="0" r="r" b="b"/>
              <a:pathLst>
                <a:path w="19620" h="21106" extrusionOk="0">
                  <a:moveTo>
                    <a:pt x="15265" y="21106"/>
                  </a:moveTo>
                  <a:cubicBezTo>
                    <a:pt x="16723" y="20255"/>
                    <a:pt x="18451" y="18999"/>
                    <a:pt x="19244" y="16729"/>
                  </a:cubicBezTo>
                  <a:cubicBezTo>
                    <a:pt x="20204" y="13994"/>
                    <a:pt x="19155" y="11157"/>
                    <a:pt x="18016" y="9050"/>
                  </a:cubicBezTo>
                  <a:cubicBezTo>
                    <a:pt x="15700" y="4734"/>
                    <a:pt x="12475" y="762"/>
                    <a:pt x="8815" y="73"/>
                  </a:cubicBezTo>
                  <a:cubicBezTo>
                    <a:pt x="5757" y="-494"/>
                    <a:pt x="2660" y="2302"/>
                    <a:pt x="920" y="6253"/>
                  </a:cubicBezTo>
                  <a:cubicBezTo>
                    <a:pt x="-1396" y="11501"/>
                    <a:pt x="1048" y="17884"/>
                    <a:pt x="3978" y="21106"/>
                  </a:cubicBezTo>
                </a:path>
              </a:pathLst>
            </a:custGeom>
            <a:noFill/>
            <a:ln w="9525" cap="flat">
              <a:solidFill>
                <a:srgbClr val="000000">
                  <a:alpha val="20000"/>
                </a:srgbClr>
              </a:solidFill>
              <a:prstDash val="dash"/>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86" name="Freeform 8"/>
            <p:cNvSpPr/>
            <p:nvPr/>
          </p:nvSpPr>
          <p:spPr>
            <a:xfrm>
              <a:off x="0" y="784246"/>
              <a:ext cx="9467411" cy="6086883"/>
            </a:xfrm>
            <a:custGeom>
              <a:avLst/>
              <a:gdLst/>
              <a:ahLst/>
              <a:cxnLst>
                <a:cxn ang="0">
                  <a:pos x="wd2" y="hd2"/>
                </a:cxn>
                <a:cxn ang="5400000">
                  <a:pos x="wd2" y="hd2"/>
                </a:cxn>
                <a:cxn ang="10800000">
                  <a:pos x="wd2" y="hd2"/>
                </a:cxn>
                <a:cxn ang="16200000">
                  <a:pos x="wd2" y="hd2"/>
                </a:cxn>
              </a:cxnLst>
              <a:rect l="0" t="0" r="r" b="b"/>
              <a:pathLst>
                <a:path w="19788" h="20796" extrusionOk="0">
                  <a:moveTo>
                    <a:pt x="18635" y="20796"/>
                  </a:moveTo>
                  <a:cubicBezTo>
                    <a:pt x="21600" y="16219"/>
                    <a:pt x="18158" y="10240"/>
                    <a:pt x="16008" y="6901"/>
                  </a:cubicBezTo>
                  <a:cubicBezTo>
                    <a:pt x="13989" y="3773"/>
                    <a:pt x="11531" y="1086"/>
                    <a:pt x="8755" y="222"/>
                  </a:cubicBezTo>
                  <a:cubicBezTo>
                    <a:pt x="5422" y="-804"/>
                    <a:pt x="2129" y="1819"/>
                    <a:pt x="0" y="6086"/>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87" name="Freeform 9"/>
            <p:cNvSpPr/>
            <p:nvPr/>
          </p:nvSpPr>
          <p:spPr>
            <a:xfrm>
              <a:off x="4761" y="6185456"/>
              <a:ext cx="504827" cy="6815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132" y="8157"/>
                    <a:pt x="14264" y="15256"/>
                    <a:pt x="21600" y="21600"/>
                  </a:cubicBezTo>
                </a:path>
              </a:pathLst>
            </a:custGeom>
            <a:noFill/>
            <a:ln w="4763"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88" name="Freeform 10"/>
            <p:cNvSpPr/>
            <p:nvPr/>
          </p:nvSpPr>
          <p:spPr>
            <a:xfrm>
              <a:off x="-1" y="237478"/>
              <a:ext cx="10308932" cy="6633649"/>
            </a:xfrm>
            <a:custGeom>
              <a:avLst/>
              <a:gdLst/>
              <a:ahLst/>
              <a:cxnLst>
                <a:cxn ang="0">
                  <a:pos x="wd2" y="hd2"/>
                </a:cxn>
                <a:cxn ang="5400000">
                  <a:pos x="wd2" y="hd2"/>
                </a:cxn>
                <a:cxn ang="10800000">
                  <a:pos x="wd2" y="hd2"/>
                </a:cxn>
                <a:cxn ang="16200000">
                  <a:pos x="wd2" y="hd2"/>
                </a:cxn>
              </a:cxnLst>
              <a:rect l="0" t="0" r="r" b="b"/>
              <a:pathLst>
                <a:path w="20075" h="20695" extrusionOk="0">
                  <a:moveTo>
                    <a:pt x="18967" y="20695"/>
                  </a:moveTo>
                  <a:cubicBezTo>
                    <a:pt x="21600" y="16247"/>
                    <a:pt x="18995" y="11308"/>
                    <a:pt x="16807" y="8035"/>
                  </a:cubicBezTo>
                  <a:cubicBezTo>
                    <a:pt x="14545" y="4674"/>
                    <a:pt x="11885" y="1758"/>
                    <a:pt x="8862" y="538"/>
                  </a:cubicBezTo>
                  <a:cubicBezTo>
                    <a:pt x="5303" y="-905"/>
                    <a:pt x="2707" y="597"/>
                    <a:pt x="0" y="454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89" name="Freeform 11"/>
            <p:cNvSpPr/>
            <p:nvPr/>
          </p:nvSpPr>
          <p:spPr>
            <a:xfrm>
              <a:off x="5427662" y="4789"/>
              <a:ext cx="5338362" cy="6847187"/>
            </a:xfrm>
            <a:custGeom>
              <a:avLst/>
              <a:gdLst/>
              <a:ahLst/>
              <a:cxnLst>
                <a:cxn ang="0">
                  <a:pos x="wd2" y="hd2"/>
                </a:cxn>
                <a:cxn ang="5400000">
                  <a:pos x="wd2" y="hd2"/>
                </a:cxn>
                <a:cxn ang="10800000">
                  <a:pos x="wd2" y="hd2"/>
                </a:cxn>
                <a:cxn ang="16200000">
                  <a:pos x="wd2" y="hd2"/>
                </a:cxn>
              </a:cxnLst>
              <a:rect l="0" t="0" r="r" b="b"/>
              <a:pathLst>
                <a:path w="19921" h="21600" extrusionOk="0">
                  <a:moveTo>
                    <a:pt x="19433" y="21600"/>
                  </a:moveTo>
                  <a:cubicBezTo>
                    <a:pt x="21600" y="16757"/>
                    <a:pt x="16058" y="11582"/>
                    <a:pt x="12594" y="8288"/>
                  </a:cubicBezTo>
                  <a:cubicBezTo>
                    <a:pt x="9041" y="4919"/>
                    <a:pt x="4867" y="1910"/>
                    <a:pt x="0" y="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90" name="Freeform 12"/>
            <p:cNvSpPr/>
            <p:nvPr/>
          </p:nvSpPr>
          <p:spPr>
            <a:xfrm>
              <a:off x="-1" y="4789"/>
              <a:ext cx="1057277" cy="61449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789" y="5860"/>
                    <a:pt x="7395" y="13060"/>
                    <a:pt x="0" y="2160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91" name="Freeform 13"/>
            <p:cNvSpPr/>
            <p:nvPr/>
          </p:nvSpPr>
          <p:spPr>
            <a:xfrm>
              <a:off x="5822950" y="4788"/>
              <a:ext cx="5189279" cy="6866341"/>
            </a:xfrm>
            <a:custGeom>
              <a:avLst/>
              <a:gdLst/>
              <a:ahLst/>
              <a:cxnLst>
                <a:cxn ang="0">
                  <a:pos x="wd2" y="hd2"/>
                </a:cxn>
                <a:cxn ang="5400000">
                  <a:pos x="wd2" y="hd2"/>
                </a:cxn>
                <a:cxn ang="10800000">
                  <a:pos x="wd2" y="hd2"/>
                </a:cxn>
                <a:cxn ang="16200000">
                  <a:pos x="wd2" y="hd2"/>
                </a:cxn>
              </a:cxnLst>
              <a:rect l="0" t="0" r="r" b="b"/>
              <a:pathLst>
                <a:path w="20058" h="21600" extrusionOk="0">
                  <a:moveTo>
                    <a:pt x="19631" y="21600"/>
                  </a:moveTo>
                  <a:cubicBezTo>
                    <a:pt x="21600" y="16860"/>
                    <a:pt x="16320" y="11955"/>
                    <a:pt x="12842" y="8655"/>
                  </a:cubicBezTo>
                  <a:cubicBezTo>
                    <a:pt x="9199" y="5220"/>
                    <a:pt x="4968" y="2115"/>
                    <a:pt x="0" y="0"/>
                  </a:cubicBezTo>
                </a:path>
              </a:pathLst>
            </a:custGeom>
            <a:noFill/>
            <a:ln w="9525" cap="flat">
              <a:solidFill>
                <a:srgbClr val="000000">
                  <a:alpha val="20000"/>
                </a:srgbClr>
              </a:solidFill>
              <a:prstDash val="dash"/>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92" name="Freeform 14"/>
            <p:cNvSpPr/>
            <p:nvPr/>
          </p:nvSpPr>
          <p:spPr>
            <a:xfrm>
              <a:off x="4760" y="0"/>
              <a:ext cx="595315" cy="35273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688" y="6422"/>
                    <a:pt x="7430" y="13719"/>
                    <a:pt x="0" y="21600"/>
                  </a:cubicBezTo>
                </a:path>
              </a:pathLst>
            </a:custGeom>
            <a:noFill/>
            <a:ln w="9525" cap="flat">
              <a:solidFill>
                <a:srgbClr val="000000">
                  <a:alpha val="20000"/>
                </a:srgbClr>
              </a:solidFill>
              <a:prstDash val="dash"/>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93" name="Freeform 15"/>
            <p:cNvSpPr/>
            <p:nvPr/>
          </p:nvSpPr>
          <p:spPr>
            <a:xfrm>
              <a:off x="6013450" y="4788"/>
              <a:ext cx="5124330" cy="6866341"/>
            </a:xfrm>
            <a:custGeom>
              <a:avLst/>
              <a:gdLst/>
              <a:ahLst/>
              <a:cxnLst>
                <a:cxn ang="0">
                  <a:pos x="wd2" y="hd2"/>
                </a:cxn>
                <a:cxn ang="5400000">
                  <a:pos x="wd2" y="hd2"/>
                </a:cxn>
                <a:cxn ang="10800000">
                  <a:pos x="wd2" y="hd2"/>
                </a:cxn>
                <a:cxn ang="16200000">
                  <a:pos x="wd2" y="hd2"/>
                </a:cxn>
              </a:cxnLst>
              <a:rect l="0" t="0" r="r" b="b"/>
              <a:pathLst>
                <a:path w="20134" h="21600" extrusionOk="0">
                  <a:moveTo>
                    <a:pt x="19749" y="21600"/>
                  </a:moveTo>
                  <a:cubicBezTo>
                    <a:pt x="21600" y="16845"/>
                    <a:pt x="16364" y="12015"/>
                    <a:pt x="12829" y="8700"/>
                  </a:cubicBezTo>
                  <a:cubicBezTo>
                    <a:pt x="9182" y="5280"/>
                    <a:pt x="4937" y="2175"/>
                    <a:pt x="0" y="0"/>
                  </a:cubicBezTo>
                </a:path>
              </a:pathLst>
            </a:custGeom>
            <a:noFill/>
            <a:ln w="12700" cap="flat">
              <a:solidFill>
                <a:srgbClr val="000000">
                  <a:alpha val="20000"/>
                </a:srgbClr>
              </a:solidFill>
              <a:prstDash val="dashDot"/>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94" name="Freeform 16"/>
            <p:cNvSpPr/>
            <p:nvPr/>
          </p:nvSpPr>
          <p:spPr>
            <a:xfrm>
              <a:off x="-1" y="4789"/>
              <a:ext cx="357190" cy="21387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00" y="6720"/>
                    <a:pt x="7200" y="13920"/>
                    <a:pt x="0" y="21600"/>
                  </a:cubicBezTo>
                </a:path>
              </a:pathLst>
            </a:custGeom>
            <a:noFill/>
            <a:ln w="12700" cap="flat">
              <a:solidFill>
                <a:srgbClr val="000000">
                  <a:alpha val="20000"/>
                </a:srgbClr>
              </a:solidFill>
              <a:prstDash val="dashDot"/>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95" name="Freeform 17"/>
            <p:cNvSpPr/>
            <p:nvPr/>
          </p:nvSpPr>
          <p:spPr>
            <a:xfrm>
              <a:off x="6211887" y="-1"/>
              <a:ext cx="5129748" cy="6871129"/>
            </a:xfrm>
            <a:custGeom>
              <a:avLst/>
              <a:gdLst/>
              <a:ahLst/>
              <a:cxnLst>
                <a:cxn ang="0">
                  <a:pos x="wd2" y="hd2"/>
                </a:cxn>
                <a:cxn ang="5400000">
                  <a:pos x="wd2" y="hd2"/>
                </a:cxn>
                <a:cxn ang="10800000">
                  <a:pos x="wd2" y="hd2"/>
                </a:cxn>
                <a:cxn ang="16200000">
                  <a:pos x="wd2" y="hd2"/>
                </a:cxn>
              </a:cxnLst>
              <a:rect l="0" t="0" r="r" b="b"/>
              <a:pathLst>
                <a:path w="20063" h="21600" extrusionOk="0">
                  <a:moveTo>
                    <a:pt x="19608" y="21600"/>
                  </a:moveTo>
                  <a:cubicBezTo>
                    <a:pt x="21600" y="16923"/>
                    <a:pt x="16610" y="12246"/>
                    <a:pt x="13128" y="8979"/>
                  </a:cubicBezTo>
                  <a:cubicBezTo>
                    <a:pt x="9366" y="5471"/>
                    <a:pt x="5028" y="2278"/>
                    <a:pt x="0" y="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96" name="Freeform 18"/>
            <p:cNvSpPr/>
            <p:nvPr/>
          </p:nvSpPr>
          <p:spPr>
            <a:xfrm>
              <a:off x="6464300" y="4788"/>
              <a:ext cx="5053399" cy="6866341"/>
            </a:xfrm>
            <a:custGeom>
              <a:avLst/>
              <a:gdLst/>
              <a:ahLst/>
              <a:cxnLst>
                <a:cxn ang="0">
                  <a:pos x="wd2" y="hd2"/>
                </a:cxn>
                <a:cxn ang="5400000">
                  <a:pos x="wd2" y="hd2"/>
                </a:cxn>
                <a:cxn ang="10800000">
                  <a:pos x="wd2" y="hd2"/>
                </a:cxn>
                <a:cxn ang="16200000">
                  <a:pos x="wd2" y="hd2"/>
                </a:cxn>
              </a:cxnLst>
              <a:rect l="0" t="0" r="r" b="b"/>
              <a:pathLst>
                <a:path w="20163" h="21600" extrusionOk="0">
                  <a:moveTo>
                    <a:pt x="19757" y="21600"/>
                  </a:moveTo>
                  <a:cubicBezTo>
                    <a:pt x="21600" y="16965"/>
                    <a:pt x="16775" y="12420"/>
                    <a:pt x="13260" y="9165"/>
                  </a:cubicBezTo>
                  <a:cubicBezTo>
                    <a:pt x="9461" y="5625"/>
                    <a:pt x="5091" y="2385"/>
                    <a:pt x="0" y="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97" name="Freeform 19"/>
            <p:cNvSpPr/>
            <p:nvPr/>
          </p:nvSpPr>
          <p:spPr>
            <a:xfrm>
              <a:off x="6878636" y="4788"/>
              <a:ext cx="4842408" cy="6861553"/>
            </a:xfrm>
            <a:custGeom>
              <a:avLst/>
              <a:gdLst/>
              <a:ahLst/>
              <a:cxnLst>
                <a:cxn ang="0">
                  <a:pos x="wd2" y="hd2"/>
                </a:cxn>
                <a:cxn ang="5400000">
                  <a:pos x="wd2" y="hd2"/>
                </a:cxn>
                <a:cxn ang="10800000">
                  <a:pos x="wd2" y="hd2"/>
                </a:cxn>
                <a:cxn ang="16200000">
                  <a:pos x="wd2" y="hd2"/>
                </a:cxn>
              </a:cxnLst>
              <a:rect l="0" t="0" r="r" b="b"/>
              <a:pathLst>
                <a:path w="20765" h="21600" extrusionOk="0">
                  <a:moveTo>
                    <a:pt x="20640" y="21600"/>
                  </a:moveTo>
                  <a:cubicBezTo>
                    <a:pt x="21600" y="16977"/>
                    <a:pt x="16843" y="12624"/>
                    <a:pt x="13229" y="9261"/>
                  </a:cubicBezTo>
                  <a:cubicBezTo>
                    <a:pt x="9432" y="5749"/>
                    <a:pt x="5063" y="2522"/>
                    <a:pt x="0" y="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98" name="Freeform 20"/>
            <p:cNvSpPr/>
            <p:nvPr/>
          </p:nvSpPr>
          <p:spPr>
            <a:xfrm>
              <a:off x="8769350" y="4789"/>
              <a:ext cx="3417890" cy="274206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042" y="13523"/>
                    <a:pt x="7822" y="6123"/>
                    <a:pt x="0" y="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899" name="Freeform 21"/>
            <p:cNvSpPr/>
            <p:nvPr/>
          </p:nvSpPr>
          <p:spPr>
            <a:xfrm>
              <a:off x="9236075" y="9577"/>
              <a:ext cx="2951166" cy="25553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075" y="12654"/>
                    <a:pt x="6828" y="5561"/>
                    <a:pt x="0" y="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00" name="Freeform 22"/>
            <p:cNvSpPr/>
            <p:nvPr/>
          </p:nvSpPr>
          <p:spPr>
            <a:xfrm>
              <a:off x="10021888" y="4789"/>
              <a:ext cx="2165352" cy="13582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63" y="6442"/>
                    <a:pt x="14622" y="13642"/>
                    <a:pt x="21600" y="21600"/>
                  </a:cubicBezTo>
                </a:path>
              </a:pathLst>
            </a:custGeom>
            <a:noFill/>
            <a:ln w="9525" cap="flat">
              <a:solidFill>
                <a:srgbClr val="000000">
                  <a:alpha val="20000"/>
                </a:srgbClr>
              </a:solidFill>
              <a:prstDash val="dash"/>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01" name="Freeform 23"/>
            <p:cNvSpPr/>
            <p:nvPr/>
          </p:nvSpPr>
          <p:spPr>
            <a:xfrm>
              <a:off x="11291888" y="4789"/>
              <a:ext cx="895352" cy="5346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38" y="6943"/>
                    <a:pt x="14477" y="14079"/>
                    <a:pt x="21600" y="2160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grpSp>
      <p:grpSp>
        <p:nvGrpSpPr>
          <p:cNvPr id="906" name="Group 8"/>
          <p:cNvGrpSpPr/>
          <p:nvPr/>
        </p:nvGrpSpPr>
        <p:grpSpPr>
          <a:xfrm>
            <a:off x="2444657" y="889861"/>
            <a:ext cx="4249612" cy="3358453"/>
            <a:chOff x="-1" y="0"/>
            <a:chExt cx="5666147" cy="4477936"/>
          </a:xfrm>
        </p:grpSpPr>
        <p:sp>
          <p:nvSpPr>
            <p:cNvPr id="903" name="Rectangle 98"/>
            <p:cNvSpPr/>
            <p:nvPr/>
          </p:nvSpPr>
          <p:spPr>
            <a:xfrm>
              <a:off x="-1" y="-1"/>
              <a:ext cx="5657884" cy="716186"/>
            </a:xfrm>
            <a:prstGeom prst="rect">
              <a:avLst/>
            </a:prstGeom>
            <a:solidFill>
              <a:srgbClr val="0F6FC6"/>
            </a:solidFill>
            <a:ln w="12700" cap="flat">
              <a:noFill/>
              <a:miter lim="4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04" name="Isosceles Triangle 39"/>
            <p:cNvSpPr/>
            <p:nvPr/>
          </p:nvSpPr>
          <p:spPr>
            <a:xfrm rot="10800000">
              <a:off x="2632839" y="4126871"/>
              <a:ext cx="407234" cy="351065"/>
            </a:xfrm>
            <a:prstGeom prst="triangle">
              <a:avLst/>
            </a:prstGeom>
            <a:solidFill>
              <a:srgbClr val="0F6FC6"/>
            </a:solidFill>
            <a:ln w="12700" cap="flat">
              <a:noFill/>
              <a:miter lim="4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05" name="Rectangle 100"/>
            <p:cNvSpPr/>
            <p:nvPr/>
          </p:nvSpPr>
          <p:spPr>
            <a:xfrm>
              <a:off x="-2" y="804672"/>
              <a:ext cx="5666149" cy="3322199"/>
            </a:xfrm>
            <a:prstGeom prst="rect">
              <a:avLst/>
            </a:prstGeom>
            <a:solidFill>
              <a:srgbClr val="0F6FC6"/>
            </a:solidFill>
            <a:ln w="12700" cap="flat">
              <a:noFill/>
              <a:miter lim="4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grpSp>
      <p:sp>
        <p:nvSpPr>
          <p:cNvPr id="907" name="Title Text"/>
          <p:cNvSpPr txBox="1">
            <a:spLocks noGrp="1"/>
          </p:cNvSpPr>
          <p:nvPr>
            <p:ph type="title"/>
          </p:nvPr>
        </p:nvSpPr>
        <p:spPr>
          <a:xfrm>
            <a:off x="2508162" y="1556046"/>
            <a:ext cx="4117669" cy="1267045"/>
          </a:xfrm>
          <a:prstGeom prst="rect">
            <a:avLst/>
          </a:prstGeom>
        </p:spPr>
        <p:txBody>
          <a:bodyPr lIns="0" tIns="0" rIns="0" bIns="0" anchor="b"/>
          <a:lstStyle>
            <a:lvl1pPr algn="ctr">
              <a:lnSpc>
                <a:spcPct val="85000"/>
              </a:lnSpc>
              <a:defRPr sz="3300" spc="-113">
                <a:solidFill>
                  <a:srgbClr val="FFFEFF"/>
                </a:solidFill>
                <a:latin typeface="Calibri Light"/>
                <a:ea typeface="Calibri Light"/>
                <a:cs typeface="Calibri Light"/>
                <a:sym typeface="Calibri Light"/>
              </a:defRPr>
            </a:lvl1pPr>
          </a:lstStyle>
          <a:p>
            <a:r>
              <a:t>Title Text</a:t>
            </a:r>
          </a:p>
        </p:txBody>
      </p:sp>
      <p:sp>
        <p:nvSpPr>
          <p:cNvPr id="908" name="Body Level One…"/>
          <p:cNvSpPr txBox="1">
            <a:spLocks noGrp="1"/>
          </p:cNvSpPr>
          <p:nvPr>
            <p:ph type="body" sz="quarter" idx="1"/>
          </p:nvPr>
        </p:nvSpPr>
        <p:spPr>
          <a:xfrm>
            <a:off x="2508161" y="2885138"/>
            <a:ext cx="4117669" cy="1037829"/>
          </a:xfrm>
          <a:prstGeom prst="rect">
            <a:avLst/>
          </a:prstGeom>
        </p:spPr>
        <p:txBody>
          <a:bodyPr lIns="0" tIns="0" rIns="0" bIns="0"/>
          <a:lstStyle>
            <a:lvl1pPr algn="ctr">
              <a:lnSpc>
                <a:spcPct val="120000"/>
              </a:lnSpc>
              <a:spcBef>
                <a:spcPts val="750"/>
              </a:spcBef>
              <a:defRPr>
                <a:solidFill>
                  <a:srgbClr val="FFFEFF"/>
                </a:solidFill>
                <a:latin typeface="Rockwell"/>
                <a:ea typeface="Rockwell"/>
                <a:cs typeface="Rockwell"/>
                <a:sym typeface="Rockwell"/>
              </a:defRPr>
            </a:lvl1pPr>
            <a:lvl2pPr algn="ctr">
              <a:lnSpc>
                <a:spcPct val="120000"/>
              </a:lnSpc>
              <a:spcBef>
                <a:spcPts val="750"/>
              </a:spcBef>
              <a:defRPr>
                <a:solidFill>
                  <a:srgbClr val="FFFEFF"/>
                </a:solidFill>
                <a:latin typeface="Rockwell"/>
                <a:ea typeface="Rockwell"/>
                <a:cs typeface="Rockwell"/>
                <a:sym typeface="Rockwell"/>
              </a:defRPr>
            </a:lvl2pPr>
            <a:lvl3pPr algn="ctr">
              <a:lnSpc>
                <a:spcPct val="120000"/>
              </a:lnSpc>
              <a:spcBef>
                <a:spcPts val="750"/>
              </a:spcBef>
              <a:defRPr>
                <a:solidFill>
                  <a:srgbClr val="FFFEFF"/>
                </a:solidFill>
                <a:latin typeface="Rockwell"/>
                <a:ea typeface="Rockwell"/>
                <a:cs typeface="Rockwell"/>
                <a:sym typeface="Rockwell"/>
              </a:defRPr>
            </a:lvl3pPr>
            <a:lvl4pPr algn="ctr">
              <a:lnSpc>
                <a:spcPct val="120000"/>
              </a:lnSpc>
              <a:spcBef>
                <a:spcPts val="750"/>
              </a:spcBef>
              <a:defRPr>
                <a:solidFill>
                  <a:srgbClr val="FFFEFF"/>
                </a:solidFill>
                <a:latin typeface="Rockwell"/>
                <a:ea typeface="Rockwell"/>
                <a:cs typeface="Rockwell"/>
                <a:sym typeface="Rockwell"/>
              </a:defRPr>
            </a:lvl4pPr>
            <a:lvl5pPr algn="ctr">
              <a:lnSpc>
                <a:spcPct val="120000"/>
              </a:lnSpc>
              <a:spcBef>
                <a:spcPts val="750"/>
              </a:spcBef>
              <a:defRPr>
                <a:solidFill>
                  <a:srgbClr val="FFFEFF"/>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909" name="Slide Number"/>
          <p:cNvSpPr txBox="1">
            <a:spLocks noGrp="1"/>
          </p:cNvSpPr>
          <p:nvPr>
            <p:ph type="sldNum" sz="quarter" idx="2"/>
          </p:nvPr>
        </p:nvSpPr>
        <p:spPr>
          <a:xfrm>
            <a:off x="8324054" y="256173"/>
            <a:ext cx="214157" cy="207745"/>
          </a:xfrm>
          <a:prstGeom prst="rect">
            <a:avLst/>
          </a:prstGeom>
        </p:spPr>
        <p:txBody>
          <a:bodyPr lIns="45718" tIns="45718" rIns="45718" bIns="45718"/>
          <a:lstStyle>
            <a:lvl1pPr defTabSz="342900">
              <a:defRPr sz="750">
                <a:solidFill>
                  <a:srgbClr val="888888"/>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362888818"/>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grpSp>
        <p:nvGrpSpPr>
          <p:cNvPr id="937" name="Group 79"/>
          <p:cNvGrpSpPr/>
          <p:nvPr/>
        </p:nvGrpSpPr>
        <p:grpSpPr>
          <a:xfrm>
            <a:off x="3572" y="-1"/>
            <a:ext cx="9121381" cy="5139931"/>
            <a:chOff x="0" y="0"/>
            <a:chExt cx="12161840" cy="6853240"/>
          </a:xfrm>
        </p:grpSpPr>
        <p:sp>
          <p:nvSpPr>
            <p:cNvPr id="916" name="Freeform 5"/>
            <p:cNvSpPr/>
            <p:nvPr/>
          </p:nvSpPr>
          <p:spPr>
            <a:xfrm>
              <a:off x="2406161" y="-1"/>
              <a:ext cx="2757980" cy="6843716"/>
            </a:xfrm>
            <a:custGeom>
              <a:avLst/>
              <a:gdLst/>
              <a:ahLst/>
              <a:cxnLst>
                <a:cxn ang="0">
                  <a:pos x="wd2" y="hd2"/>
                </a:cxn>
                <a:cxn ang="5400000">
                  <a:pos x="wd2" y="hd2"/>
                </a:cxn>
                <a:cxn ang="10800000">
                  <a:pos x="wd2" y="hd2"/>
                </a:cxn>
                <a:cxn ang="16200000">
                  <a:pos x="wd2" y="hd2"/>
                </a:cxn>
              </a:cxnLst>
              <a:rect l="0" t="0" r="r" b="b"/>
              <a:pathLst>
                <a:path w="15423" h="21600" extrusionOk="0">
                  <a:moveTo>
                    <a:pt x="15423" y="0"/>
                  </a:moveTo>
                  <a:cubicBezTo>
                    <a:pt x="2617" y="3315"/>
                    <a:pt x="-6177" y="15585"/>
                    <a:pt x="5380" y="2160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17" name="Freeform 6"/>
            <p:cNvSpPr/>
            <p:nvPr/>
          </p:nvSpPr>
          <p:spPr>
            <a:xfrm>
              <a:off x="10621963" y="9525"/>
              <a:ext cx="1539877" cy="5556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867" y="11815"/>
                    <a:pt x="7133" y="5169"/>
                    <a:pt x="0" y="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18" name="Freeform 7"/>
            <p:cNvSpPr/>
            <p:nvPr/>
          </p:nvSpPr>
          <p:spPr>
            <a:xfrm>
              <a:off x="10242551" y="5013325"/>
              <a:ext cx="1919290" cy="18303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806" y="15260"/>
                    <a:pt x="15238" y="7967"/>
                    <a:pt x="21600" y="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19" name="Freeform 8"/>
            <p:cNvSpPr/>
            <p:nvPr/>
          </p:nvSpPr>
          <p:spPr>
            <a:xfrm>
              <a:off x="2159690" y="-1"/>
              <a:ext cx="2632974" cy="6843716"/>
            </a:xfrm>
            <a:custGeom>
              <a:avLst/>
              <a:gdLst/>
              <a:ahLst/>
              <a:cxnLst>
                <a:cxn ang="0">
                  <a:pos x="wd2" y="hd2"/>
                </a:cxn>
                <a:cxn ang="5400000">
                  <a:pos x="wd2" y="hd2"/>
                </a:cxn>
                <a:cxn ang="10800000">
                  <a:pos x="wd2" y="hd2"/>
                </a:cxn>
                <a:cxn ang="16200000">
                  <a:pos x="wd2" y="hd2"/>
                </a:cxn>
              </a:cxnLst>
              <a:rect l="0" t="0" r="r" b="b"/>
              <a:pathLst>
                <a:path w="15469" h="21600" extrusionOk="0">
                  <a:moveTo>
                    <a:pt x="15469" y="0"/>
                  </a:moveTo>
                  <a:cubicBezTo>
                    <a:pt x="2576" y="3600"/>
                    <a:pt x="-6131" y="15510"/>
                    <a:pt x="5339" y="21600"/>
                  </a:cubicBezTo>
                </a:path>
              </a:pathLst>
            </a:custGeom>
            <a:noFill/>
            <a:ln w="9525" cap="flat">
              <a:solidFill>
                <a:srgbClr val="000000">
                  <a:alpha val="20000"/>
                </a:srgbClr>
              </a:solidFill>
              <a:prstDash val="dash"/>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20" name="Freeform 9"/>
            <p:cNvSpPr/>
            <p:nvPr/>
          </p:nvSpPr>
          <p:spPr>
            <a:xfrm>
              <a:off x="11198226" y="9525"/>
              <a:ext cx="963614" cy="366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684" y="12904"/>
                    <a:pt x="7235" y="5891"/>
                    <a:pt x="0" y="0"/>
                  </a:cubicBezTo>
                </a:path>
              </a:pathLst>
            </a:custGeom>
            <a:noFill/>
            <a:ln w="9525" cap="flat">
              <a:solidFill>
                <a:srgbClr val="000000">
                  <a:alpha val="20000"/>
                </a:srgbClr>
              </a:solidFill>
              <a:prstDash val="dash"/>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21" name="Freeform 10"/>
            <p:cNvSpPr/>
            <p:nvPr/>
          </p:nvSpPr>
          <p:spPr>
            <a:xfrm>
              <a:off x="10490201" y="5275263"/>
              <a:ext cx="1666876" cy="157797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92" y="15094"/>
                    <a:pt x="15077" y="7872"/>
                    <a:pt x="21600" y="0"/>
                  </a:cubicBezTo>
                </a:path>
              </a:pathLst>
            </a:custGeom>
            <a:noFill/>
            <a:ln w="9525" cap="flat">
              <a:solidFill>
                <a:srgbClr val="000000">
                  <a:alpha val="20000"/>
                </a:srgbClr>
              </a:solidFill>
              <a:prstDash val="dash"/>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22" name="Freeform 11"/>
            <p:cNvSpPr/>
            <p:nvPr/>
          </p:nvSpPr>
          <p:spPr>
            <a:xfrm>
              <a:off x="2023354" y="-1"/>
              <a:ext cx="2594686" cy="6843716"/>
            </a:xfrm>
            <a:custGeom>
              <a:avLst/>
              <a:gdLst/>
              <a:ahLst/>
              <a:cxnLst>
                <a:cxn ang="0">
                  <a:pos x="wd2" y="hd2"/>
                </a:cxn>
                <a:cxn ang="5400000">
                  <a:pos x="wd2" y="hd2"/>
                </a:cxn>
                <a:cxn ang="10800000">
                  <a:pos x="wd2" y="hd2"/>
                </a:cxn>
                <a:cxn ang="16200000">
                  <a:pos x="wd2" y="hd2"/>
                </a:cxn>
              </a:cxnLst>
              <a:rect l="0" t="0" r="r" b="b"/>
              <a:pathLst>
                <a:path w="15478" h="21600" extrusionOk="0">
                  <a:moveTo>
                    <a:pt x="15478" y="0"/>
                  </a:moveTo>
                  <a:cubicBezTo>
                    <a:pt x="2609" y="3675"/>
                    <a:pt x="-6122" y="15495"/>
                    <a:pt x="5302" y="2160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23" name="Freeform 12"/>
            <p:cNvSpPr/>
            <p:nvPr/>
          </p:nvSpPr>
          <p:spPr>
            <a:xfrm>
              <a:off x="11496676" y="9525"/>
              <a:ext cx="665164" cy="25717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657" y="13600"/>
                    <a:pt x="7406" y="6400"/>
                    <a:pt x="0" y="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24" name="Freeform 13"/>
            <p:cNvSpPr/>
            <p:nvPr/>
          </p:nvSpPr>
          <p:spPr>
            <a:xfrm>
              <a:off x="10636251" y="5408613"/>
              <a:ext cx="1525589" cy="14351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71" y="15020"/>
                    <a:pt x="15006" y="7796"/>
                    <a:pt x="21600" y="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25" name="Freeform 14"/>
            <p:cNvSpPr/>
            <p:nvPr/>
          </p:nvSpPr>
          <p:spPr>
            <a:xfrm>
              <a:off x="1889071" y="-1"/>
              <a:ext cx="2352731" cy="6843716"/>
            </a:xfrm>
            <a:custGeom>
              <a:avLst/>
              <a:gdLst/>
              <a:ahLst/>
              <a:cxnLst>
                <a:cxn ang="0">
                  <a:pos x="wd2" y="hd2"/>
                </a:cxn>
                <a:cxn ang="5400000">
                  <a:pos x="wd2" y="hd2"/>
                </a:cxn>
                <a:cxn ang="10800000">
                  <a:pos x="wd2" y="hd2"/>
                </a:cxn>
                <a:cxn ang="16200000">
                  <a:pos x="wd2" y="hd2"/>
                </a:cxn>
              </a:cxnLst>
              <a:rect l="0" t="0" r="r" b="b"/>
              <a:pathLst>
                <a:path w="15661" h="21600" extrusionOk="0">
                  <a:moveTo>
                    <a:pt x="15661" y="0"/>
                  </a:moveTo>
                  <a:cubicBezTo>
                    <a:pt x="2220" y="3840"/>
                    <a:pt x="-5939" y="15615"/>
                    <a:pt x="5288" y="2160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26" name="Freeform 15"/>
            <p:cNvSpPr/>
            <p:nvPr/>
          </p:nvSpPr>
          <p:spPr>
            <a:xfrm>
              <a:off x="10798176" y="5518150"/>
              <a:ext cx="1363664" cy="13255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01" y="14942"/>
                    <a:pt x="14902" y="7742"/>
                    <a:pt x="21600" y="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27" name="Freeform 16"/>
            <p:cNvSpPr/>
            <p:nvPr/>
          </p:nvSpPr>
          <p:spPr>
            <a:xfrm>
              <a:off x="1748589" y="-1"/>
              <a:ext cx="2366213" cy="6843716"/>
            </a:xfrm>
            <a:custGeom>
              <a:avLst/>
              <a:gdLst/>
              <a:ahLst/>
              <a:cxnLst>
                <a:cxn ang="0">
                  <a:pos x="wd2" y="hd2"/>
                </a:cxn>
                <a:cxn ang="5400000">
                  <a:pos x="wd2" y="hd2"/>
                </a:cxn>
                <a:cxn ang="10800000">
                  <a:pos x="wd2" y="hd2"/>
                </a:cxn>
                <a:cxn ang="16200000">
                  <a:pos x="wd2" y="hd2"/>
                </a:cxn>
              </a:cxnLst>
              <a:rect l="0" t="0" r="r" b="b"/>
              <a:pathLst>
                <a:path w="15821" h="21600" extrusionOk="0">
                  <a:moveTo>
                    <a:pt x="15821" y="0"/>
                  </a:moveTo>
                  <a:cubicBezTo>
                    <a:pt x="2385" y="3975"/>
                    <a:pt x="-5779" y="15390"/>
                    <a:pt x="4926" y="2160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28" name="Freeform 17"/>
            <p:cNvSpPr/>
            <p:nvPr/>
          </p:nvSpPr>
          <p:spPr>
            <a:xfrm>
              <a:off x="10974388" y="5694363"/>
              <a:ext cx="1187452" cy="114935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603" y="14817"/>
                    <a:pt x="14861" y="7587"/>
                    <a:pt x="21600" y="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29" name="Freeform 18"/>
            <p:cNvSpPr/>
            <p:nvPr/>
          </p:nvSpPr>
          <p:spPr>
            <a:xfrm>
              <a:off x="1445019" y="-1"/>
              <a:ext cx="2455470" cy="6843716"/>
            </a:xfrm>
            <a:custGeom>
              <a:avLst/>
              <a:gdLst/>
              <a:ahLst/>
              <a:cxnLst>
                <a:cxn ang="0">
                  <a:pos x="wd2" y="hd2"/>
                </a:cxn>
                <a:cxn ang="5400000">
                  <a:pos x="wd2" y="hd2"/>
                </a:cxn>
                <a:cxn ang="10800000">
                  <a:pos x="wd2" y="hd2"/>
                </a:cxn>
                <a:cxn ang="16200000">
                  <a:pos x="wd2" y="hd2"/>
                </a:cxn>
              </a:cxnLst>
              <a:rect l="0" t="0" r="r" b="b"/>
              <a:pathLst>
                <a:path w="15503" h="21600" extrusionOk="0">
                  <a:moveTo>
                    <a:pt x="15503" y="0"/>
                  </a:moveTo>
                  <a:cubicBezTo>
                    <a:pt x="3383" y="4230"/>
                    <a:pt x="-6097" y="15270"/>
                    <a:pt x="4763" y="2160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30" name="Freeform 19"/>
            <p:cNvSpPr/>
            <p:nvPr/>
          </p:nvSpPr>
          <p:spPr>
            <a:xfrm>
              <a:off x="11282363" y="6049963"/>
              <a:ext cx="879477" cy="79375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56" y="14745"/>
                    <a:pt x="14595" y="7502"/>
                    <a:pt x="21600" y="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31" name="Freeform 20"/>
            <p:cNvSpPr/>
            <p:nvPr/>
          </p:nvSpPr>
          <p:spPr>
            <a:xfrm>
              <a:off x="1106156" y="-1"/>
              <a:ext cx="2205370" cy="6843716"/>
            </a:xfrm>
            <a:custGeom>
              <a:avLst/>
              <a:gdLst/>
              <a:ahLst/>
              <a:cxnLst>
                <a:cxn ang="0">
                  <a:pos x="wd2" y="hd2"/>
                </a:cxn>
                <a:cxn ang="5400000">
                  <a:pos x="wd2" y="hd2"/>
                </a:cxn>
                <a:cxn ang="10800000">
                  <a:pos x="wd2" y="hd2"/>
                </a:cxn>
                <a:cxn ang="16200000">
                  <a:pos x="wd2" y="hd2"/>
                </a:cxn>
              </a:cxnLst>
              <a:rect l="0" t="0" r="r" b="b"/>
              <a:pathLst>
                <a:path w="17528" h="21600" extrusionOk="0">
                  <a:moveTo>
                    <a:pt x="17528" y="0"/>
                  </a:moveTo>
                  <a:cubicBezTo>
                    <a:pt x="3971" y="4800"/>
                    <a:pt x="-4072" y="14685"/>
                    <a:pt x="2121" y="21600"/>
                  </a:cubicBezTo>
                </a:path>
              </a:pathLst>
            </a:custGeom>
            <a:noFill/>
            <a:ln w="12700" cap="flat">
              <a:solidFill>
                <a:srgbClr val="000000">
                  <a:alpha val="20000"/>
                </a:srgbClr>
              </a:solidFill>
              <a:prstDash val="dashDot"/>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32" name="Freeform 21"/>
            <p:cNvSpPr/>
            <p:nvPr/>
          </p:nvSpPr>
          <p:spPr>
            <a:xfrm>
              <a:off x="840245" y="-1"/>
              <a:ext cx="2361745" cy="6843716"/>
            </a:xfrm>
            <a:custGeom>
              <a:avLst/>
              <a:gdLst/>
              <a:ahLst/>
              <a:cxnLst>
                <a:cxn ang="0">
                  <a:pos x="wd2" y="hd2"/>
                </a:cxn>
                <a:cxn ang="5400000">
                  <a:pos x="wd2" y="hd2"/>
                </a:cxn>
                <a:cxn ang="10800000">
                  <a:pos x="wd2" y="hd2"/>
                </a:cxn>
                <a:cxn ang="16200000">
                  <a:pos x="wd2" y="hd2"/>
                </a:cxn>
              </a:cxnLst>
              <a:rect l="0" t="0" r="r" b="b"/>
              <a:pathLst>
                <a:path w="17324" h="21600" extrusionOk="0">
                  <a:moveTo>
                    <a:pt x="17324" y="0"/>
                  </a:moveTo>
                  <a:cubicBezTo>
                    <a:pt x="4364" y="4875"/>
                    <a:pt x="-4276" y="14400"/>
                    <a:pt x="2204" y="21600"/>
                  </a:cubicBezTo>
                </a:path>
              </a:pathLst>
            </a:custGeom>
            <a:noFill/>
            <a:ln w="9525" cap="flat">
              <a:solidFill>
                <a:srgbClr val="000000">
                  <a:alpha val="20000"/>
                </a:srgbClr>
              </a:solidFill>
              <a:prstDash val="lgDash"/>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33" name="Freeform 22"/>
            <p:cNvSpPr/>
            <p:nvPr/>
          </p:nvSpPr>
          <p:spPr>
            <a:xfrm>
              <a:off x="18995" y="-1"/>
              <a:ext cx="1962205" cy="6843716"/>
            </a:xfrm>
            <a:custGeom>
              <a:avLst/>
              <a:gdLst/>
              <a:ahLst/>
              <a:cxnLst>
                <a:cxn ang="0">
                  <a:pos x="wd2" y="hd2"/>
                </a:cxn>
                <a:cxn ang="5400000">
                  <a:pos x="wd2" y="hd2"/>
                </a:cxn>
                <a:cxn ang="10800000">
                  <a:pos x="wd2" y="hd2"/>
                </a:cxn>
                <a:cxn ang="16200000">
                  <a:pos x="wd2" y="hd2"/>
                </a:cxn>
              </a:cxnLst>
              <a:rect l="0" t="0" r="r" b="b"/>
              <a:pathLst>
                <a:path w="17634" h="21600" extrusionOk="0">
                  <a:moveTo>
                    <a:pt x="17634" y="0"/>
                  </a:moveTo>
                  <a:cubicBezTo>
                    <a:pt x="687" y="5340"/>
                    <a:pt x="-3966" y="14145"/>
                    <a:pt x="3334" y="2160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34" name="Freeform 23"/>
            <p:cNvSpPr/>
            <p:nvPr/>
          </p:nvSpPr>
          <p:spPr>
            <a:xfrm>
              <a:off x="9525" y="9524"/>
              <a:ext cx="1771652" cy="31988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134" y="5873"/>
                    <a:pt x="2953" y="13127"/>
                    <a:pt x="0" y="2160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35" name="Freeform 24"/>
            <p:cNvSpPr/>
            <p:nvPr/>
          </p:nvSpPr>
          <p:spPr>
            <a:xfrm>
              <a:off x="0" y="6016625"/>
              <a:ext cx="214314" cy="827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280" y="7324"/>
                    <a:pt x="12480" y="14648"/>
                    <a:pt x="21600" y="2160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36" name="Freeform 25"/>
            <p:cNvSpPr/>
            <p:nvPr/>
          </p:nvSpPr>
          <p:spPr>
            <a:xfrm>
              <a:off x="9525" y="0"/>
              <a:ext cx="1562102" cy="22288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2409" y="6125"/>
                    <a:pt x="4530" y="13264"/>
                    <a:pt x="0" y="21600"/>
                  </a:cubicBezTo>
                </a:path>
              </a:pathLst>
            </a:custGeom>
            <a:noFill/>
            <a:ln w="9525" cap="flat">
              <a:solidFill>
                <a:srgbClr val="000000">
                  <a:alpha val="20000"/>
                </a:srgbClr>
              </a:solidFill>
              <a:prstDash val="solid"/>
              <a:miter lim="8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grpSp>
      <p:grpSp>
        <p:nvGrpSpPr>
          <p:cNvPr id="941" name="Group 26"/>
          <p:cNvGrpSpPr/>
          <p:nvPr/>
        </p:nvGrpSpPr>
        <p:grpSpPr>
          <a:xfrm>
            <a:off x="600107" y="1274692"/>
            <a:ext cx="2755861" cy="2602817"/>
            <a:chOff x="0" y="0"/>
            <a:chExt cx="3674479" cy="3470422"/>
          </a:xfrm>
        </p:grpSpPr>
        <p:sp>
          <p:nvSpPr>
            <p:cNvPr id="938" name="Rectangle 27"/>
            <p:cNvSpPr/>
            <p:nvPr/>
          </p:nvSpPr>
          <p:spPr>
            <a:xfrm>
              <a:off x="-1" y="-1"/>
              <a:ext cx="3674481" cy="502922"/>
            </a:xfrm>
            <a:prstGeom prst="rect">
              <a:avLst/>
            </a:prstGeom>
            <a:solidFill>
              <a:srgbClr val="0F6FC6"/>
            </a:solidFill>
            <a:ln w="12700" cap="flat">
              <a:noFill/>
              <a:miter lim="4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39" name="Isosceles Triangle 22"/>
            <p:cNvSpPr/>
            <p:nvPr/>
          </p:nvSpPr>
          <p:spPr>
            <a:xfrm rot="10800000">
              <a:off x="1682341" y="3198018"/>
              <a:ext cx="315990" cy="272405"/>
            </a:xfrm>
            <a:prstGeom prst="triangle">
              <a:avLst/>
            </a:prstGeom>
            <a:solidFill>
              <a:srgbClr val="0F6FC6"/>
            </a:solidFill>
            <a:ln w="12700" cap="flat">
              <a:noFill/>
              <a:miter lim="4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sp>
          <p:nvSpPr>
            <p:cNvPr id="940" name="Rectangle 29"/>
            <p:cNvSpPr/>
            <p:nvPr/>
          </p:nvSpPr>
          <p:spPr>
            <a:xfrm>
              <a:off x="6190" y="576072"/>
              <a:ext cx="3668290" cy="2624330"/>
            </a:xfrm>
            <a:prstGeom prst="rect">
              <a:avLst/>
            </a:prstGeom>
            <a:solidFill>
              <a:srgbClr val="0F6FC6"/>
            </a:solidFill>
            <a:ln w="12700" cap="flat">
              <a:noFill/>
              <a:miter lim="400000"/>
            </a:ln>
            <a:effectLst/>
          </p:spPr>
          <p:txBody>
            <a:bodyPr wrap="square" lIns="45718" tIns="45718" rIns="45718" bIns="45718" numCol="1" anchor="t">
              <a:noAutofit/>
            </a:bodyPr>
            <a:lstStyle/>
            <a:p>
              <a:pPr defTabSz="342900">
                <a:defRPr sz="1800">
                  <a:latin typeface="Rockwell"/>
                  <a:ea typeface="Rockwell"/>
                  <a:cs typeface="Rockwell"/>
                  <a:sym typeface="Rockwell"/>
                </a:defRPr>
              </a:pPr>
              <a:endParaRPr sz="1350"/>
            </a:p>
          </p:txBody>
        </p:sp>
      </p:grpSp>
      <p:sp>
        <p:nvSpPr>
          <p:cNvPr id="942" name="Title Text"/>
          <p:cNvSpPr txBox="1">
            <a:spLocks noGrp="1"/>
          </p:cNvSpPr>
          <p:nvPr>
            <p:ph type="title"/>
          </p:nvPr>
        </p:nvSpPr>
        <p:spPr>
          <a:xfrm>
            <a:off x="666473" y="1762443"/>
            <a:ext cx="2624235" cy="1842333"/>
          </a:xfrm>
          <a:prstGeom prst="rect">
            <a:avLst/>
          </a:prstGeom>
        </p:spPr>
        <p:txBody>
          <a:bodyPr lIns="228600" tIns="228600" rIns="228600" bIns="228600" anchor="ctr"/>
          <a:lstStyle>
            <a:lvl1pPr algn="ctr">
              <a:lnSpc>
                <a:spcPct val="85000"/>
              </a:lnSpc>
              <a:defRPr sz="3000" spc="-113">
                <a:solidFill>
                  <a:srgbClr val="FFFEFF"/>
                </a:solidFill>
                <a:latin typeface="Calibri Light"/>
                <a:ea typeface="Calibri Light"/>
                <a:cs typeface="Calibri Light"/>
                <a:sym typeface="Calibri Light"/>
              </a:defRPr>
            </a:lvl1pPr>
          </a:lstStyle>
          <a:p>
            <a:r>
              <a:t>Title Text</a:t>
            </a:r>
          </a:p>
        </p:txBody>
      </p:sp>
      <p:sp>
        <p:nvSpPr>
          <p:cNvPr id="943" name="Body Level One…"/>
          <p:cNvSpPr txBox="1">
            <a:spLocks noGrp="1"/>
          </p:cNvSpPr>
          <p:nvPr>
            <p:ph type="body" sz="half" idx="1"/>
          </p:nvPr>
        </p:nvSpPr>
        <p:spPr>
          <a:xfrm>
            <a:off x="3838835" y="602389"/>
            <a:ext cx="4711407" cy="3936467"/>
          </a:xfrm>
          <a:prstGeom prst="rect">
            <a:avLst/>
          </a:prstGeom>
        </p:spPr>
        <p:txBody>
          <a:bodyPr lIns="45718" tIns="45718" rIns="45718" bIns="45718" anchor="ctr"/>
          <a:lstStyle>
            <a:lvl1pPr marL="171450" indent="-171450">
              <a:lnSpc>
                <a:spcPct val="120000"/>
              </a:lnSpc>
              <a:spcBef>
                <a:spcPts val="750"/>
              </a:spcBef>
              <a:buClr>
                <a:srgbClr val="0F6FC6"/>
              </a:buClr>
              <a:buSzPct val="110000"/>
              <a:buChar char="▪"/>
              <a:defRPr>
                <a:solidFill>
                  <a:srgbClr val="000000"/>
                </a:solidFill>
              </a:defRPr>
            </a:lvl1pPr>
            <a:lvl2pPr marL="535781" indent="-192881">
              <a:lnSpc>
                <a:spcPct val="120000"/>
              </a:lnSpc>
              <a:spcBef>
                <a:spcPts val="750"/>
              </a:spcBef>
              <a:buClr>
                <a:srgbClr val="0F6FC6"/>
              </a:buClr>
              <a:buSzPct val="110000"/>
              <a:buChar char="▪"/>
              <a:defRPr>
                <a:solidFill>
                  <a:srgbClr val="000000"/>
                </a:solidFill>
              </a:defRPr>
            </a:lvl2pPr>
            <a:lvl3pPr marL="906236" indent="-220436">
              <a:lnSpc>
                <a:spcPct val="120000"/>
              </a:lnSpc>
              <a:spcBef>
                <a:spcPts val="750"/>
              </a:spcBef>
              <a:buClr>
                <a:srgbClr val="0F6FC6"/>
              </a:buClr>
              <a:buSzPct val="110000"/>
              <a:buChar char="▪"/>
              <a:defRPr>
                <a:solidFill>
                  <a:srgbClr val="000000"/>
                </a:solidFill>
              </a:defRPr>
            </a:lvl3pPr>
            <a:lvl4pPr marL="1285875" indent="-257175">
              <a:lnSpc>
                <a:spcPct val="120000"/>
              </a:lnSpc>
              <a:spcBef>
                <a:spcPts val="750"/>
              </a:spcBef>
              <a:buClr>
                <a:srgbClr val="0F6FC6"/>
              </a:buClr>
              <a:buSzPct val="110000"/>
              <a:buChar char="▪"/>
              <a:defRPr>
                <a:solidFill>
                  <a:srgbClr val="000000"/>
                </a:solidFill>
              </a:defRPr>
            </a:lvl4pPr>
            <a:lvl5pPr marL="1628775" indent="-257175">
              <a:lnSpc>
                <a:spcPct val="120000"/>
              </a:lnSpc>
              <a:spcBef>
                <a:spcPts val="750"/>
              </a:spcBef>
              <a:buClr>
                <a:srgbClr val="0F6FC6"/>
              </a:buClr>
              <a:buSzPct val="11000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944" name="Slide Number"/>
          <p:cNvSpPr txBox="1">
            <a:spLocks noGrp="1"/>
          </p:cNvSpPr>
          <p:nvPr>
            <p:ph type="sldNum" sz="quarter" idx="2"/>
          </p:nvPr>
        </p:nvSpPr>
        <p:spPr>
          <a:xfrm>
            <a:off x="8324054" y="256173"/>
            <a:ext cx="214157" cy="207745"/>
          </a:xfrm>
          <a:prstGeom prst="rect">
            <a:avLst/>
          </a:prstGeom>
        </p:spPr>
        <p:txBody>
          <a:bodyPr lIns="45718" tIns="45718" rIns="45718" bIns="45718"/>
          <a:lstStyle>
            <a:lvl1pPr defTabSz="342900">
              <a:defRPr sz="750">
                <a:solidFill>
                  <a:srgbClr val="888888"/>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417795633"/>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52627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C2F6F-2A6C-FA47-A96F-2626D1E995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CE3028-6FFB-9045-8695-7730D144BC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90A47D-5DBB-2842-97AD-36E5AF4EB604}"/>
              </a:ext>
            </a:extLst>
          </p:cNvPr>
          <p:cNvSpPr>
            <a:spLocks noGrp="1"/>
          </p:cNvSpPr>
          <p:nvPr>
            <p:ph type="dt" sz="half" idx="10"/>
          </p:nvPr>
        </p:nvSpPr>
        <p:spPr/>
        <p:txBody>
          <a:bodyPr/>
          <a:lstStyle/>
          <a:p>
            <a:fld id="{DD590212-B478-9045-A0FA-1ECC2419CFD9}" type="datetimeFigureOut">
              <a:rPr lang="en-US" smtClean="0"/>
              <a:t>2/23/24</a:t>
            </a:fld>
            <a:endParaRPr lang="en-US"/>
          </a:p>
        </p:txBody>
      </p:sp>
      <p:sp>
        <p:nvSpPr>
          <p:cNvPr id="5" name="Footer Placeholder 4">
            <a:extLst>
              <a:ext uri="{FF2B5EF4-FFF2-40B4-BE49-F238E27FC236}">
                <a16:creationId xmlns:a16="http://schemas.microsoft.com/office/drawing/2014/main" id="{6406E035-9B11-DE44-9891-438E1213C5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42D838-FF72-804F-909C-D92ED9B9EBD9}"/>
              </a:ext>
            </a:extLst>
          </p:cNvPr>
          <p:cNvSpPr>
            <a:spLocks noGrp="1"/>
          </p:cNvSpPr>
          <p:nvPr>
            <p:ph type="sldNum" sz="quarter" idx="12"/>
          </p:nvPr>
        </p:nvSpPr>
        <p:spPr/>
        <p:txBody>
          <a:bodyPr/>
          <a:lstStyle/>
          <a:p>
            <a:fld id="{EBC171FD-3B7A-D34A-AF8E-AFDF7026CA46}" type="slidenum">
              <a:rPr lang="en-US" smtClean="0"/>
              <a:t>‹#›</a:t>
            </a:fld>
            <a:endParaRPr lang="en-US"/>
          </a:p>
        </p:txBody>
      </p:sp>
    </p:spTree>
    <p:extLst>
      <p:ext uri="{BB962C8B-B14F-4D97-AF65-F5344CB8AC3E}">
        <p14:creationId xmlns:p14="http://schemas.microsoft.com/office/powerpoint/2010/main" val="10415686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B6FB-EBAE-5044-8726-916F1DF0BD81}"/>
              </a:ext>
            </a:extLst>
          </p:cNvPr>
          <p:cNvSpPr>
            <a:spLocks noGrp="1"/>
          </p:cNvSpPr>
          <p:nvPr>
            <p:ph type="title"/>
          </p:nvPr>
        </p:nvSpPr>
        <p:spPr>
          <a:xfrm>
            <a:off x="623888" y="1282305"/>
            <a:ext cx="7886700" cy="2139553"/>
          </a:xfrm>
        </p:spPr>
        <p:txBody>
          <a:bodyPr anchor="b"/>
          <a:lstStyle>
            <a:lvl1pPr>
              <a:defRPr sz="3375"/>
            </a:lvl1pPr>
          </a:lstStyle>
          <a:p>
            <a:r>
              <a:rPr lang="en-US"/>
              <a:t>Click to edit Master title style</a:t>
            </a:r>
          </a:p>
        </p:txBody>
      </p:sp>
      <p:sp>
        <p:nvSpPr>
          <p:cNvPr id="3" name="Text Placeholder 2">
            <a:extLst>
              <a:ext uri="{FF2B5EF4-FFF2-40B4-BE49-F238E27FC236}">
                <a16:creationId xmlns:a16="http://schemas.microsoft.com/office/drawing/2014/main" id="{C8393BBF-784E-A942-91B9-7483046FE2C3}"/>
              </a:ext>
            </a:extLst>
          </p:cNvPr>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2747C1-EF52-E042-B373-9CC1A3727902}"/>
              </a:ext>
            </a:extLst>
          </p:cNvPr>
          <p:cNvSpPr>
            <a:spLocks noGrp="1"/>
          </p:cNvSpPr>
          <p:nvPr>
            <p:ph type="dt" sz="half" idx="10"/>
          </p:nvPr>
        </p:nvSpPr>
        <p:spPr/>
        <p:txBody>
          <a:bodyPr/>
          <a:lstStyle/>
          <a:p>
            <a:fld id="{DD590212-B478-9045-A0FA-1ECC2419CFD9}" type="datetimeFigureOut">
              <a:rPr lang="en-US" smtClean="0"/>
              <a:t>2/23/24</a:t>
            </a:fld>
            <a:endParaRPr lang="en-US"/>
          </a:p>
        </p:txBody>
      </p:sp>
      <p:sp>
        <p:nvSpPr>
          <p:cNvPr id="5" name="Footer Placeholder 4">
            <a:extLst>
              <a:ext uri="{FF2B5EF4-FFF2-40B4-BE49-F238E27FC236}">
                <a16:creationId xmlns:a16="http://schemas.microsoft.com/office/drawing/2014/main" id="{78DB11F3-59AD-1F41-8570-B556C686A0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284E0F-C316-F04A-9997-D0E0A147EB8A}"/>
              </a:ext>
            </a:extLst>
          </p:cNvPr>
          <p:cNvSpPr>
            <a:spLocks noGrp="1"/>
          </p:cNvSpPr>
          <p:nvPr>
            <p:ph type="sldNum" sz="quarter" idx="12"/>
          </p:nvPr>
        </p:nvSpPr>
        <p:spPr/>
        <p:txBody>
          <a:bodyPr/>
          <a:lstStyle/>
          <a:p>
            <a:fld id="{EBC171FD-3B7A-D34A-AF8E-AFDF7026CA46}" type="slidenum">
              <a:rPr lang="en-US" smtClean="0"/>
              <a:t>‹#›</a:t>
            </a:fld>
            <a:endParaRPr lang="en-US"/>
          </a:p>
        </p:txBody>
      </p:sp>
    </p:spTree>
    <p:extLst>
      <p:ext uri="{BB962C8B-B14F-4D97-AF65-F5344CB8AC3E}">
        <p14:creationId xmlns:p14="http://schemas.microsoft.com/office/powerpoint/2010/main" val="38757657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5859B4-7050-1F47-8BAB-4E1C48F82C2D}"/>
              </a:ext>
            </a:extLst>
          </p:cNvPr>
          <p:cNvSpPr>
            <a:spLocks noGrp="1"/>
          </p:cNvSpPr>
          <p:nvPr>
            <p:ph type="dt" sz="half" idx="10"/>
          </p:nvPr>
        </p:nvSpPr>
        <p:spPr/>
        <p:txBody>
          <a:bodyPr/>
          <a:lstStyle/>
          <a:p>
            <a:fld id="{DD590212-B478-9045-A0FA-1ECC2419CFD9}" type="datetimeFigureOut">
              <a:rPr lang="en-US" smtClean="0"/>
              <a:t>2/23/24</a:t>
            </a:fld>
            <a:endParaRPr lang="en-US"/>
          </a:p>
        </p:txBody>
      </p:sp>
      <p:sp>
        <p:nvSpPr>
          <p:cNvPr id="3" name="Footer Placeholder 2">
            <a:extLst>
              <a:ext uri="{FF2B5EF4-FFF2-40B4-BE49-F238E27FC236}">
                <a16:creationId xmlns:a16="http://schemas.microsoft.com/office/drawing/2014/main" id="{BA38A104-D1DD-564D-89E9-0B5A522D45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F557C3-38C7-B44F-B6C4-6611EE462F7D}"/>
              </a:ext>
            </a:extLst>
          </p:cNvPr>
          <p:cNvSpPr>
            <a:spLocks noGrp="1"/>
          </p:cNvSpPr>
          <p:nvPr>
            <p:ph type="sldNum" sz="quarter" idx="12"/>
          </p:nvPr>
        </p:nvSpPr>
        <p:spPr/>
        <p:txBody>
          <a:bodyPr/>
          <a:lstStyle/>
          <a:p>
            <a:fld id="{EBC171FD-3B7A-D34A-AF8E-AFDF7026CA46}" type="slidenum">
              <a:rPr lang="en-US" smtClean="0"/>
              <a:t>‹#›</a:t>
            </a:fld>
            <a:endParaRPr lang="en-US"/>
          </a:p>
        </p:txBody>
      </p:sp>
    </p:spTree>
    <p:extLst>
      <p:ext uri="{BB962C8B-B14F-4D97-AF65-F5344CB8AC3E}">
        <p14:creationId xmlns:p14="http://schemas.microsoft.com/office/powerpoint/2010/main" val="17799541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2" y="445027"/>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body" idx="1"/>
          </p:nvPr>
        </p:nvSpPr>
        <p:spPr>
          <a:xfrm>
            <a:off x="311702" y="1152475"/>
            <a:ext cx="8520599" cy="34164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sldNum" idx="12"/>
          </p:nvPr>
        </p:nvSpPr>
        <p:spPr>
          <a:xfrm>
            <a:off x="8472459" y="4663216"/>
            <a:ext cx="548699" cy="3936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5912271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F3F3C-1A22-D245-937F-648FA8EC1F7D}"/>
              </a:ext>
            </a:extLst>
          </p:cNvPr>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DEF66E96-5333-D54A-AFA6-BCD4EF8487A9}"/>
              </a:ext>
            </a:extLst>
          </p:cNvPr>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D7E317CA-67E1-BC4D-9205-928E20E656C3}"/>
              </a:ext>
            </a:extLst>
          </p:cNvPr>
          <p:cNvSpPr>
            <a:spLocks noGrp="1"/>
          </p:cNvSpPr>
          <p:nvPr>
            <p:ph type="dt" sz="half" idx="10"/>
          </p:nvPr>
        </p:nvSpPr>
        <p:spPr/>
        <p:txBody>
          <a:bodyPr/>
          <a:lstStyle/>
          <a:p>
            <a:fld id="{CC27FB6C-6500-C444-AD5B-96DA942D6381}" type="datetimeFigureOut">
              <a:rPr lang="en-US" smtClean="0"/>
              <a:t>2/23/24</a:t>
            </a:fld>
            <a:endParaRPr lang="en-US"/>
          </a:p>
        </p:txBody>
      </p:sp>
      <p:sp>
        <p:nvSpPr>
          <p:cNvPr id="5" name="Footer Placeholder 4">
            <a:extLst>
              <a:ext uri="{FF2B5EF4-FFF2-40B4-BE49-F238E27FC236}">
                <a16:creationId xmlns:a16="http://schemas.microsoft.com/office/drawing/2014/main" id="{36FB0533-5AFC-5145-9BB4-EA754646FC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7C201-7DBA-7A4F-B97E-9F14582F1351}"/>
              </a:ext>
            </a:extLst>
          </p:cNvPr>
          <p:cNvSpPr>
            <a:spLocks noGrp="1"/>
          </p:cNvSpPr>
          <p:nvPr>
            <p:ph type="sldNum" sz="quarter" idx="12"/>
          </p:nvPr>
        </p:nvSpPr>
        <p:spPr/>
        <p:txBody>
          <a:bodyPr/>
          <a:lstStyle/>
          <a:p>
            <a:fld id="{36B88700-4F75-B743-AFC9-3E3C74926672}" type="slidenum">
              <a:rPr lang="en-US" smtClean="0"/>
              <a:t>‹#›</a:t>
            </a:fld>
            <a:endParaRPr lang="en-US"/>
          </a:p>
        </p:txBody>
      </p:sp>
    </p:spTree>
    <p:extLst>
      <p:ext uri="{BB962C8B-B14F-4D97-AF65-F5344CB8AC3E}">
        <p14:creationId xmlns:p14="http://schemas.microsoft.com/office/powerpoint/2010/main" val="48228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aption">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a:lnSpc>
                <a:spcPct val="100000"/>
              </a:lnSpc>
              <a:spcBef>
                <a:spcPts val="0"/>
              </a:spcBef>
              <a:spcAft>
                <a:spcPts val="0"/>
              </a:spcAft>
              <a:buNone/>
              <a:defRPr/>
            </a:lvl1pPr>
          </a:lstStyle>
          <a:p>
            <a:endParaRPr/>
          </a:p>
        </p:txBody>
      </p:sp>
      <p:sp>
        <p:nvSpPr>
          <p:cNvPr id="42" name="Shape 42"/>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ig Number">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0" y="1106125"/>
            <a:ext cx="8520599" cy="1963500"/>
          </a:xfrm>
          <a:prstGeom prst="rect">
            <a:avLst/>
          </a:prstGeom>
        </p:spPr>
        <p:txBody>
          <a:bodyPr lIns="91425" tIns="91425" rIns="91425" bIns="91425" anchor="b" anchorCtr="0"/>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45" name="Shape 45"/>
          <p:cNvSpPr txBox="1">
            <a:spLocks noGrp="1"/>
          </p:cNvSpPr>
          <p:nvPr>
            <p:ph type="body" idx="1"/>
          </p:nvPr>
        </p:nvSpPr>
        <p:spPr>
          <a:xfrm>
            <a:off x="311700" y="3152225"/>
            <a:ext cx="8520599" cy="13008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46" name="Shape 46"/>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7"/>
        <p:cNvGrpSpPr/>
        <p:nvPr/>
      </p:nvGrpSpPr>
      <p:grpSpPr>
        <a:xfrm>
          <a:off x="0" y="0"/>
          <a:ext cx="0" cy="0"/>
          <a:chOff x="0" y="0"/>
          <a:chExt cx="0" cy="0"/>
        </a:xfrm>
      </p:grpSpPr>
      <p:sp>
        <p:nvSpPr>
          <p:cNvPr id="48" name="Shape 4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theme" Target="../theme/theme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a:spcBef>
                <a:spcPts val="0"/>
              </a:spcBef>
              <a:buClr>
                <a:schemeClr val="dk1"/>
              </a:buClr>
              <a:buSzPct val="100000"/>
              <a:buNone/>
              <a:defRPr sz="2800">
                <a:solidFill>
                  <a:schemeClr val="dk1"/>
                </a:solidFill>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endParaRPr/>
          </a:p>
        </p:txBody>
      </p:sp>
      <p:sp>
        <p:nvSpPr>
          <p:cNvPr id="6" name="Shape 6"/>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dk2"/>
              </a:buClr>
              <a:buSzPct val="100000"/>
              <a:defRPr sz="1800">
                <a:solidFill>
                  <a:schemeClr val="dk2"/>
                </a:solidFill>
              </a:defRPr>
            </a:lvl1pPr>
            <a:lvl2pPr>
              <a:lnSpc>
                <a:spcPct val="115000"/>
              </a:lnSpc>
              <a:spcBef>
                <a:spcPts val="0"/>
              </a:spcBef>
              <a:spcAft>
                <a:spcPts val="1600"/>
              </a:spcAft>
              <a:buClr>
                <a:schemeClr val="dk2"/>
              </a:buClr>
              <a:defRPr>
                <a:solidFill>
                  <a:schemeClr val="dk2"/>
                </a:solidFill>
              </a:defRPr>
            </a:lvl2pPr>
            <a:lvl3pPr>
              <a:lnSpc>
                <a:spcPct val="115000"/>
              </a:lnSpc>
              <a:spcBef>
                <a:spcPts val="0"/>
              </a:spcBef>
              <a:spcAft>
                <a:spcPts val="1600"/>
              </a:spcAft>
              <a:buClr>
                <a:schemeClr val="dk2"/>
              </a:buClr>
              <a:defRPr>
                <a:solidFill>
                  <a:schemeClr val="dk2"/>
                </a:solidFill>
              </a:defRPr>
            </a:lvl3pPr>
            <a:lvl4pPr>
              <a:lnSpc>
                <a:spcPct val="115000"/>
              </a:lnSpc>
              <a:spcBef>
                <a:spcPts val="0"/>
              </a:spcBef>
              <a:spcAft>
                <a:spcPts val="1600"/>
              </a:spcAft>
              <a:buClr>
                <a:schemeClr val="dk2"/>
              </a:buClr>
              <a:defRPr>
                <a:solidFill>
                  <a:schemeClr val="dk2"/>
                </a:solidFill>
              </a:defRPr>
            </a:lvl4pPr>
            <a:lvl5pPr>
              <a:lnSpc>
                <a:spcPct val="115000"/>
              </a:lnSpc>
              <a:spcBef>
                <a:spcPts val="0"/>
              </a:spcBef>
              <a:spcAft>
                <a:spcPts val="1600"/>
              </a:spcAft>
              <a:buClr>
                <a:schemeClr val="dk2"/>
              </a:buClr>
              <a:defRPr>
                <a:solidFill>
                  <a:schemeClr val="dk2"/>
                </a:solidFill>
              </a:defRPr>
            </a:lvl5pPr>
            <a:lvl6pPr>
              <a:lnSpc>
                <a:spcPct val="115000"/>
              </a:lnSpc>
              <a:spcBef>
                <a:spcPts val="0"/>
              </a:spcBef>
              <a:spcAft>
                <a:spcPts val="1600"/>
              </a:spcAft>
              <a:buClr>
                <a:schemeClr val="dk2"/>
              </a:buClr>
              <a:defRPr>
                <a:solidFill>
                  <a:schemeClr val="dk2"/>
                </a:solidFill>
              </a:defRPr>
            </a:lvl6pPr>
            <a:lvl7pPr>
              <a:lnSpc>
                <a:spcPct val="115000"/>
              </a:lnSpc>
              <a:spcBef>
                <a:spcPts val="0"/>
              </a:spcBef>
              <a:spcAft>
                <a:spcPts val="1600"/>
              </a:spcAft>
              <a:buClr>
                <a:schemeClr val="dk2"/>
              </a:buClr>
              <a:defRPr>
                <a:solidFill>
                  <a:schemeClr val="dk2"/>
                </a:solidFill>
              </a:defRPr>
            </a:lvl7pPr>
            <a:lvl8pPr>
              <a:lnSpc>
                <a:spcPct val="115000"/>
              </a:lnSpc>
              <a:spcBef>
                <a:spcPts val="0"/>
              </a:spcBef>
              <a:spcAft>
                <a:spcPts val="1600"/>
              </a:spcAft>
              <a:buClr>
                <a:schemeClr val="dk2"/>
              </a:buClr>
              <a:defRPr>
                <a:solidFill>
                  <a:schemeClr val="dk2"/>
                </a:solidFill>
              </a:defRPr>
            </a:lvl8pPr>
            <a:lvl9pPr>
              <a:lnSpc>
                <a:spcPct val="115000"/>
              </a:lnSpc>
              <a:spcBef>
                <a:spcPts val="0"/>
              </a:spcBef>
              <a:spcAft>
                <a:spcPts val="1600"/>
              </a:spcAft>
              <a:buClr>
                <a:schemeClr val="dk2"/>
              </a:buClr>
              <a:defRPr>
                <a:solidFill>
                  <a:schemeClr val="dk2"/>
                </a:solidFill>
              </a:defRPr>
            </a:lvl9pPr>
          </a:lstStyle>
          <a:p>
            <a:endParaRPr/>
          </a:p>
        </p:txBody>
      </p:sp>
      <p:sp>
        <p:nvSpPr>
          <p:cNvPr id="7" name="Shape 7"/>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6" r:id="rId7"/>
    <p:sldLayoutId id="2147483657" r:id="rId8"/>
    <p:sldLayoutId id="2147483658" r:id="rId9"/>
    <p:sldLayoutId id="2147483660" r:id="rId10"/>
    <p:sldLayoutId id="2147483662"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700" y="445025"/>
            <a:ext cx="8520601"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ormAutofit/>
          </a:bodyPr>
          <a:lstStyle/>
          <a:p>
            <a:r>
              <a:t>Title Text</a:t>
            </a:r>
          </a:p>
        </p:txBody>
      </p:sp>
      <p:sp>
        <p:nvSpPr>
          <p:cNvPr id="3" name="Body Level One…"/>
          <p:cNvSpPr txBox="1">
            <a:spLocks noGrp="1"/>
          </p:cNvSpPr>
          <p:nvPr>
            <p:ph type="body" idx="1"/>
          </p:nvPr>
        </p:nvSpPr>
        <p:spPr>
          <a:xfrm>
            <a:off x="311700" y="1152475"/>
            <a:ext cx="8520601" cy="341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684240" y="4692679"/>
            <a:ext cx="336917" cy="334673"/>
          </a:xfrm>
          <a:prstGeom prst="rect">
            <a:avLst/>
          </a:prstGeom>
          <a:ln w="12700">
            <a:miter lim="400000"/>
          </a:ln>
        </p:spPr>
        <p:txBody>
          <a:bodyPr wrap="none" lIns="91423" tIns="91423" rIns="91423" bIns="91423" anchor="ctr">
            <a:spAutoFit/>
          </a:bodyPr>
          <a:lstStyle>
            <a:lvl1pPr algn="r">
              <a:defRPr sz="975">
                <a:solidFill>
                  <a:srgbClr val="585858"/>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84658490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spd="med"/>
  <p:txStyles>
    <p:titleStyle>
      <a:lvl1pPr marL="0" marR="0" indent="0" algn="l" defTabSz="685800" rtl="0" latinLnBrk="0">
        <a:lnSpc>
          <a:spcPct val="100000"/>
        </a:lnSpc>
        <a:spcBef>
          <a:spcPts val="0"/>
        </a:spcBef>
        <a:spcAft>
          <a:spcPts val="0"/>
        </a:spcAft>
        <a:buClrTx/>
        <a:buSzTx/>
        <a:buFontTx/>
        <a:buNone/>
        <a:tabLst/>
        <a:defRPr sz="2100" b="0" i="0" u="none" strike="noStrike" cap="none" spc="0" baseline="0">
          <a:solidFill>
            <a:srgbClr val="000000"/>
          </a:solidFill>
          <a:uFillTx/>
          <a:latin typeface="Arial"/>
          <a:ea typeface="Arial"/>
          <a:cs typeface="Arial"/>
          <a:sym typeface="Arial"/>
        </a:defRPr>
      </a:lvl1pPr>
      <a:lvl2pPr marL="0" marR="0" indent="0" algn="l" defTabSz="685800" rtl="0" latinLnBrk="0">
        <a:lnSpc>
          <a:spcPct val="100000"/>
        </a:lnSpc>
        <a:spcBef>
          <a:spcPts val="0"/>
        </a:spcBef>
        <a:spcAft>
          <a:spcPts val="0"/>
        </a:spcAft>
        <a:buClrTx/>
        <a:buSzTx/>
        <a:buFontTx/>
        <a:buNone/>
        <a:tabLst/>
        <a:defRPr sz="2100" b="0" i="0" u="none" strike="noStrike" cap="none" spc="0" baseline="0">
          <a:solidFill>
            <a:srgbClr val="000000"/>
          </a:solidFill>
          <a:uFillTx/>
          <a:latin typeface="Arial"/>
          <a:ea typeface="Arial"/>
          <a:cs typeface="Arial"/>
          <a:sym typeface="Arial"/>
        </a:defRPr>
      </a:lvl2pPr>
      <a:lvl3pPr marL="0" marR="0" indent="0" algn="l" defTabSz="685800" rtl="0" latinLnBrk="0">
        <a:lnSpc>
          <a:spcPct val="100000"/>
        </a:lnSpc>
        <a:spcBef>
          <a:spcPts val="0"/>
        </a:spcBef>
        <a:spcAft>
          <a:spcPts val="0"/>
        </a:spcAft>
        <a:buClrTx/>
        <a:buSzTx/>
        <a:buFontTx/>
        <a:buNone/>
        <a:tabLst/>
        <a:defRPr sz="2100" b="0" i="0" u="none" strike="noStrike" cap="none" spc="0" baseline="0">
          <a:solidFill>
            <a:srgbClr val="000000"/>
          </a:solidFill>
          <a:uFillTx/>
          <a:latin typeface="Arial"/>
          <a:ea typeface="Arial"/>
          <a:cs typeface="Arial"/>
          <a:sym typeface="Arial"/>
        </a:defRPr>
      </a:lvl3pPr>
      <a:lvl4pPr marL="0" marR="0" indent="0" algn="l" defTabSz="685800" rtl="0" latinLnBrk="0">
        <a:lnSpc>
          <a:spcPct val="100000"/>
        </a:lnSpc>
        <a:spcBef>
          <a:spcPts val="0"/>
        </a:spcBef>
        <a:spcAft>
          <a:spcPts val="0"/>
        </a:spcAft>
        <a:buClrTx/>
        <a:buSzTx/>
        <a:buFontTx/>
        <a:buNone/>
        <a:tabLst/>
        <a:defRPr sz="2100" b="0" i="0" u="none" strike="noStrike" cap="none" spc="0" baseline="0">
          <a:solidFill>
            <a:srgbClr val="000000"/>
          </a:solidFill>
          <a:uFillTx/>
          <a:latin typeface="Arial"/>
          <a:ea typeface="Arial"/>
          <a:cs typeface="Arial"/>
          <a:sym typeface="Arial"/>
        </a:defRPr>
      </a:lvl4pPr>
      <a:lvl5pPr marL="0" marR="0" indent="0" algn="l" defTabSz="685800" rtl="0" latinLnBrk="0">
        <a:lnSpc>
          <a:spcPct val="100000"/>
        </a:lnSpc>
        <a:spcBef>
          <a:spcPts val="0"/>
        </a:spcBef>
        <a:spcAft>
          <a:spcPts val="0"/>
        </a:spcAft>
        <a:buClrTx/>
        <a:buSzTx/>
        <a:buFontTx/>
        <a:buNone/>
        <a:tabLst/>
        <a:defRPr sz="2100" b="0" i="0" u="none" strike="noStrike" cap="none" spc="0" baseline="0">
          <a:solidFill>
            <a:srgbClr val="000000"/>
          </a:solidFill>
          <a:uFillTx/>
          <a:latin typeface="Arial"/>
          <a:ea typeface="Arial"/>
          <a:cs typeface="Arial"/>
          <a:sym typeface="Arial"/>
        </a:defRPr>
      </a:lvl5pPr>
      <a:lvl6pPr marL="0" marR="0" indent="0" algn="l" defTabSz="685800" rtl="0" latinLnBrk="0">
        <a:lnSpc>
          <a:spcPct val="100000"/>
        </a:lnSpc>
        <a:spcBef>
          <a:spcPts val="0"/>
        </a:spcBef>
        <a:spcAft>
          <a:spcPts val="0"/>
        </a:spcAft>
        <a:buClrTx/>
        <a:buSzTx/>
        <a:buFontTx/>
        <a:buNone/>
        <a:tabLst/>
        <a:defRPr sz="2100" b="0" i="0" u="none" strike="noStrike" cap="none" spc="0" baseline="0">
          <a:solidFill>
            <a:srgbClr val="000000"/>
          </a:solidFill>
          <a:uFillTx/>
          <a:latin typeface="Arial"/>
          <a:ea typeface="Arial"/>
          <a:cs typeface="Arial"/>
          <a:sym typeface="Arial"/>
        </a:defRPr>
      </a:lvl6pPr>
      <a:lvl7pPr marL="0" marR="0" indent="0" algn="l" defTabSz="685800" rtl="0" latinLnBrk="0">
        <a:lnSpc>
          <a:spcPct val="100000"/>
        </a:lnSpc>
        <a:spcBef>
          <a:spcPts val="0"/>
        </a:spcBef>
        <a:spcAft>
          <a:spcPts val="0"/>
        </a:spcAft>
        <a:buClrTx/>
        <a:buSzTx/>
        <a:buFontTx/>
        <a:buNone/>
        <a:tabLst/>
        <a:defRPr sz="2100" b="0" i="0" u="none" strike="noStrike" cap="none" spc="0" baseline="0">
          <a:solidFill>
            <a:srgbClr val="000000"/>
          </a:solidFill>
          <a:uFillTx/>
          <a:latin typeface="Arial"/>
          <a:ea typeface="Arial"/>
          <a:cs typeface="Arial"/>
          <a:sym typeface="Arial"/>
        </a:defRPr>
      </a:lvl7pPr>
      <a:lvl8pPr marL="0" marR="0" indent="0" algn="l" defTabSz="685800" rtl="0" latinLnBrk="0">
        <a:lnSpc>
          <a:spcPct val="100000"/>
        </a:lnSpc>
        <a:spcBef>
          <a:spcPts val="0"/>
        </a:spcBef>
        <a:spcAft>
          <a:spcPts val="0"/>
        </a:spcAft>
        <a:buClrTx/>
        <a:buSzTx/>
        <a:buFontTx/>
        <a:buNone/>
        <a:tabLst/>
        <a:defRPr sz="2100" b="0" i="0" u="none" strike="noStrike" cap="none" spc="0" baseline="0">
          <a:solidFill>
            <a:srgbClr val="000000"/>
          </a:solidFill>
          <a:uFillTx/>
          <a:latin typeface="Arial"/>
          <a:ea typeface="Arial"/>
          <a:cs typeface="Arial"/>
          <a:sym typeface="Arial"/>
        </a:defRPr>
      </a:lvl8pPr>
      <a:lvl9pPr marL="0" marR="0" indent="0" algn="l" defTabSz="685800" rtl="0" latinLnBrk="0">
        <a:lnSpc>
          <a:spcPct val="100000"/>
        </a:lnSpc>
        <a:spcBef>
          <a:spcPts val="0"/>
        </a:spcBef>
        <a:spcAft>
          <a:spcPts val="0"/>
        </a:spcAft>
        <a:buClrTx/>
        <a:buSzTx/>
        <a:buFontTx/>
        <a:buNone/>
        <a:tabLst/>
        <a:defRPr sz="2100" b="0" i="0" u="none" strike="noStrike" cap="none" spc="0" baseline="0">
          <a:solidFill>
            <a:srgbClr val="000000"/>
          </a:solidFill>
          <a:uFillTx/>
          <a:latin typeface="Arial"/>
          <a:ea typeface="Arial"/>
          <a:cs typeface="Arial"/>
          <a:sym typeface="Arial"/>
        </a:defRPr>
      </a:lvl9pPr>
    </p:titleStyle>
    <p:bodyStyle>
      <a:lvl1pPr marL="0" marR="0" indent="0" algn="l" defTabSz="685800" rtl="0" latinLnBrk="0">
        <a:lnSpc>
          <a:spcPct val="115000"/>
        </a:lnSpc>
        <a:spcBef>
          <a:spcPts val="1200"/>
        </a:spcBef>
        <a:spcAft>
          <a:spcPts val="0"/>
        </a:spcAft>
        <a:buClrTx/>
        <a:buSzTx/>
        <a:buFontTx/>
        <a:buNone/>
        <a:tabLst/>
        <a:defRPr sz="1350" b="0" i="0" u="none" strike="noStrike" cap="none" spc="0" baseline="0">
          <a:solidFill>
            <a:srgbClr val="585858"/>
          </a:solidFill>
          <a:uFillTx/>
          <a:latin typeface="Arial"/>
          <a:ea typeface="Arial"/>
          <a:cs typeface="Arial"/>
          <a:sym typeface="Arial"/>
        </a:defRPr>
      </a:lvl1pPr>
      <a:lvl2pPr marL="0" marR="0" indent="0" algn="l" defTabSz="685800" rtl="0" latinLnBrk="0">
        <a:lnSpc>
          <a:spcPct val="115000"/>
        </a:lnSpc>
        <a:spcBef>
          <a:spcPts val="1200"/>
        </a:spcBef>
        <a:spcAft>
          <a:spcPts val="0"/>
        </a:spcAft>
        <a:buClrTx/>
        <a:buSzTx/>
        <a:buFontTx/>
        <a:buNone/>
        <a:tabLst/>
        <a:defRPr sz="1350" b="0" i="0" u="none" strike="noStrike" cap="none" spc="0" baseline="0">
          <a:solidFill>
            <a:srgbClr val="585858"/>
          </a:solidFill>
          <a:uFillTx/>
          <a:latin typeface="Arial"/>
          <a:ea typeface="Arial"/>
          <a:cs typeface="Arial"/>
          <a:sym typeface="Arial"/>
        </a:defRPr>
      </a:lvl2pPr>
      <a:lvl3pPr marL="0" marR="0" indent="0" algn="l" defTabSz="685800" rtl="0" latinLnBrk="0">
        <a:lnSpc>
          <a:spcPct val="115000"/>
        </a:lnSpc>
        <a:spcBef>
          <a:spcPts val="1200"/>
        </a:spcBef>
        <a:spcAft>
          <a:spcPts val="0"/>
        </a:spcAft>
        <a:buClrTx/>
        <a:buSzTx/>
        <a:buFontTx/>
        <a:buNone/>
        <a:tabLst/>
        <a:defRPr sz="1350" b="0" i="0" u="none" strike="noStrike" cap="none" spc="0" baseline="0">
          <a:solidFill>
            <a:srgbClr val="585858"/>
          </a:solidFill>
          <a:uFillTx/>
          <a:latin typeface="Arial"/>
          <a:ea typeface="Arial"/>
          <a:cs typeface="Arial"/>
          <a:sym typeface="Arial"/>
        </a:defRPr>
      </a:lvl3pPr>
      <a:lvl4pPr marL="0" marR="0" indent="0" algn="l" defTabSz="685800" rtl="0" latinLnBrk="0">
        <a:lnSpc>
          <a:spcPct val="115000"/>
        </a:lnSpc>
        <a:spcBef>
          <a:spcPts val="1200"/>
        </a:spcBef>
        <a:spcAft>
          <a:spcPts val="0"/>
        </a:spcAft>
        <a:buClrTx/>
        <a:buSzTx/>
        <a:buFontTx/>
        <a:buNone/>
        <a:tabLst/>
        <a:defRPr sz="1350" b="0" i="0" u="none" strike="noStrike" cap="none" spc="0" baseline="0">
          <a:solidFill>
            <a:srgbClr val="585858"/>
          </a:solidFill>
          <a:uFillTx/>
          <a:latin typeface="Arial"/>
          <a:ea typeface="Arial"/>
          <a:cs typeface="Arial"/>
          <a:sym typeface="Arial"/>
        </a:defRPr>
      </a:lvl4pPr>
      <a:lvl5pPr marL="0" marR="0" indent="0" algn="l" defTabSz="685800" rtl="0" latinLnBrk="0">
        <a:lnSpc>
          <a:spcPct val="115000"/>
        </a:lnSpc>
        <a:spcBef>
          <a:spcPts val="1200"/>
        </a:spcBef>
        <a:spcAft>
          <a:spcPts val="0"/>
        </a:spcAft>
        <a:buClrTx/>
        <a:buSzTx/>
        <a:buFontTx/>
        <a:buNone/>
        <a:tabLst/>
        <a:defRPr sz="1350" b="0" i="0" u="none" strike="noStrike" cap="none" spc="0" baseline="0">
          <a:solidFill>
            <a:srgbClr val="585858"/>
          </a:solidFill>
          <a:uFillTx/>
          <a:latin typeface="Arial"/>
          <a:ea typeface="Arial"/>
          <a:cs typeface="Arial"/>
          <a:sym typeface="Arial"/>
        </a:defRPr>
      </a:lvl5pPr>
      <a:lvl6pPr marL="0" marR="0" indent="0" algn="l" defTabSz="685800" rtl="0" latinLnBrk="0">
        <a:lnSpc>
          <a:spcPct val="115000"/>
        </a:lnSpc>
        <a:spcBef>
          <a:spcPts val="1200"/>
        </a:spcBef>
        <a:spcAft>
          <a:spcPts val="0"/>
        </a:spcAft>
        <a:buClrTx/>
        <a:buSzTx/>
        <a:buFontTx/>
        <a:buNone/>
        <a:tabLst/>
        <a:defRPr sz="1350" b="0" i="0" u="none" strike="noStrike" cap="none" spc="0" baseline="0">
          <a:solidFill>
            <a:srgbClr val="585858"/>
          </a:solidFill>
          <a:uFillTx/>
          <a:latin typeface="Arial"/>
          <a:ea typeface="Arial"/>
          <a:cs typeface="Arial"/>
          <a:sym typeface="Arial"/>
        </a:defRPr>
      </a:lvl6pPr>
      <a:lvl7pPr marL="0" marR="0" indent="0" algn="l" defTabSz="685800" rtl="0" latinLnBrk="0">
        <a:lnSpc>
          <a:spcPct val="115000"/>
        </a:lnSpc>
        <a:spcBef>
          <a:spcPts val="1200"/>
        </a:spcBef>
        <a:spcAft>
          <a:spcPts val="0"/>
        </a:spcAft>
        <a:buClrTx/>
        <a:buSzTx/>
        <a:buFontTx/>
        <a:buNone/>
        <a:tabLst/>
        <a:defRPr sz="1350" b="0" i="0" u="none" strike="noStrike" cap="none" spc="0" baseline="0">
          <a:solidFill>
            <a:srgbClr val="585858"/>
          </a:solidFill>
          <a:uFillTx/>
          <a:latin typeface="Arial"/>
          <a:ea typeface="Arial"/>
          <a:cs typeface="Arial"/>
          <a:sym typeface="Arial"/>
        </a:defRPr>
      </a:lvl7pPr>
      <a:lvl8pPr marL="0" marR="0" indent="0" algn="l" defTabSz="685800" rtl="0" latinLnBrk="0">
        <a:lnSpc>
          <a:spcPct val="115000"/>
        </a:lnSpc>
        <a:spcBef>
          <a:spcPts val="1200"/>
        </a:spcBef>
        <a:spcAft>
          <a:spcPts val="0"/>
        </a:spcAft>
        <a:buClrTx/>
        <a:buSzTx/>
        <a:buFontTx/>
        <a:buNone/>
        <a:tabLst/>
        <a:defRPr sz="1350" b="0" i="0" u="none" strike="noStrike" cap="none" spc="0" baseline="0">
          <a:solidFill>
            <a:srgbClr val="585858"/>
          </a:solidFill>
          <a:uFillTx/>
          <a:latin typeface="Arial"/>
          <a:ea typeface="Arial"/>
          <a:cs typeface="Arial"/>
          <a:sym typeface="Arial"/>
        </a:defRPr>
      </a:lvl8pPr>
      <a:lvl9pPr marL="0" marR="0" indent="0" algn="l" defTabSz="685800" rtl="0" latinLnBrk="0">
        <a:lnSpc>
          <a:spcPct val="115000"/>
        </a:lnSpc>
        <a:spcBef>
          <a:spcPts val="1200"/>
        </a:spcBef>
        <a:spcAft>
          <a:spcPts val="0"/>
        </a:spcAft>
        <a:buClrTx/>
        <a:buSzTx/>
        <a:buFontTx/>
        <a:buNone/>
        <a:tabLst/>
        <a:defRPr sz="1350" b="0" i="0" u="none" strike="noStrike" cap="none" spc="0" baseline="0">
          <a:solidFill>
            <a:srgbClr val="585858"/>
          </a:solidFill>
          <a:uFillTx/>
          <a:latin typeface="Arial"/>
          <a:ea typeface="Arial"/>
          <a:cs typeface="Arial"/>
          <a:sym typeface="Arial"/>
        </a:defRPr>
      </a:lvl9pPr>
    </p:bodyStyle>
    <p:otherStyle>
      <a:lvl1pPr marL="0" marR="0" indent="0" algn="r" defTabSz="685800" rtl="0" latinLnBrk="0">
        <a:lnSpc>
          <a:spcPct val="100000"/>
        </a:lnSpc>
        <a:spcBef>
          <a:spcPts val="0"/>
        </a:spcBef>
        <a:spcAft>
          <a:spcPts val="0"/>
        </a:spcAft>
        <a:buClrTx/>
        <a:buSzTx/>
        <a:buFontTx/>
        <a:buNone/>
        <a:tabLst/>
        <a:defRPr sz="975" b="0" i="0" u="none" strike="noStrike" cap="none" spc="0" baseline="0">
          <a:solidFill>
            <a:schemeClr val="tx1"/>
          </a:solidFill>
          <a:uFillTx/>
          <a:latin typeface="+mn-lt"/>
          <a:ea typeface="+mn-ea"/>
          <a:cs typeface="+mn-cs"/>
          <a:sym typeface="Arial"/>
        </a:defRPr>
      </a:lvl1pPr>
      <a:lvl2pPr marL="0" marR="0" indent="0" algn="r" defTabSz="685800" rtl="0" latinLnBrk="0">
        <a:lnSpc>
          <a:spcPct val="100000"/>
        </a:lnSpc>
        <a:spcBef>
          <a:spcPts val="0"/>
        </a:spcBef>
        <a:spcAft>
          <a:spcPts val="0"/>
        </a:spcAft>
        <a:buClrTx/>
        <a:buSzTx/>
        <a:buFontTx/>
        <a:buNone/>
        <a:tabLst/>
        <a:defRPr sz="975" b="0" i="0" u="none" strike="noStrike" cap="none" spc="0" baseline="0">
          <a:solidFill>
            <a:schemeClr val="tx1"/>
          </a:solidFill>
          <a:uFillTx/>
          <a:latin typeface="+mn-lt"/>
          <a:ea typeface="+mn-ea"/>
          <a:cs typeface="+mn-cs"/>
          <a:sym typeface="Arial"/>
        </a:defRPr>
      </a:lvl2pPr>
      <a:lvl3pPr marL="0" marR="0" indent="0" algn="r" defTabSz="685800" rtl="0" latinLnBrk="0">
        <a:lnSpc>
          <a:spcPct val="100000"/>
        </a:lnSpc>
        <a:spcBef>
          <a:spcPts val="0"/>
        </a:spcBef>
        <a:spcAft>
          <a:spcPts val="0"/>
        </a:spcAft>
        <a:buClrTx/>
        <a:buSzTx/>
        <a:buFontTx/>
        <a:buNone/>
        <a:tabLst/>
        <a:defRPr sz="975" b="0" i="0" u="none" strike="noStrike" cap="none" spc="0" baseline="0">
          <a:solidFill>
            <a:schemeClr val="tx1"/>
          </a:solidFill>
          <a:uFillTx/>
          <a:latin typeface="+mn-lt"/>
          <a:ea typeface="+mn-ea"/>
          <a:cs typeface="+mn-cs"/>
          <a:sym typeface="Arial"/>
        </a:defRPr>
      </a:lvl3pPr>
      <a:lvl4pPr marL="0" marR="0" indent="0" algn="r" defTabSz="685800" rtl="0" latinLnBrk="0">
        <a:lnSpc>
          <a:spcPct val="100000"/>
        </a:lnSpc>
        <a:spcBef>
          <a:spcPts val="0"/>
        </a:spcBef>
        <a:spcAft>
          <a:spcPts val="0"/>
        </a:spcAft>
        <a:buClrTx/>
        <a:buSzTx/>
        <a:buFontTx/>
        <a:buNone/>
        <a:tabLst/>
        <a:defRPr sz="975" b="0" i="0" u="none" strike="noStrike" cap="none" spc="0" baseline="0">
          <a:solidFill>
            <a:schemeClr val="tx1"/>
          </a:solidFill>
          <a:uFillTx/>
          <a:latin typeface="+mn-lt"/>
          <a:ea typeface="+mn-ea"/>
          <a:cs typeface="+mn-cs"/>
          <a:sym typeface="Arial"/>
        </a:defRPr>
      </a:lvl4pPr>
      <a:lvl5pPr marL="0" marR="0" indent="0" algn="r" defTabSz="685800" rtl="0" latinLnBrk="0">
        <a:lnSpc>
          <a:spcPct val="100000"/>
        </a:lnSpc>
        <a:spcBef>
          <a:spcPts val="0"/>
        </a:spcBef>
        <a:spcAft>
          <a:spcPts val="0"/>
        </a:spcAft>
        <a:buClrTx/>
        <a:buSzTx/>
        <a:buFontTx/>
        <a:buNone/>
        <a:tabLst/>
        <a:defRPr sz="975" b="0" i="0" u="none" strike="noStrike" cap="none" spc="0" baseline="0">
          <a:solidFill>
            <a:schemeClr val="tx1"/>
          </a:solidFill>
          <a:uFillTx/>
          <a:latin typeface="+mn-lt"/>
          <a:ea typeface="+mn-ea"/>
          <a:cs typeface="+mn-cs"/>
          <a:sym typeface="Arial"/>
        </a:defRPr>
      </a:lvl5pPr>
      <a:lvl6pPr marL="0" marR="0" indent="0" algn="r" defTabSz="685800" rtl="0" latinLnBrk="0">
        <a:lnSpc>
          <a:spcPct val="100000"/>
        </a:lnSpc>
        <a:spcBef>
          <a:spcPts val="0"/>
        </a:spcBef>
        <a:spcAft>
          <a:spcPts val="0"/>
        </a:spcAft>
        <a:buClrTx/>
        <a:buSzTx/>
        <a:buFontTx/>
        <a:buNone/>
        <a:tabLst/>
        <a:defRPr sz="975" b="0" i="0" u="none" strike="noStrike" cap="none" spc="0" baseline="0">
          <a:solidFill>
            <a:schemeClr val="tx1"/>
          </a:solidFill>
          <a:uFillTx/>
          <a:latin typeface="+mn-lt"/>
          <a:ea typeface="+mn-ea"/>
          <a:cs typeface="+mn-cs"/>
          <a:sym typeface="Arial"/>
        </a:defRPr>
      </a:lvl6pPr>
      <a:lvl7pPr marL="0" marR="0" indent="0" algn="r" defTabSz="685800" rtl="0" latinLnBrk="0">
        <a:lnSpc>
          <a:spcPct val="100000"/>
        </a:lnSpc>
        <a:spcBef>
          <a:spcPts val="0"/>
        </a:spcBef>
        <a:spcAft>
          <a:spcPts val="0"/>
        </a:spcAft>
        <a:buClrTx/>
        <a:buSzTx/>
        <a:buFontTx/>
        <a:buNone/>
        <a:tabLst/>
        <a:defRPr sz="975" b="0" i="0" u="none" strike="noStrike" cap="none" spc="0" baseline="0">
          <a:solidFill>
            <a:schemeClr val="tx1"/>
          </a:solidFill>
          <a:uFillTx/>
          <a:latin typeface="+mn-lt"/>
          <a:ea typeface="+mn-ea"/>
          <a:cs typeface="+mn-cs"/>
          <a:sym typeface="Arial"/>
        </a:defRPr>
      </a:lvl7pPr>
      <a:lvl8pPr marL="0" marR="0" indent="0" algn="r" defTabSz="685800" rtl="0" latinLnBrk="0">
        <a:lnSpc>
          <a:spcPct val="100000"/>
        </a:lnSpc>
        <a:spcBef>
          <a:spcPts val="0"/>
        </a:spcBef>
        <a:spcAft>
          <a:spcPts val="0"/>
        </a:spcAft>
        <a:buClrTx/>
        <a:buSzTx/>
        <a:buFontTx/>
        <a:buNone/>
        <a:tabLst/>
        <a:defRPr sz="975" b="0" i="0" u="none" strike="noStrike" cap="none" spc="0" baseline="0">
          <a:solidFill>
            <a:schemeClr val="tx1"/>
          </a:solidFill>
          <a:uFillTx/>
          <a:latin typeface="+mn-lt"/>
          <a:ea typeface="+mn-ea"/>
          <a:cs typeface="+mn-cs"/>
          <a:sym typeface="Arial"/>
        </a:defRPr>
      </a:lvl8pPr>
      <a:lvl9pPr marL="0" marR="0" indent="0" algn="r" defTabSz="685800" rtl="0" latinLnBrk="0">
        <a:lnSpc>
          <a:spcPct val="100000"/>
        </a:lnSpc>
        <a:spcBef>
          <a:spcPts val="0"/>
        </a:spcBef>
        <a:spcAft>
          <a:spcPts val="0"/>
        </a:spcAft>
        <a:buClrTx/>
        <a:buSzTx/>
        <a:buFontTx/>
        <a:buNone/>
        <a:tabLst/>
        <a:defRPr sz="975" b="0" i="0" u="none" strike="noStrike" cap="none" spc="0" baseline="0">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700" y="445025"/>
            <a:ext cx="8520601"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ormAutofit/>
          </a:bodyPr>
          <a:lstStyle/>
          <a:p>
            <a:r>
              <a:t>Title Text</a:t>
            </a:r>
          </a:p>
        </p:txBody>
      </p:sp>
      <p:sp>
        <p:nvSpPr>
          <p:cNvPr id="3" name="Body Level One…"/>
          <p:cNvSpPr txBox="1">
            <a:spLocks noGrp="1"/>
          </p:cNvSpPr>
          <p:nvPr>
            <p:ph type="body" idx="1"/>
          </p:nvPr>
        </p:nvSpPr>
        <p:spPr>
          <a:xfrm>
            <a:off x="311700" y="1152475"/>
            <a:ext cx="8520601" cy="341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684240" y="4692679"/>
            <a:ext cx="336917" cy="334673"/>
          </a:xfrm>
          <a:prstGeom prst="rect">
            <a:avLst/>
          </a:prstGeom>
          <a:ln w="12700">
            <a:miter lim="400000"/>
          </a:ln>
        </p:spPr>
        <p:txBody>
          <a:bodyPr wrap="none" lIns="91423" tIns="91423" rIns="91423" bIns="91423" anchor="ctr">
            <a:spAutoFit/>
          </a:bodyPr>
          <a:lstStyle>
            <a:lvl1pPr algn="r">
              <a:defRPr sz="975">
                <a:solidFill>
                  <a:srgbClr val="585858"/>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23473696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Lst>
  <p:transition spd="med"/>
  <p:txStyles>
    <p:titleStyle>
      <a:lvl1pPr marL="0" marR="0" indent="0" algn="l" defTabSz="685800" rtl="0" latinLnBrk="0">
        <a:lnSpc>
          <a:spcPct val="100000"/>
        </a:lnSpc>
        <a:spcBef>
          <a:spcPts val="0"/>
        </a:spcBef>
        <a:spcAft>
          <a:spcPts val="0"/>
        </a:spcAft>
        <a:buClrTx/>
        <a:buSzTx/>
        <a:buFontTx/>
        <a:buNone/>
        <a:tabLst/>
        <a:defRPr sz="2100" b="0" i="0" u="none" strike="noStrike" cap="none" spc="0" baseline="0">
          <a:solidFill>
            <a:srgbClr val="000000"/>
          </a:solidFill>
          <a:uFillTx/>
          <a:latin typeface="Arial"/>
          <a:ea typeface="Arial"/>
          <a:cs typeface="Arial"/>
          <a:sym typeface="Arial"/>
        </a:defRPr>
      </a:lvl1pPr>
      <a:lvl2pPr marL="0" marR="0" indent="0" algn="l" defTabSz="685800" rtl="0" latinLnBrk="0">
        <a:lnSpc>
          <a:spcPct val="100000"/>
        </a:lnSpc>
        <a:spcBef>
          <a:spcPts val="0"/>
        </a:spcBef>
        <a:spcAft>
          <a:spcPts val="0"/>
        </a:spcAft>
        <a:buClrTx/>
        <a:buSzTx/>
        <a:buFontTx/>
        <a:buNone/>
        <a:tabLst/>
        <a:defRPr sz="2100" b="0" i="0" u="none" strike="noStrike" cap="none" spc="0" baseline="0">
          <a:solidFill>
            <a:srgbClr val="000000"/>
          </a:solidFill>
          <a:uFillTx/>
          <a:latin typeface="Arial"/>
          <a:ea typeface="Arial"/>
          <a:cs typeface="Arial"/>
          <a:sym typeface="Arial"/>
        </a:defRPr>
      </a:lvl2pPr>
      <a:lvl3pPr marL="0" marR="0" indent="0" algn="l" defTabSz="685800" rtl="0" latinLnBrk="0">
        <a:lnSpc>
          <a:spcPct val="100000"/>
        </a:lnSpc>
        <a:spcBef>
          <a:spcPts val="0"/>
        </a:spcBef>
        <a:spcAft>
          <a:spcPts val="0"/>
        </a:spcAft>
        <a:buClrTx/>
        <a:buSzTx/>
        <a:buFontTx/>
        <a:buNone/>
        <a:tabLst/>
        <a:defRPr sz="2100" b="0" i="0" u="none" strike="noStrike" cap="none" spc="0" baseline="0">
          <a:solidFill>
            <a:srgbClr val="000000"/>
          </a:solidFill>
          <a:uFillTx/>
          <a:latin typeface="Arial"/>
          <a:ea typeface="Arial"/>
          <a:cs typeface="Arial"/>
          <a:sym typeface="Arial"/>
        </a:defRPr>
      </a:lvl3pPr>
      <a:lvl4pPr marL="0" marR="0" indent="0" algn="l" defTabSz="685800" rtl="0" latinLnBrk="0">
        <a:lnSpc>
          <a:spcPct val="100000"/>
        </a:lnSpc>
        <a:spcBef>
          <a:spcPts val="0"/>
        </a:spcBef>
        <a:spcAft>
          <a:spcPts val="0"/>
        </a:spcAft>
        <a:buClrTx/>
        <a:buSzTx/>
        <a:buFontTx/>
        <a:buNone/>
        <a:tabLst/>
        <a:defRPr sz="2100" b="0" i="0" u="none" strike="noStrike" cap="none" spc="0" baseline="0">
          <a:solidFill>
            <a:srgbClr val="000000"/>
          </a:solidFill>
          <a:uFillTx/>
          <a:latin typeface="Arial"/>
          <a:ea typeface="Arial"/>
          <a:cs typeface="Arial"/>
          <a:sym typeface="Arial"/>
        </a:defRPr>
      </a:lvl4pPr>
      <a:lvl5pPr marL="0" marR="0" indent="0" algn="l" defTabSz="685800" rtl="0" latinLnBrk="0">
        <a:lnSpc>
          <a:spcPct val="100000"/>
        </a:lnSpc>
        <a:spcBef>
          <a:spcPts val="0"/>
        </a:spcBef>
        <a:spcAft>
          <a:spcPts val="0"/>
        </a:spcAft>
        <a:buClrTx/>
        <a:buSzTx/>
        <a:buFontTx/>
        <a:buNone/>
        <a:tabLst/>
        <a:defRPr sz="2100" b="0" i="0" u="none" strike="noStrike" cap="none" spc="0" baseline="0">
          <a:solidFill>
            <a:srgbClr val="000000"/>
          </a:solidFill>
          <a:uFillTx/>
          <a:latin typeface="Arial"/>
          <a:ea typeface="Arial"/>
          <a:cs typeface="Arial"/>
          <a:sym typeface="Arial"/>
        </a:defRPr>
      </a:lvl5pPr>
      <a:lvl6pPr marL="0" marR="0" indent="0" algn="l" defTabSz="685800" rtl="0" latinLnBrk="0">
        <a:lnSpc>
          <a:spcPct val="100000"/>
        </a:lnSpc>
        <a:spcBef>
          <a:spcPts val="0"/>
        </a:spcBef>
        <a:spcAft>
          <a:spcPts val="0"/>
        </a:spcAft>
        <a:buClrTx/>
        <a:buSzTx/>
        <a:buFontTx/>
        <a:buNone/>
        <a:tabLst/>
        <a:defRPr sz="2100" b="0" i="0" u="none" strike="noStrike" cap="none" spc="0" baseline="0">
          <a:solidFill>
            <a:srgbClr val="000000"/>
          </a:solidFill>
          <a:uFillTx/>
          <a:latin typeface="Arial"/>
          <a:ea typeface="Arial"/>
          <a:cs typeface="Arial"/>
          <a:sym typeface="Arial"/>
        </a:defRPr>
      </a:lvl6pPr>
      <a:lvl7pPr marL="0" marR="0" indent="0" algn="l" defTabSz="685800" rtl="0" latinLnBrk="0">
        <a:lnSpc>
          <a:spcPct val="100000"/>
        </a:lnSpc>
        <a:spcBef>
          <a:spcPts val="0"/>
        </a:spcBef>
        <a:spcAft>
          <a:spcPts val="0"/>
        </a:spcAft>
        <a:buClrTx/>
        <a:buSzTx/>
        <a:buFontTx/>
        <a:buNone/>
        <a:tabLst/>
        <a:defRPr sz="2100" b="0" i="0" u="none" strike="noStrike" cap="none" spc="0" baseline="0">
          <a:solidFill>
            <a:srgbClr val="000000"/>
          </a:solidFill>
          <a:uFillTx/>
          <a:latin typeface="Arial"/>
          <a:ea typeface="Arial"/>
          <a:cs typeface="Arial"/>
          <a:sym typeface="Arial"/>
        </a:defRPr>
      </a:lvl7pPr>
      <a:lvl8pPr marL="0" marR="0" indent="0" algn="l" defTabSz="685800" rtl="0" latinLnBrk="0">
        <a:lnSpc>
          <a:spcPct val="100000"/>
        </a:lnSpc>
        <a:spcBef>
          <a:spcPts val="0"/>
        </a:spcBef>
        <a:spcAft>
          <a:spcPts val="0"/>
        </a:spcAft>
        <a:buClrTx/>
        <a:buSzTx/>
        <a:buFontTx/>
        <a:buNone/>
        <a:tabLst/>
        <a:defRPr sz="2100" b="0" i="0" u="none" strike="noStrike" cap="none" spc="0" baseline="0">
          <a:solidFill>
            <a:srgbClr val="000000"/>
          </a:solidFill>
          <a:uFillTx/>
          <a:latin typeface="Arial"/>
          <a:ea typeface="Arial"/>
          <a:cs typeface="Arial"/>
          <a:sym typeface="Arial"/>
        </a:defRPr>
      </a:lvl8pPr>
      <a:lvl9pPr marL="0" marR="0" indent="0" algn="l" defTabSz="685800" rtl="0" latinLnBrk="0">
        <a:lnSpc>
          <a:spcPct val="100000"/>
        </a:lnSpc>
        <a:spcBef>
          <a:spcPts val="0"/>
        </a:spcBef>
        <a:spcAft>
          <a:spcPts val="0"/>
        </a:spcAft>
        <a:buClrTx/>
        <a:buSzTx/>
        <a:buFontTx/>
        <a:buNone/>
        <a:tabLst/>
        <a:defRPr sz="2100" b="0" i="0" u="none" strike="noStrike" cap="none" spc="0" baseline="0">
          <a:solidFill>
            <a:srgbClr val="000000"/>
          </a:solidFill>
          <a:uFillTx/>
          <a:latin typeface="Arial"/>
          <a:ea typeface="Arial"/>
          <a:cs typeface="Arial"/>
          <a:sym typeface="Arial"/>
        </a:defRPr>
      </a:lvl9pPr>
    </p:titleStyle>
    <p:bodyStyle>
      <a:lvl1pPr marL="0" marR="0" indent="0" algn="l" defTabSz="685800" rtl="0" latinLnBrk="0">
        <a:lnSpc>
          <a:spcPct val="115000"/>
        </a:lnSpc>
        <a:spcBef>
          <a:spcPts val="1200"/>
        </a:spcBef>
        <a:spcAft>
          <a:spcPts val="0"/>
        </a:spcAft>
        <a:buClrTx/>
        <a:buSzTx/>
        <a:buFontTx/>
        <a:buNone/>
        <a:tabLst/>
        <a:defRPr sz="1350" b="0" i="0" u="none" strike="noStrike" cap="none" spc="0" baseline="0">
          <a:solidFill>
            <a:srgbClr val="585858"/>
          </a:solidFill>
          <a:uFillTx/>
          <a:latin typeface="Arial"/>
          <a:ea typeface="Arial"/>
          <a:cs typeface="Arial"/>
          <a:sym typeface="Arial"/>
        </a:defRPr>
      </a:lvl1pPr>
      <a:lvl2pPr marL="0" marR="0" indent="0" algn="l" defTabSz="685800" rtl="0" latinLnBrk="0">
        <a:lnSpc>
          <a:spcPct val="115000"/>
        </a:lnSpc>
        <a:spcBef>
          <a:spcPts val="1200"/>
        </a:spcBef>
        <a:spcAft>
          <a:spcPts val="0"/>
        </a:spcAft>
        <a:buClrTx/>
        <a:buSzTx/>
        <a:buFontTx/>
        <a:buNone/>
        <a:tabLst/>
        <a:defRPr sz="1350" b="0" i="0" u="none" strike="noStrike" cap="none" spc="0" baseline="0">
          <a:solidFill>
            <a:srgbClr val="585858"/>
          </a:solidFill>
          <a:uFillTx/>
          <a:latin typeface="Arial"/>
          <a:ea typeface="Arial"/>
          <a:cs typeface="Arial"/>
          <a:sym typeface="Arial"/>
        </a:defRPr>
      </a:lvl2pPr>
      <a:lvl3pPr marL="0" marR="0" indent="0" algn="l" defTabSz="685800" rtl="0" latinLnBrk="0">
        <a:lnSpc>
          <a:spcPct val="115000"/>
        </a:lnSpc>
        <a:spcBef>
          <a:spcPts val="1200"/>
        </a:spcBef>
        <a:spcAft>
          <a:spcPts val="0"/>
        </a:spcAft>
        <a:buClrTx/>
        <a:buSzTx/>
        <a:buFontTx/>
        <a:buNone/>
        <a:tabLst/>
        <a:defRPr sz="1350" b="0" i="0" u="none" strike="noStrike" cap="none" spc="0" baseline="0">
          <a:solidFill>
            <a:srgbClr val="585858"/>
          </a:solidFill>
          <a:uFillTx/>
          <a:latin typeface="Arial"/>
          <a:ea typeface="Arial"/>
          <a:cs typeface="Arial"/>
          <a:sym typeface="Arial"/>
        </a:defRPr>
      </a:lvl3pPr>
      <a:lvl4pPr marL="0" marR="0" indent="0" algn="l" defTabSz="685800" rtl="0" latinLnBrk="0">
        <a:lnSpc>
          <a:spcPct val="115000"/>
        </a:lnSpc>
        <a:spcBef>
          <a:spcPts val="1200"/>
        </a:spcBef>
        <a:spcAft>
          <a:spcPts val="0"/>
        </a:spcAft>
        <a:buClrTx/>
        <a:buSzTx/>
        <a:buFontTx/>
        <a:buNone/>
        <a:tabLst/>
        <a:defRPr sz="1350" b="0" i="0" u="none" strike="noStrike" cap="none" spc="0" baseline="0">
          <a:solidFill>
            <a:srgbClr val="585858"/>
          </a:solidFill>
          <a:uFillTx/>
          <a:latin typeface="Arial"/>
          <a:ea typeface="Arial"/>
          <a:cs typeface="Arial"/>
          <a:sym typeface="Arial"/>
        </a:defRPr>
      </a:lvl4pPr>
      <a:lvl5pPr marL="0" marR="0" indent="0" algn="l" defTabSz="685800" rtl="0" latinLnBrk="0">
        <a:lnSpc>
          <a:spcPct val="115000"/>
        </a:lnSpc>
        <a:spcBef>
          <a:spcPts val="1200"/>
        </a:spcBef>
        <a:spcAft>
          <a:spcPts val="0"/>
        </a:spcAft>
        <a:buClrTx/>
        <a:buSzTx/>
        <a:buFontTx/>
        <a:buNone/>
        <a:tabLst/>
        <a:defRPr sz="1350" b="0" i="0" u="none" strike="noStrike" cap="none" spc="0" baseline="0">
          <a:solidFill>
            <a:srgbClr val="585858"/>
          </a:solidFill>
          <a:uFillTx/>
          <a:latin typeface="Arial"/>
          <a:ea typeface="Arial"/>
          <a:cs typeface="Arial"/>
          <a:sym typeface="Arial"/>
        </a:defRPr>
      </a:lvl5pPr>
      <a:lvl6pPr marL="0" marR="0" indent="0" algn="l" defTabSz="685800" rtl="0" latinLnBrk="0">
        <a:lnSpc>
          <a:spcPct val="115000"/>
        </a:lnSpc>
        <a:spcBef>
          <a:spcPts val="1200"/>
        </a:spcBef>
        <a:spcAft>
          <a:spcPts val="0"/>
        </a:spcAft>
        <a:buClrTx/>
        <a:buSzTx/>
        <a:buFontTx/>
        <a:buNone/>
        <a:tabLst/>
        <a:defRPr sz="1350" b="0" i="0" u="none" strike="noStrike" cap="none" spc="0" baseline="0">
          <a:solidFill>
            <a:srgbClr val="585858"/>
          </a:solidFill>
          <a:uFillTx/>
          <a:latin typeface="Arial"/>
          <a:ea typeface="Arial"/>
          <a:cs typeface="Arial"/>
          <a:sym typeface="Arial"/>
        </a:defRPr>
      </a:lvl6pPr>
      <a:lvl7pPr marL="0" marR="0" indent="0" algn="l" defTabSz="685800" rtl="0" latinLnBrk="0">
        <a:lnSpc>
          <a:spcPct val="115000"/>
        </a:lnSpc>
        <a:spcBef>
          <a:spcPts val="1200"/>
        </a:spcBef>
        <a:spcAft>
          <a:spcPts val="0"/>
        </a:spcAft>
        <a:buClrTx/>
        <a:buSzTx/>
        <a:buFontTx/>
        <a:buNone/>
        <a:tabLst/>
        <a:defRPr sz="1350" b="0" i="0" u="none" strike="noStrike" cap="none" spc="0" baseline="0">
          <a:solidFill>
            <a:srgbClr val="585858"/>
          </a:solidFill>
          <a:uFillTx/>
          <a:latin typeface="Arial"/>
          <a:ea typeface="Arial"/>
          <a:cs typeface="Arial"/>
          <a:sym typeface="Arial"/>
        </a:defRPr>
      </a:lvl7pPr>
      <a:lvl8pPr marL="0" marR="0" indent="0" algn="l" defTabSz="685800" rtl="0" latinLnBrk="0">
        <a:lnSpc>
          <a:spcPct val="115000"/>
        </a:lnSpc>
        <a:spcBef>
          <a:spcPts val="1200"/>
        </a:spcBef>
        <a:spcAft>
          <a:spcPts val="0"/>
        </a:spcAft>
        <a:buClrTx/>
        <a:buSzTx/>
        <a:buFontTx/>
        <a:buNone/>
        <a:tabLst/>
        <a:defRPr sz="1350" b="0" i="0" u="none" strike="noStrike" cap="none" spc="0" baseline="0">
          <a:solidFill>
            <a:srgbClr val="585858"/>
          </a:solidFill>
          <a:uFillTx/>
          <a:latin typeface="Arial"/>
          <a:ea typeface="Arial"/>
          <a:cs typeface="Arial"/>
          <a:sym typeface="Arial"/>
        </a:defRPr>
      </a:lvl8pPr>
      <a:lvl9pPr marL="0" marR="0" indent="0" algn="l" defTabSz="685800" rtl="0" latinLnBrk="0">
        <a:lnSpc>
          <a:spcPct val="115000"/>
        </a:lnSpc>
        <a:spcBef>
          <a:spcPts val="1200"/>
        </a:spcBef>
        <a:spcAft>
          <a:spcPts val="0"/>
        </a:spcAft>
        <a:buClrTx/>
        <a:buSzTx/>
        <a:buFontTx/>
        <a:buNone/>
        <a:tabLst/>
        <a:defRPr sz="1350" b="0" i="0" u="none" strike="noStrike" cap="none" spc="0" baseline="0">
          <a:solidFill>
            <a:srgbClr val="585858"/>
          </a:solidFill>
          <a:uFillTx/>
          <a:latin typeface="Arial"/>
          <a:ea typeface="Arial"/>
          <a:cs typeface="Arial"/>
          <a:sym typeface="Arial"/>
        </a:defRPr>
      </a:lvl9pPr>
    </p:bodyStyle>
    <p:otherStyle>
      <a:lvl1pPr marL="0" marR="0" indent="0" algn="r" defTabSz="685800" rtl="0" latinLnBrk="0">
        <a:lnSpc>
          <a:spcPct val="100000"/>
        </a:lnSpc>
        <a:spcBef>
          <a:spcPts val="0"/>
        </a:spcBef>
        <a:spcAft>
          <a:spcPts val="0"/>
        </a:spcAft>
        <a:buClrTx/>
        <a:buSzTx/>
        <a:buFontTx/>
        <a:buNone/>
        <a:tabLst/>
        <a:defRPr sz="975" b="0" i="0" u="none" strike="noStrike" cap="none" spc="0" baseline="0">
          <a:solidFill>
            <a:schemeClr val="tx1"/>
          </a:solidFill>
          <a:uFillTx/>
          <a:latin typeface="+mn-lt"/>
          <a:ea typeface="+mn-ea"/>
          <a:cs typeface="+mn-cs"/>
          <a:sym typeface="Arial"/>
        </a:defRPr>
      </a:lvl1pPr>
      <a:lvl2pPr marL="0" marR="0" indent="0" algn="r" defTabSz="685800" rtl="0" latinLnBrk="0">
        <a:lnSpc>
          <a:spcPct val="100000"/>
        </a:lnSpc>
        <a:spcBef>
          <a:spcPts val="0"/>
        </a:spcBef>
        <a:spcAft>
          <a:spcPts val="0"/>
        </a:spcAft>
        <a:buClrTx/>
        <a:buSzTx/>
        <a:buFontTx/>
        <a:buNone/>
        <a:tabLst/>
        <a:defRPr sz="975" b="0" i="0" u="none" strike="noStrike" cap="none" spc="0" baseline="0">
          <a:solidFill>
            <a:schemeClr val="tx1"/>
          </a:solidFill>
          <a:uFillTx/>
          <a:latin typeface="+mn-lt"/>
          <a:ea typeface="+mn-ea"/>
          <a:cs typeface="+mn-cs"/>
          <a:sym typeface="Arial"/>
        </a:defRPr>
      </a:lvl2pPr>
      <a:lvl3pPr marL="0" marR="0" indent="0" algn="r" defTabSz="685800" rtl="0" latinLnBrk="0">
        <a:lnSpc>
          <a:spcPct val="100000"/>
        </a:lnSpc>
        <a:spcBef>
          <a:spcPts val="0"/>
        </a:spcBef>
        <a:spcAft>
          <a:spcPts val="0"/>
        </a:spcAft>
        <a:buClrTx/>
        <a:buSzTx/>
        <a:buFontTx/>
        <a:buNone/>
        <a:tabLst/>
        <a:defRPr sz="975" b="0" i="0" u="none" strike="noStrike" cap="none" spc="0" baseline="0">
          <a:solidFill>
            <a:schemeClr val="tx1"/>
          </a:solidFill>
          <a:uFillTx/>
          <a:latin typeface="+mn-lt"/>
          <a:ea typeface="+mn-ea"/>
          <a:cs typeface="+mn-cs"/>
          <a:sym typeface="Arial"/>
        </a:defRPr>
      </a:lvl3pPr>
      <a:lvl4pPr marL="0" marR="0" indent="0" algn="r" defTabSz="685800" rtl="0" latinLnBrk="0">
        <a:lnSpc>
          <a:spcPct val="100000"/>
        </a:lnSpc>
        <a:spcBef>
          <a:spcPts val="0"/>
        </a:spcBef>
        <a:spcAft>
          <a:spcPts val="0"/>
        </a:spcAft>
        <a:buClrTx/>
        <a:buSzTx/>
        <a:buFontTx/>
        <a:buNone/>
        <a:tabLst/>
        <a:defRPr sz="975" b="0" i="0" u="none" strike="noStrike" cap="none" spc="0" baseline="0">
          <a:solidFill>
            <a:schemeClr val="tx1"/>
          </a:solidFill>
          <a:uFillTx/>
          <a:latin typeface="+mn-lt"/>
          <a:ea typeface="+mn-ea"/>
          <a:cs typeface="+mn-cs"/>
          <a:sym typeface="Arial"/>
        </a:defRPr>
      </a:lvl4pPr>
      <a:lvl5pPr marL="0" marR="0" indent="0" algn="r" defTabSz="685800" rtl="0" latinLnBrk="0">
        <a:lnSpc>
          <a:spcPct val="100000"/>
        </a:lnSpc>
        <a:spcBef>
          <a:spcPts val="0"/>
        </a:spcBef>
        <a:spcAft>
          <a:spcPts val="0"/>
        </a:spcAft>
        <a:buClrTx/>
        <a:buSzTx/>
        <a:buFontTx/>
        <a:buNone/>
        <a:tabLst/>
        <a:defRPr sz="975" b="0" i="0" u="none" strike="noStrike" cap="none" spc="0" baseline="0">
          <a:solidFill>
            <a:schemeClr val="tx1"/>
          </a:solidFill>
          <a:uFillTx/>
          <a:latin typeface="+mn-lt"/>
          <a:ea typeface="+mn-ea"/>
          <a:cs typeface="+mn-cs"/>
          <a:sym typeface="Arial"/>
        </a:defRPr>
      </a:lvl5pPr>
      <a:lvl6pPr marL="0" marR="0" indent="0" algn="r" defTabSz="685800" rtl="0" latinLnBrk="0">
        <a:lnSpc>
          <a:spcPct val="100000"/>
        </a:lnSpc>
        <a:spcBef>
          <a:spcPts val="0"/>
        </a:spcBef>
        <a:spcAft>
          <a:spcPts val="0"/>
        </a:spcAft>
        <a:buClrTx/>
        <a:buSzTx/>
        <a:buFontTx/>
        <a:buNone/>
        <a:tabLst/>
        <a:defRPr sz="975" b="0" i="0" u="none" strike="noStrike" cap="none" spc="0" baseline="0">
          <a:solidFill>
            <a:schemeClr val="tx1"/>
          </a:solidFill>
          <a:uFillTx/>
          <a:latin typeface="+mn-lt"/>
          <a:ea typeface="+mn-ea"/>
          <a:cs typeface="+mn-cs"/>
          <a:sym typeface="Arial"/>
        </a:defRPr>
      </a:lvl6pPr>
      <a:lvl7pPr marL="0" marR="0" indent="0" algn="r" defTabSz="685800" rtl="0" latinLnBrk="0">
        <a:lnSpc>
          <a:spcPct val="100000"/>
        </a:lnSpc>
        <a:spcBef>
          <a:spcPts val="0"/>
        </a:spcBef>
        <a:spcAft>
          <a:spcPts val="0"/>
        </a:spcAft>
        <a:buClrTx/>
        <a:buSzTx/>
        <a:buFontTx/>
        <a:buNone/>
        <a:tabLst/>
        <a:defRPr sz="975" b="0" i="0" u="none" strike="noStrike" cap="none" spc="0" baseline="0">
          <a:solidFill>
            <a:schemeClr val="tx1"/>
          </a:solidFill>
          <a:uFillTx/>
          <a:latin typeface="+mn-lt"/>
          <a:ea typeface="+mn-ea"/>
          <a:cs typeface="+mn-cs"/>
          <a:sym typeface="Arial"/>
        </a:defRPr>
      </a:lvl7pPr>
      <a:lvl8pPr marL="0" marR="0" indent="0" algn="r" defTabSz="685800" rtl="0" latinLnBrk="0">
        <a:lnSpc>
          <a:spcPct val="100000"/>
        </a:lnSpc>
        <a:spcBef>
          <a:spcPts val="0"/>
        </a:spcBef>
        <a:spcAft>
          <a:spcPts val="0"/>
        </a:spcAft>
        <a:buClrTx/>
        <a:buSzTx/>
        <a:buFontTx/>
        <a:buNone/>
        <a:tabLst/>
        <a:defRPr sz="975" b="0" i="0" u="none" strike="noStrike" cap="none" spc="0" baseline="0">
          <a:solidFill>
            <a:schemeClr val="tx1"/>
          </a:solidFill>
          <a:uFillTx/>
          <a:latin typeface="+mn-lt"/>
          <a:ea typeface="+mn-ea"/>
          <a:cs typeface="+mn-cs"/>
          <a:sym typeface="Arial"/>
        </a:defRPr>
      </a:lvl8pPr>
      <a:lvl9pPr marL="0" marR="0" indent="0" algn="r" defTabSz="685800" rtl="0" latinLnBrk="0">
        <a:lnSpc>
          <a:spcPct val="100000"/>
        </a:lnSpc>
        <a:spcBef>
          <a:spcPts val="0"/>
        </a:spcBef>
        <a:spcAft>
          <a:spcPts val="0"/>
        </a:spcAft>
        <a:buClrTx/>
        <a:buSzTx/>
        <a:buFontTx/>
        <a:buNone/>
        <a:tabLst/>
        <a:defRPr sz="975" b="0" i="0" u="none" strike="noStrike" cap="none" spc="0" baseline="0">
          <a:solidFill>
            <a:schemeClr val="tx1"/>
          </a:solidFill>
          <a:uFillTx/>
          <a:latin typeface="+mn-lt"/>
          <a:ea typeface="+mn-ea"/>
          <a:cs typeface="+mn-cs"/>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2E49143-1697-42F3-81F2-8FC55380E7C5}" type="datetimeFigureOut">
              <a:rPr lang="en-US" smtClean="0"/>
              <a:t>2/23/24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776047D-6531-4214-BDB2-5DF90A880F03}" type="slidenum">
              <a:rPr lang="en-US" smtClean="0"/>
              <a:t>‹#›</a:t>
            </a:fld>
            <a:endParaRPr lang="en-US"/>
          </a:p>
        </p:txBody>
      </p:sp>
      <p:sp>
        <p:nvSpPr>
          <p:cNvPr id="7" name="Rectangle 6"/>
          <p:cNvSpPr/>
          <p:nvPr userDrawn="1"/>
        </p:nvSpPr>
        <p:spPr>
          <a:xfrm>
            <a:off x="-101601" y="-103414"/>
            <a:ext cx="9557657" cy="4910794"/>
          </a:xfrm>
          <a:prstGeom prst="rect">
            <a:avLst/>
          </a:prstGeom>
          <a:gradFill flip="none" rotWithShape="1">
            <a:gsLst>
              <a:gs pos="0">
                <a:srgbClr val="A9BCDB">
                  <a:tint val="66000"/>
                  <a:satMod val="160000"/>
                </a:srgbClr>
              </a:gs>
              <a:gs pos="50000">
                <a:srgbClr val="A9BCDB">
                  <a:tint val="44500"/>
                  <a:satMod val="160000"/>
                </a:srgbClr>
              </a:gs>
              <a:gs pos="100000">
                <a:srgbClr val="A9BCDB">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p:cNvSpPr/>
          <p:nvPr userDrawn="1"/>
        </p:nvSpPr>
        <p:spPr>
          <a:xfrm>
            <a:off x="-101600" y="4762501"/>
            <a:ext cx="9557657" cy="45175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p:cNvSpPr txBox="1"/>
          <p:nvPr userDrawn="1"/>
        </p:nvSpPr>
        <p:spPr>
          <a:xfrm>
            <a:off x="2728686" y="4834220"/>
            <a:ext cx="3693885" cy="276999"/>
          </a:xfrm>
          <a:prstGeom prst="rect">
            <a:avLst/>
          </a:prstGeom>
          <a:noFill/>
        </p:spPr>
        <p:txBody>
          <a:bodyPr wrap="square" rtlCol="0">
            <a:spAutoFit/>
          </a:bodyPr>
          <a:lstStyle/>
          <a:p>
            <a:pPr algn="ctr"/>
            <a:r>
              <a:rPr lang="en-US" sz="1200">
                <a:solidFill>
                  <a:schemeClr val="bg1"/>
                </a:solidFill>
                <a:latin typeface="Adobe Garamond Pro" panose="02020502060506020403" pitchFamily="18" charset="0"/>
              </a:rPr>
              <a:t>McGovern Medical School</a:t>
            </a:r>
          </a:p>
        </p:txBody>
      </p:sp>
    </p:spTree>
    <p:extLst>
      <p:ext uri="{BB962C8B-B14F-4D97-AF65-F5344CB8AC3E}">
        <p14:creationId xmlns:p14="http://schemas.microsoft.com/office/powerpoint/2010/main" val="1196571772"/>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2.jpe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4.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4.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64.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64.xml"/><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6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66.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4.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6.xml"/></Relationships>
</file>

<file path=ppt/slides/_rels/slide5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64.xml"/><Relationship Id="rId5" Type="http://schemas.openxmlformats.org/officeDocument/2006/relationships/hyperlink" Target="https://creativecommons.org/licenses/by/3.0/" TargetMode="External"/><Relationship Id="rId4" Type="http://schemas.openxmlformats.org/officeDocument/2006/relationships/hyperlink" Target="https://www.raidersonlinestore.com/protection-barriers-for-infrastructures/"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6.jpeg"/><Relationship Id="rId1" Type="http://schemas.openxmlformats.org/officeDocument/2006/relationships/slideLayout" Target="../slideLayouts/slideLayout64.xml"/><Relationship Id="rId5" Type="http://schemas.openxmlformats.org/officeDocument/2006/relationships/hyperlink" Target="https://creativecommons.org/licenses/by-nc-nd/3.0/" TargetMode="External"/><Relationship Id="rId4" Type="http://schemas.openxmlformats.org/officeDocument/2006/relationships/hyperlink" Target="http://nataliewarnert.com/personal-retrospective/"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3.xml.rels><?xml version="1.0" encoding="UTF-8" standalone="yes"?>
<Relationships xmlns="http://schemas.openxmlformats.org/package/2006/relationships"><Relationship Id="rId3" Type="http://schemas.openxmlformats.org/officeDocument/2006/relationships/hyperlink" Target="mailto:abbey.m.bachmann@uth.tmc.edu" TargetMode="External"/><Relationship Id="rId2" Type="http://schemas.openxmlformats.org/officeDocument/2006/relationships/hyperlink" Target="mailto:vineeth.p.john@uth.tmc.edu" TargetMode="External"/><Relationship Id="rId1" Type="http://schemas.openxmlformats.org/officeDocument/2006/relationships/slideLayout" Target="../slideLayouts/slideLayout64.xml"/><Relationship Id="rId6" Type="http://schemas.openxmlformats.org/officeDocument/2006/relationships/image" Target="../media/image72.jpeg"/><Relationship Id="rId5" Type="http://schemas.openxmlformats.org/officeDocument/2006/relationships/hyperlink" Target="mailto:peggy.h.huang@uth.tmc.edu" TargetMode="External"/><Relationship Id="rId4" Type="http://schemas.openxmlformats.org/officeDocument/2006/relationships/hyperlink" Target="mailto:samuel.e.neher@uth.tmc.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t="-16000" b="-16000"/>
          </a:stretch>
        </a:blipFill>
        <a:effectLst/>
      </p:bgPr>
    </p:bg>
    <p:spTree>
      <p:nvGrpSpPr>
        <p:cNvPr id="1" name="Shape 49"/>
        <p:cNvGrpSpPr/>
        <p:nvPr/>
      </p:nvGrpSpPr>
      <p:grpSpPr>
        <a:xfrm>
          <a:off x="0" y="0"/>
          <a:ext cx="0" cy="0"/>
          <a:chOff x="0" y="0"/>
          <a:chExt cx="0" cy="0"/>
        </a:xfrm>
      </p:grpSpPr>
      <p:sp>
        <p:nvSpPr>
          <p:cNvPr id="50" name="Shape 50"/>
          <p:cNvSpPr txBox="1">
            <a:spLocks noGrp="1"/>
          </p:cNvSpPr>
          <p:nvPr>
            <p:ph type="ctrTitle"/>
          </p:nvPr>
        </p:nvSpPr>
        <p:spPr>
          <a:xfrm>
            <a:off x="391200" y="83918"/>
            <a:ext cx="8046720" cy="799299"/>
          </a:xfrm>
          <a:prstGeom prst="rect">
            <a:avLst/>
          </a:prstGeom>
          <a:ln w="38100">
            <a:solidFill>
              <a:srgbClr val="002060"/>
            </a:solidFill>
          </a:ln>
        </p:spPr>
        <p:txBody>
          <a:bodyPr lIns="91425" tIns="91425" rIns="91425" bIns="91425" anchor="b" anchorCtr="0">
            <a:noAutofit/>
          </a:bodyPr>
          <a:lstStyle/>
          <a:p>
            <a:r>
              <a:rPr lang="en" sz="2400" b="1" dirty="0">
                <a:solidFill>
                  <a:srgbClr val="A61C00"/>
                </a:solidFill>
                <a:latin typeface="Calibri"/>
              </a:rPr>
              <a:t>Imagining Innovation: Role of </a:t>
            </a:r>
            <a:r>
              <a:rPr lang="en-US" sz="2400" b="1" dirty="0">
                <a:solidFill>
                  <a:srgbClr val="A61C00"/>
                </a:solidFill>
                <a:latin typeface="Calibri"/>
              </a:rPr>
              <a:t>Creativity in Medical Education</a:t>
            </a:r>
            <a:endParaRPr lang="en" sz="3200" b="1" dirty="0">
              <a:solidFill>
                <a:srgbClr val="A61C00"/>
              </a:solidFill>
              <a:latin typeface="Calibri"/>
            </a:endParaRPr>
          </a:p>
        </p:txBody>
      </p:sp>
      <p:sp>
        <p:nvSpPr>
          <p:cNvPr id="51" name="Shape 51"/>
          <p:cNvSpPr txBox="1">
            <a:spLocks noGrp="1"/>
          </p:cNvSpPr>
          <p:nvPr>
            <p:ph type="subTitle" idx="1"/>
          </p:nvPr>
        </p:nvSpPr>
        <p:spPr>
          <a:xfrm>
            <a:off x="1924516" y="3547947"/>
            <a:ext cx="4980088" cy="792600"/>
          </a:xfrm>
          <a:prstGeom prst="rect">
            <a:avLst/>
          </a:prstGeom>
        </p:spPr>
        <p:txBody>
          <a:bodyPr lIns="91425" tIns="91425" rIns="91425" bIns="91425" anchor="t" anchorCtr="0">
            <a:noAutofit/>
          </a:bodyPr>
          <a:lstStyle/>
          <a:p>
            <a:r>
              <a:rPr lang="en-US" sz="1600" dirty="0">
                <a:solidFill>
                  <a:schemeClr val="tx1"/>
                </a:solidFill>
                <a:latin typeface="Calibri"/>
              </a:rPr>
              <a:t>Vineeth John, MD, MBA; John Riggs, MD, MS</a:t>
            </a:r>
          </a:p>
          <a:p>
            <a:r>
              <a:rPr lang="en-US" sz="1600" dirty="0">
                <a:solidFill>
                  <a:schemeClr val="tx1"/>
                </a:solidFill>
                <a:latin typeface="Calibri"/>
              </a:rPr>
              <a:t>Abbey Bachmann, PhD, MEd;  Samuel </a:t>
            </a:r>
            <a:r>
              <a:rPr lang="en-US" sz="1600" dirty="0" err="1">
                <a:solidFill>
                  <a:schemeClr val="tx1"/>
                </a:solidFill>
                <a:latin typeface="Calibri"/>
              </a:rPr>
              <a:t>Neher</a:t>
            </a:r>
            <a:r>
              <a:rPr lang="en-US" sz="1600" dirty="0">
                <a:solidFill>
                  <a:schemeClr val="tx1"/>
                </a:solidFill>
                <a:latin typeface="Calibri"/>
              </a:rPr>
              <a:t>, MS, EdD</a:t>
            </a:r>
          </a:p>
          <a:p>
            <a:r>
              <a:rPr lang="en-US" sz="1600" dirty="0">
                <a:solidFill>
                  <a:schemeClr val="tx1"/>
                </a:solidFill>
                <a:latin typeface="Calibri"/>
              </a:rPr>
              <a:t>Peggy Hsieh, MEd, PhD</a:t>
            </a:r>
          </a:p>
        </p:txBody>
      </p:sp>
      <p:sp>
        <p:nvSpPr>
          <p:cNvPr id="52" name="Shape 52"/>
          <p:cNvSpPr txBox="1"/>
          <p:nvPr/>
        </p:nvSpPr>
        <p:spPr>
          <a:xfrm>
            <a:off x="0" y="4344201"/>
            <a:ext cx="4778100" cy="799299"/>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5B0F00"/>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5B0F00"/>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 sz="1400" b="0" i="0" u="none" strike="noStrike" kern="0" cap="none" spc="0" normalizeH="0" baseline="0" noProof="0">
              <a:ln>
                <a:noFill/>
              </a:ln>
              <a:solidFill>
                <a:srgbClr val="5B0F00"/>
              </a:solidFill>
              <a:effectLst/>
              <a:uLnTx/>
              <a:uFillTx/>
              <a:latin typeface="Arial"/>
              <a:cs typeface="Arial"/>
              <a:sym typeface="Arial"/>
              <a:rtl val="0"/>
            </a:endParaRPr>
          </a:p>
        </p:txBody>
      </p:sp>
      <p:pic>
        <p:nvPicPr>
          <p:cNvPr id="2" name="Picture 1">
            <a:extLst>
              <a:ext uri="{FF2B5EF4-FFF2-40B4-BE49-F238E27FC236}">
                <a16:creationId xmlns:a16="http://schemas.microsoft.com/office/drawing/2014/main" id="{B91FC062-A2E2-4CFC-8689-6CA4258E7077}"/>
              </a:ext>
            </a:extLst>
          </p:cNvPr>
          <p:cNvPicPr>
            <a:picLocks noChangeAspect="1"/>
          </p:cNvPicPr>
          <p:nvPr/>
        </p:nvPicPr>
        <p:blipFill>
          <a:blip r:embed="rId4"/>
          <a:stretch>
            <a:fillRect/>
          </a:stretch>
        </p:blipFill>
        <p:spPr>
          <a:xfrm>
            <a:off x="-1" y="4536403"/>
            <a:ext cx="9144000" cy="598281"/>
          </a:xfrm>
          <a:prstGeom prst="rect">
            <a:avLst/>
          </a:prstGeom>
        </p:spPr>
      </p:pic>
    </p:spTree>
    <p:extLst>
      <p:ext uri="{BB962C8B-B14F-4D97-AF65-F5344CB8AC3E}">
        <p14:creationId xmlns:p14="http://schemas.microsoft.com/office/powerpoint/2010/main" val="3190167132"/>
      </p:ext>
    </p:extLst>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default mode network creativ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067800" cy="521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972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title"/>
          </p:nvPr>
        </p:nvSpPr>
        <p:spPr>
          <a:xfrm>
            <a:off x="310927" y="24704"/>
            <a:ext cx="8520599" cy="572699"/>
          </a:xfrm>
          <a:prstGeom prst="rect">
            <a:avLst/>
          </a:prstGeom>
        </p:spPr>
        <p:txBody>
          <a:bodyPr vert="horz" lIns="91425" tIns="91425" rIns="91425" bIns="91425" rtlCol="0" anchor="t" anchorCtr="0">
            <a:noAutofit/>
          </a:bodyPr>
          <a:lstStyle/>
          <a:p>
            <a:pPr algn="ctr"/>
            <a:r>
              <a:rPr lang="en">
                <a:latin typeface="Calibri"/>
              </a:rPr>
              <a:t>Default Mode Network: The Seat of Creativity </a:t>
            </a:r>
          </a:p>
        </p:txBody>
      </p:sp>
      <p:pic>
        <p:nvPicPr>
          <p:cNvPr id="263" name="Shape 263"/>
          <p:cNvPicPr preferRelativeResize="0"/>
          <p:nvPr/>
        </p:nvPicPr>
        <p:blipFill rotWithShape="1">
          <a:blip r:embed="rId3">
            <a:alphaModFix/>
          </a:blip>
          <a:srcRect l="10367" t="-507" r="6539"/>
          <a:stretch/>
        </p:blipFill>
        <p:spPr>
          <a:xfrm>
            <a:off x="450470" y="694619"/>
            <a:ext cx="3679531" cy="4197289"/>
          </a:xfrm>
          <a:prstGeom prst="rect">
            <a:avLst/>
          </a:prstGeom>
          <a:noFill/>
          <a:ln w="28575">
            <a:solidFill>
              <a:schemeClr val="tx1"/>
            </a:solidFill>
          </a:ln>
        </p:spPr>
      </p:pic>
      <p:pic>
        <p:nvPicPr>
          <p:cNvPr id="264" name="Shape 264"/>
          <p:cNvPicPr preferRelativeResize="0"/>
          <p:nvPr/>
        </p:nvPicPr>
        <p:blipFill>
          <a:blip r:embed="rId4">
            <a:alphaModFix/>
          </a:blip>
          <a:stretch>
            <a:fillRect/>
          </a:stretch>
        </p:blipFill>
        <p:spPr>
          <a:xfrm>
            <a:off x="4269499" y="851841"/>
            <a:ext cx="4565949" cy="3991024"/>
          </a:xfrm>
          <a:prstGeom prst="rect">
            <a:avLst/>
          </a:prstGeom>
          <a:noFill/>
          <a:ln w="28575">
            <a:solidFill>
              <a:schemeClr val="tx1"/>
            </a:solidFill>
          </a:ln>
        </p:spPr>
      </p:pic>
    </p:spTree>
    <p:extLst>
      <p:ext uri="{BB962C8B-B14F-4D97-AF65-F5344CB8AC3E}">
        <p14:creationId xmlns:p14="http://schemas.microsoft.com/office/powerpoint/2010/main" val="3994262044"/>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3c1703fe8d.site.internapcdn.net/newman/gfx/news/hires/2014/2-br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14712" y="4499328"/>
            <a:ext cx="4092221" cy="461665"/>
          </a:xfrm>
          <a:prstGeom prst="rect">
            <a:avLst/>
          </a:prstGeom>
          <a:noFill/>
          <a:ln>
            <a:solidFill>
              <a:schemeClr val="bg1">
                <a:lumMod val="95000"/>
              </a:schemeClr>
            </a:solidFill>
          </a:ln>
        </p:spPr>
        <p:txBody>
          <a:bodyPr wrap="square" lIns="91440" tIns="45720" rIns="91440" bIns="45720" rtlCol="0" anchor="t">
            <a:spAutoFit/>
          </a:bodyPr>
          <a:lstStyle/>
          <a:p>
            <a:r>
              <a:rPr lang="en-US" sz="2400">
                <a:solidFill>
                  <a:schemeClr val="bg1"/>
                </a:solidFill>
                <a:latin typeface="Calibri"/>
              </a:rPr>
              <a:t> </a:t>
            </a:r>
            <a:r>
              <a:rPr lang="en-US" sz="2000">
                <a:solidFill>
                  <a:schemeClr val="bg1"/>
                </a:solidFill>
                <a:latin typeface="Calibri"/>
              </a:rPr>
              <a:t>Neuroscience of the “Aha” Moment</a:t>
            </a:r>
          </a:p>
        </p:txBody>
      </p:sp>
    </p:spTree>
    <p:extLst>
      <p:ext uri="{BB962C8B-B14F-4D97-AF65-F5344CB8AC3E}">
        <p14:creationId xmlns:p14="http://schemas.microsoft.com/office/powerpoint/2010/main" val="4133640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59" t="2087" r="8023" b="53913"/>
          <a:stretch/>
        </p:blipFill>
        <p:spPr>
          <a:xfrm>
            <a:off x="176390" y="345725"/>
            <a:ext cx="6498181" cy="1785060"/>
          </a:xfrm>
          <a:prstGeom prst="rect">
            <a:avLst/>
          </a:prstGeom>
          <a:ln w="28575">
            <a:solidFill>
              <a:schemeClr val="tx1"/>
            </a:solidFill>
          </a:ln>
        </p:spPr>
      </p:pic>
      <p:sp>
        <p:nvSpPr>
          <p:cNvPr id="3" name="TextBox 2"/>
          <p:cNvSpPr txBox="1"/>
          <p:nvPr/>
        </p:nvSpPr>
        <p:spPr>
          <a:xfrm>
            <a:off x="3051270" y="4431035"/>
            <a:ext cx="2815996" cy="230832"/>
          </a:xfrm>
          <a:prstGeom prst="rect">
            <a:avLst/>
          </a:prstGeom>
          <a:solidFill>
            <a:srgbClr val="FFC000"/>
          </a:solidFill>
          <a:ln w="12700">
            <a:solidFill>
              <a:schemeClr val="tx1"/>
            </a:solidFill>
          </a:ln>
        </p:spPr>
        <p:txBody>
          <a:bodyPr wrap="square" lIns="91440" tIns="45720" rIns="91440" bIns="45720" rtlCol="0" anchor="t">
            <a:spAutoFit/>
          </a:bodyPr>
          <a:lstStyle/>
          <a:p>
            <a:pPr algn="ctr"/>
            <a:r>
              <a:rPr lang="en-US" sz="900">
                <a:latin typeface="Calibri"/>
              </a:rPr>
              <a:t>Liza Aziz-Zadeh – University of Southern California</a:t>
            </a:r>
          </a:p>
        </p:txBody>
      </p:sp>
      <p:pic>
        <p:nvPicPr>
          <p:cNvPr id="4" name="Picture 3" descr="Text&#10;&#10;Description automatically generated">
            <a:extLst>
              <a:ext uri="{FF2B5EF4-FFF2-40B4-BE49-F238E27FC236}">
                <a16:creationId xmlns:a16="http://schemas.microsoft.com/office/drawing/2014/main" id="{AF7AC964-EC0B-3C6E-5E6E-CCE26C707B13}"/>
              </a:ext>
            </a:extLst>
          </p:cNvPr>
          <p:cNvPicPr>
            <a:picLocks noChangeAspect="1"/>
          </p:cNvPicPr>
          <p:nvPr/>
        </p:nvPicPr>
        <p:blipFill rotWithShape="1">
          <a:blip r:embed="rId2"/>
          <a:srcRect l="2055" t="47304" r="6360" b="10087"/>
          <a:stretch/>
        </p:blipFill>
        <p:spPr>
          <a:xfrm>
            <a:off x="2123722" y="2455335"/>
            <a:ext cx="6604014" cy="1728617"/>
          </a:xfrm>
          <a:prstGeom prst="rect">
            <a:avLst/>
          </a:prstGeom>
          <a:ln w="28575">
            <a:solidFill>
              <a:schemeClr val="tx1"/>
            </a:solidFill>
          </a:ln>
        </p:spPr>
      </p:pic>
    </p:spTree>
    <p:extLst>
      <p:ext uri="{BB962C8B-B14F-4D97-AF65-F5344CB8AC3E}">
        <p14:creationId xmlns:p14="http://schemas.microsoft.com/office/powerpoint/2010/main" val="1220732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idx="4294967295"/>
          </p:nvPr>
        </p:nvSpPr>
        <p:spPr>
          <a:xfrm>
            <a:off x="0" y="130175"/>
            <a:ext cx="8520113" cy="573088"/>
          </a:xfrm>
          <a:prstGeom prst="rect">
            <a:avLst/>
          </a:prstGeom>
        </p:spPr>
        <p:txBody>
          <a:bodyPr vert="horz" lIns="91425" tIns="91425" rIns="91425" bIns="91425" rtlCol="0" anchor="t" anchorCtr="0">
            <a:noAutofit/>
          </a:bodyPr>
          <a:lstStyle/>
          <a:p>
            <a:pPr algn="ctr"/>
            <a:r>
              <a:rPr lang="en">
                <a:latin typeface="Calibri"/>
              </a:rPr>
              <a:t>Neural Basis of Insight</a:t>
            </a:r>
          </a:p>
        </p:txBody>
      </p:sp>
      <p:sp>
        <p:nvSpPr>
          <p:cNvPr id="100" name="Shape 100"/>
          <p:cNvSpPr txBox="1"/>
          <p:nvPr/>
        </p:nvSpPr>
        <p:spPr>
          <a:xfrm>
            <a:off x="5041301" y="3344976"/>
            <a:ext cx="429299" cy="251999"/>
          </a:xfrm>
          <a:prstGeom prst="rect">
            <a:avLst/>
          </a:prstGeom>
          <a:noFill/>
          <a:ln>
            <a:noFill/>
          </a:ln>
        </p:spPr>
        <p:txBody>
          <a:bodyPr lIns="91425" tIns="91425" rIns="91425" bIns="91425" anchor="t" anchorCtr="0">
            <a:noAutofit/>
          </a:bodyPr>
          <a:lstStyle/>
          <a:p>
            <a:r>
              <a:rPr lang="en" sz="1800">
                <a:solidFill>
                  <a:srgbClr val="EFEFEF"/>
                </a:solidFill>
              </a:rPr>
              <a:t>L </a:t>
            </a:r>
          </a:p>
        </p:txBody>
      </p:sp>
      <p:sp>
        <p:nvSpPr>
          <p:cNvPr id="101" name="Shape 101"/>
          <p:cNvSpPr txBox="1"/>
          <p:nvPr/>
        </p:nvSpPr>
        <p:spPr>
          <a:xfrm>
            <a:off x="6601401" y="3344976"/>
            <a:ext cx="251999" cy="279299"/>
          </a:xfrm>
          <a:prstGeom prst="rect">
            <a:avLst/>
          </a:prstGeom>
          <a:noFill/>
          <a:ln>
            <a:noFill/>
          </a:ln>
        </p:spPr>
        <p:txBody>
          <a:bodyPr lIns="91425" tIns="91425" rIns="91425" bIns="91425" anchor="t" anchorCtr="0">
            <a:noAutofit/>
          </a:bodyPr>
          <a:lstStyle/>
          <a:p>
            <a:r>
              <a:rPr lang="en" sz="1800">
                <a:solidFill>
                  <a:srgbClr val="FFFFFF"/>
                </a:solidFill>
              </a:rPr>
              <a:t>R</a:t>
            </a:r>
          </a:p>
        </p:txBody>
      </p:sp>
      <p:sp>
        <p:nvSpPr>
          <p:cNvPr id="2" name="TextBox 1"/>
          <p:cNvSpPr txBox="1"/>
          <p:nvPr/>
        </p:nvSpPr>
        <p:spPr>
          <a:xfrm>
            <a:off x="5539867" y="1556154"/>
            <a:ext cx="3029812" cy="2031325"/>
          </a:xfrm>
          <a:prstGeom prst="rect">
            <a:avLst/>
          </a:prstGeom>
          <a:noFill/>
          <a:ln w="28575">
            <a:solidFill>
              <a:srgbClr val="C00000"/>
            </a:solidFill>
          </a:ln>
        </p:spPr>
        <p:txBody>
          <a:bodyPr wrap="square" lIns="91440" tIns="45720" rIns="91440" bIns="45720" rtlCol="0" anchor="t">
            <a:spAutoFit/>
          </a:bodyPr>
          <a:lstStyle/>
          <a:p>
            <a:r>
              <a:rPr lang="en-US" sz="1800">
                <a:latin typeface="Calibri"/>
              </a:rPr>
              <a:t>Insight culminates with a sharp increase in neural activity in the right anterior temporal lobe at the moment of insight. </a:t>
            </a:r>
            <a:endParaRPr lang="en-US"/>
          </a:p>
          <a:p>
            <a:endParaRPr lang="en-US" sz="1800">
              <a:latin typeface="Calibri"/>
            </a:endParaRPr>
          </a:p>
          <a:p>
            <a:r>
              <a:rPr lang="en-US" sz="1800">
                <a:latin typeface="Calibri"/>
              </a:rPr>
              <a:t>(</a:t>
            </a:r>
            <a:r>
              <a:rPr lang="en-US" sz="1800" err="1">
                <a:latin typeface="Calibri"/>
              </a:rPr>
              <a:t>Kounios</a:t>
            </a:r>
            <a:r>
              <a:rPr lang="en-US" sz="1800">
                <a:latin typeface="Calibri"/>
              </a:rPr>
              <a:t> and Beeman)</a:t>
            </a:r>
            <a:endParaRPr lang="en-US"/>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577" y="884187"/>
            <a:ext cx="4717499" cy="3447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882318"/>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5326" y="135974"/>
            <a:ext cx="2286000" cy="369332"/>
          </a:xfrm>
          <a:prstGeom prst="rect">
            <a:avLst/>
          </a:prstGeom>
          <a:noFill/>
        </p:spPr>
        <p:txBody>
          <a:bodyPr wrap="square" rtlCol="0">
            <a:spAutoFit/>
          </a:bodyPr>
          <a:lstStyle/>
          <a:p>
            <a:r>
              <a:rPr lang="en-US" sz="1800"/>
              <a:t>Brain on Jazz </a:t>
            </a:r>
          </a:p>
        </p:txBody>
      </p:sp>
      <p:sp>
        <p:nvSpPr>
          <p:cNvPr id="6" name="TextBox 5"/>
          <p:cNvSpPr txBox="1"/>
          <p:nvPr/>
        </p:nvSpPr>
        <p:spPr>
          <a:xfrm>
            <a:off x="347189" y="135973"/>
            <a:ext cx="2743200" cy="369332"/>
          </a:xfrm>
          <a:prstGeom prst="rect">
            <a:avLst/>
          </a:prstGeom>
          <a:noFill/>
        </p:spPr>
        <p:txBody>
          <a:bodyPr wrap="square" rtlCol="0">
            <a:spAutoFit/>
          </a:bodyPr>
          <a:lstStyle/>
          <a:p>
            <a:r>
              <a:rPr lang="en-US" sz="1800">
                <a:solidFill>
                  <a:schemeClr val="bg1"/>
                </a:solidFill>
              </a:rPr>
              <a:t>BAIN ON JAZZ</a:t>
            </a:r>
          </a:p>
        </p:txBody>
      </p:sp>
      <p:pic>
        <p:nvPicPr>
          <p:cNvPr id="10247" name="Picture 7" descr="http://www.nationalgeographic.com/interactive-assets/nggraphics/ngm-genius-brain/build-2017-04-21_10-58-34/img/ai2html-graphic-brain-tablet-deskto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83" y="0"/>
            <a:ext cx="9112317" cy="53598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124955" y="57340"/>
            <a:ext cx="3158011" cy="584775"/>
          </a:xfrm>
          <a:prstGeom prst="rect">
            <a:avLst/>
          </a:prstGeom>
          <a:noFill/>
        </p:spPr>
        <p:txBody>
          <a:bodyPr wrap="square" lIns="91440" tIns="45720" rIns="91440" bIns="45720" rtlCol="0" anchor="t">
            <a:spAutoFit/>
          </a:bodyPr>
          <a:lstStyle/>
          <a:p>
            <a:r>
              <a:rPr lang="en-US" sz="3200">
                <a:solidFill>
                  <a:schemeClr val="bg1"/>
                </a:solidFill>
                <a:latin typeface="Calibri"/>
              </a:rPr>
              <a:t>Brain on Jazz</a:t>
            </a:r>
          </a:p>
        </p:txBody>
      </p:sp>
      <p:sp>
        <p:nvSpPr>
          <p:cNvPr id="8" name="TextBox 7"/>
          <p:cNvSpPr txBox="1"/>
          <p:nvPr/>
        </p:nvSpPr>
        <p:spPr>
          <a:xfrm>
            <a:off x="42389" y="1181430"/>
            <a:ext cx="3352800" cy="369332"/>
          </a:xfrm>
          <a:prstGeom prst="rect">
            <a:avLst/>
          </a:prstGeom>
          <a:solidFill>
            <a:schemeClr val="tx1"/>
          </a:solidFill>
          <a:ln>
            <a:solidFill>
              <a:schemeClr val="bg1"/>
            </a:solidFill>
          </a:ln>
        </p:spPr>
        <p:txBody>
          <a:bodyPr wrap="square" lIns="91440" tIns="45720" rIns="91440" bIns="45720" rtlCol="0" anchor="t">
            <a:spAutoFit/>
          </a:bodyPr>
          <a:lstStyle/>
          <a:p>
            <a:r>
              <a:rPr lang="en-US" sz="1800" b="1">
                <a:solidFill>
                  <a:srgbClr val="FFFFFF"/>
                </a:solidFill>
                <a:latin typeface="Calibri"/>
              </a:rPr>
              <a:t>Lateral prefrontal deactivation</a:t>
            </a:r>
            <a:endParaRPr lang="en-US" sz="1800">
              <a:latin typeface="Calibri"/>
            </a:endParaRPr>
          </a:p>
        </p:txBody>
      </p:sp>
      <p:sp>
        <p:nvSpPr>
          <p:cNvPr id="9" name="TextBox 8"/>
          <p:cNvSpPr txBox="1"/>
          <p:nvPr/>
        </p:nvSpPr>
        <p:spPr>
          <a:xfrm>
            <a:off x="732391" y="1808963"/>
            <a:ext cx="1676400" cy="369332"/>
          </a:xfrm>
          <a:prstGeom prst="rect">
            <a:avLst/>
          </a:prstGeom>
          <a:noFill/>
        </p:spPr>
        <p:txBody>
          <a:bodyPr wrap="square" lIns="91440" tIns="45720" rIns="91440" bIns="45720" rtlCol="0" anchor="t">
            <a:spAutoFit/>
          </a:bodyPr>
          <a:lstStyle/>
          <a:p>
            <a:r>
              <a:rPr lang="en-US" sz="1800" b="1">
                <a:solidFill>
                  <a:schemeClr val="bg1"/>
                </a:solidFill>
                <a:latin typeface="Calibri"/>
              </a:rPr>
              <a:t>Self-monitoring</a:t>
            </a:r>
            <a:endParaRPr lang="en-US" sz="1800">
              <a:solidFill>
                <a:schemeClr val="bg1"/>
              </a:solidFill>
              <a:latin typeface="Calibri"/>
            </a:endParaRPr>
          </a:p>
        </p:txBody>
      </p:sp>
      <p:sp>
        <p:nvSpPr>
          <p:cNvPr id="10" name="TextBox 9"/>
          <p:cNvSpPr txBox="1"/>
          <p:nvPr/>
        </p:nvSpPr>
        <p:spPr>
          <a:xfrm>
            <a:off x="296726" y="3068420"/>
            <a:ext cx="2743200" cy="646331"/>
          </a:xfrm>
          <a:prstGeom prst="rect">
            <a:avLst/>
          </a:prstGeom>
          <a:noFill/>
          <a:ln>
            <a:solidFill>
              <a:schemeClr val="bg1"/>
            </a:solidFill>
          </a:ln>
        </p:spPr>
        <p:txBody>
          <a:bodyPr wrap="square" rtlCol="0">
            <a:spAutoFit/>
          </a:bodyPr>
          <a:lstStyle/>
          <a:p>
            <a:r>
              <a:rPr lang="en-US" sz="1800" b="1">
                <a:solidFill>
                  <a:srgbClr val="FFFFFF"/>
                </a:solidFill>
                <a:latin typeface="Haas"/>
              </a:rPr>
              <a:t>Medial prefrontal activation</a:t>
            </a:r>
            <a:endParaRPr lang="en-US" sz="1800"/>
          </a:p>
        </p:txBody>
      </p:sp>
      <p:sp>
        <p:nvSpPr>
          <p:cNvPr id="11" name="TextBox 10"/>
          <p:cNvSpPr txBox="1"/>
          <p:nvPr/>
        </p:nvSpPr>
        <p:spPr>
          <a:xfrm>
            <a:off x="618091" y="3790950"/>
            <a:ext cx="1905000" cy="369332"/>
          </a:xfrm>
          <a:prstGeom prst="rect">
            <a:avLst/>
          </a:prstGeom>
          <a:noFill/>
        </p:spPr>
        <p:txBody>
          <a:bodyPr wrap="square" lIns="91440" tIns="45720" rIns="91440" bIns="45720" rtlCol="0" anchor="t">
            <a:spAutoFit/>
          </a:bodyPr>
          <a:lstStyle/>
          <a:p>
            <a:r>
              <a:rPr lang="en-US" sz="1800" b="1">
                <a:solidFill>
                  <a:schemeClr val="bg1"/>
                </a:solidFill>
                <a:latin typeface="Calibri"/>
              </a:rPr>
              <a:t>Self-expression</a:t>
            </a:r>
            <a:endParaRPr lang="en-US" sz="1800">
              <a:solidFill>
                <a:schemeClr val="bg1"/>
              </a:solidFill>
              <a:latin typeface="Calibri"/>
            </a:endParaRPr>
          </a:p>
        </p:txBody>
      </p:sp>
      <p:sp>
        <p:nvSpPr>
          <p:cNvPr id="12" name="TextBox 11"/>
          <p:cNvSpPr txBox="1"/>
          <p:nvPr/>
        </p:nvSpPr>
        <p:spPr>
          <a:xfrm>
            <a:off x="8001000" y="4857750"/>
            <a:ext cx="1295400" cy="369332"/>
          </a:xfrm>
          <a:prstGeom prst="rect">
            <a:avLst/>
          </a:prstGeom>
          <a:noFill/>
        </p:spPr>
        <p:txBody>
          <a:bodyPr wrap="square" lIns="91440" tIns="45720" rIns="91440" bIns="45720" rtlCol="0" anchor="t">
            <a:spAutoFit/>
          </a:bodyPr>
          <a:lstStyle/>
          <a:p>
            <a:r>
              <a:rPr lang="en-US" sz="1800">
                <a:solidFill>
                  <a:schemeClr val="bg1"/>
                </a:solidFill>
                <a:latin typeface="Calibri"/>
              </a:rPr>
              <a:t>C. Limb </a:t>
            </a:r>
          </a:p>
        </p:txBody>
      </p:sp>
    </p:spTree>
    <p:extLst>
      <p:ext uri="{BB962C8B-B14F-4D97-AF65-F5344CB8AC3E}">
        <p14:creationId xmlns:p14="http://schemas.microsoft.com/office/powerpoint/2010/main" val="2724962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blackboard&#10;&#10;Description automatically generated">
            <a:extLst>
              <a:ext uri="{FF2B5EF4-FFF2-40B4-BE49-F238E27FC236}">
                <a16:creationId xmlns:a16="http://schemas.microsoft.com/office/drawing/2014/main" id="{65D63363-1A22-5EE2-3F15-5C8522E4EAD8}"/>
              </a:ext>
            </a:extLst>
          </p:cNvPr>
          <p:cNvPicPr>
            <a:picLocks noChangeAspect="1"/>
          </p:cNvPicPr>
          <p:nvPr/>
        </p:nvPicPr>
        <p:blipFill>
          <a:blip r:embed="rId2"/>
          <a:stretch>
            <a:fillRect/>
          </a:stretch>
        </p:blipFill>
        <p:spPr>
          <a:xfrm>
            <a:off x="620" y="-1394"/>
            <a:ext cx="9141212" cy="5146287"/>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70D738-290C-42C9-A4F0-C16DE762073F}"/>
              </a:ext>
            </a:extLst>
          </p:cNvPr>
          <p:cNvPicPr>
            <a:picLocks noChangeAspect="1"/>
          </p:cNvPicPr>
          <p:nvPr/>
        </p:nvPicPr>
        <p:blipFill>
          <a:blip r:embed="rId2"/>
          <a:stretch>
            <a:fillRect/>
          </a:stretch>
        </p:blipFill>
        <p:spPr>
          <a:xfrm>
            <a:off x="252755" y="831222"/>
            <a:ext cx="5565913" cy="1836200"/>
          </a:xfrm>
          <a:prstGeom prst="rect">
            <a:avLst/>
          </a:prstGeom>
          <a:ln w="28575">
            <a:solidFill>
              <a:srgbClr val="C00000"/>
            </a:solidFill>
          </a:ln>
        </p:spPr>
      </p:pic>
      <p:pic>
        <p:nvPicPr>
          <p:cNvPr id="3" name="Picture 2">
            <a:extLst>
              <a:ext uri="{FF2B5EF4-FFF2-40B4-BE49-F238E27FC236}">
                <a16:creationId xmlns:a16="http://schemas.microsoft.com/office/drawing/2014/main" id="{833ACF61-AB4E-4ECB-9553-D4F573C38895}"/>
              </a:ext>
            </a:extLst>
          </p:cNvPr>
          <p:cNvPicPr>
            <a:picLocks noChangeAspect="1"/>
          </p:cNvPicPr>
          <p:nvPr/>
        </p:nvPicPr>
        <p:blipFill>
          <a:blip r:embed="rId3"/>
          <a:stretch>
            <a:fillRect/>
          </a:stretch>
        </p:blipFill>
        <p:spPr>
          <a:xfrm>
            <a:off x="3093626" y="2777530"/>
            <a:ext cx="5387008" cy="1929082"/>
          </a:xfrm>
          <a:prstGeom prst="rect">
            <a:avLst/>
          </a:prstGeom>
          <a:ln w="28575">
            <a:solidFill>
              <a:srgbClr val="C00000"/>
            </a:solidFill>
          </a:ln>
        </p:spPr>
      </p:pic>
      <p:sp>
        <p:nvSpPr>
          <p:cNvPr id="4" name="TextBox 3">
            <a:extLst>
              <a:ext uri="{FF2B5EF4-FFF2-40B4-BE49-F238E27FC236}">
                <a16:creationId xmlns:a16="http://schemas.microsoft.com/office/drawing/2014/main" id="{64657417-1E31-43C5-842C-B7805C87D3DB}"/>
              </a:ext>
            </a:extLst>
          </p:cNvPr>
          <p:cNvSpPr txBox="1"/>
          <p:nvPr/>
        </p:nvSpPr>
        <p:spPr>
          <a:xfrm>
            <a:off x="779798" y="157915"/>
            <a:ext cx="7376288" cy="561690"/>
          </a:xfrm>
          <a:prstGeom prst="rect">
            <a:avLst/>
          </a:prstGeom>
          <a:noFill/>
          <a:ln w="38100"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685800" hangingPunct="0"/>
            <a:r>
              <a:rPr lang="en-US" sz="3200">
                <a:latin typeface="Calibri"/>
                <a:cs typeface="Calibri"/>
                <a:sym typeface="Calibri"/>
              </a:rPr>
              <a:t>4  S  Model of Creativity (K.H. Kim)</a:t>
            </a:r>
            <a:endParaRPr lang="en-US" sz="3200">
              <a:latin typeface="Calibri"/>
              <a:ea typeface="+mn-ea"/>
              <a:cs typeface="Calibri"/>
            </a:endParaRPr>
          </a:p>
        </p:txBody>
      </p:sp>
    </p:spTree>
    <p:extLst>
      <p:ext uri="{BB962C8B-B14F-4D97-AF65-F5344CB8AC3E}">
        <p14:creationId xmlns:p14="http://schemas.microsoft.com/office/powerpoint/2010/main" val="1110034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s-media-cache-ak0.pinimg.com/originals/6a/e2/93/6ae293999ecd93de9e5369e0ad9fb8ba.jpg"/>
          <p:cNvPicPr>
            <a:picLocks noChangeAspect="1" noChangeArrowheads="1"/>
          </p:cNvPicPr>
          <p:nvPr/>
        </p:nvPicPr>
        <p:blipFill rotWithShape="1">
          <a:blip r:embed="rId2">
            <a:extLst>
              <a:ext uri="{28A0092B-C50C-407E-A947-70E740481C1C}">
                <a14:useLocalDpi xmlns:a14="http://schemas.microsoft.com/office/drawing/2010/main" val="0"/>
              </a:ext>
            </a:extLst>
          </a:blip>
          <a:srcRect t="11715" r="6888" b="21339"/>
          <a:stretch/>
        </p:blipFill>
        <p:spPr bwMode="auto">
          <a:xfrm>
            <a:off x="315734" y="954940"/>
            <a:ext cx="8514080" cy="304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27099" y="299224"/>
            <a:ext cx="6394295" cy="584775"/>
          </a:xfrm>
          <a:prstGeom prst="rect">
            <a:avLst/>
          </a:prstGeom>
          <a:noFill/>
          <a:ln w="28575">
            <a:solidFill>
              <a:schemeClr val="tx1"/>
            </a:solidFill>
          </a:ln>
        </p:spPr>
        <p:txBody>
          <a:bodyPr wrap="square" lIns="91440" tIns="45720" rIns="91440" bIns="45720" rtlCol="0" anchor="t">
            <a:spAutoFit/>
          </a:bodyPr>
          <a:lstStyle/>
          <a:p>
            <a:pPr algn="ctr"/>
            <a:r>
              <a:rPr lang="en-US" sz="3200">
                <a:latin typeface="Calibri"/>
              </a:rPr>
              <a:t>Wallas Model for Creativity</a:t>
            </a:r>
          </a:p>
        </p:txBody>
      </p:sp>
      <p:pic>
        <p:nvPicPr>
          <p:cNvPr id="3" name="Picture 3" descr="Text&#10;&#10;Description automatically generated">
            <a:extLst>
              <a:ext uri="{FF2B5EF4-FFF2-40B4-BE49-F238E27FC236}">
                <a16:creationId xmlns:a16="http://schemas.microsoft.com/office/drawing/2014/main" id="{A5A8BC10-F68C-1053-A960-D54ABFC0D1C8}"/>
              </a:ext>
            </a:extLst>
          </p:cNvPr>
          <p:cNvPicPr>
            <a:picLocks noChangeAspect="1"/>
          </p:cNvPicPr>
          <p:nvPr/>
        </p:nvPicPr>
        <p:blipFill>
          <a:blip r:embed="rId3"/>
          <a:stretch>
            <a:fillRect/>
          </a:stretch>
        </p:blipFill>
        <p:spPr>
          <a:xfrm>
            <a:off x="5395216" y="3219469"/>
            <a:ext cx="2743200" cy="1528763"/>
          </a:xfrm>
          <a:prstGeom prst="rect">
            <a:avLst/>
          </a:prstGeom>
          <a:ln w="28575">
            <a:solidFill>
              <a:srgbClr val="FFC000"/>
            </a:solidFill>
          </a:ln>
        </p:spPr>
      </p:pic>
    </p:spTree>
    <p:extLst>
      <p:ext uri="{BB962C8B-B14F-4D97-AF65-F5344CB8AC3E}">
        <p14:creationId xmlns:p14="http://schemas.microsoft.com/office/powerpoint/2010/main" val="2612873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Title 3"/>
          <p:cNvSpPr txBox="1">
            <a:spLocks noGrp="1"/>
          </p:cNvSpPr>
          <p:nvPr>
            <p:ph type="title"/>
          </p:nvPr>
        </p:nvSpPr>
        <p:spPr>
          <a:xfrm>
            <a:off x="2160363" y="631031"/>
            <a:ext cx="4673146" cy="922930"/>
          </a:xfrm>
          <a:prstGeom prst="rect">
            <a:avLst/>
          </a:prstGeom>
        </p:spPr>
        <p:txBody>
          <a:bodyPr anchor="t"/>
          <a:lstStyle>
            <a:lvl1pPr algn="l">
              <a:defRPr sz="3600" spc="-200">
                <a:solidFill>
                  <a:srgbClr val="0F6FC6"/>
                </a:solidFill>
              </a:defRPr>
            </a:lvl1pPr>
          </a:lstStyle>
          <a:p>
            <a:r>
              <a:t>Objectives</a:t>
            </a:r>
          </a:p>
        </p:txBody>
      </p:sp>
      <p:pic>
        <p:nvPicPr>
          <p:cNvPr id="1028" name="Picture 1" descr="Picture 1"/>
          <p:cNvPicPr>
            <a:picLocks noChangeAspect="1"/>
          </p:cNvPicPr>
          <p:nvPr/>
        </p:nvPicPr>
        <p:blipFill>
          <a:blip r:embed="rId2"/>
          <a:stretch>
            <a:fillRect/>
          </a:stretch>
        </p:blipFill>
        <p:spPr>
          <a:xfrm>
            <a:off x="-31750" y="55840"/>
            <a:ext cx="9144000" cy="498447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B8793-9F54-19D2-743F-A2EFB9DA8DF8}"/>
              </a:ext>
            </a:extLst>
          </p:cNvPr>
          <p:cNvSpPr>
            <a:spLocks noGrp="1"/>
          </p:cNvSpPr>
          <p:nvPr>
            <p:ph type="title"/>
          </p:nvPr>
        </p:nvSpPr>
        <p:spPr>
          <a:xfrm>
            <a:off x="628650" y="1488281"/>
            <a:ext cx="3402013" cy="1486297"/>
          </a:xfrm>
        </p:spPr>
        <p:txBody>
          <a:bodyPr lIns="91423" tIns="91423" rIns="91423" bIns="91423" anchor="b">
            <a:normAutofit fontScale="90000"/>
          </a:bodyPr>
          <a:lstStyle/>
          <a:p>
            <a:pPr algn="ctr"/>
            <a:r>
              <a:rPr lang="en-US">
                <a:latin typeface="Calibri"/>
              </a:rPr>
              <a:t>Session</a:t>
            </a:r>
            <a:br>
              <a:rPr lang="en-US">
                <a:latin typeface="Calibri"/>
              </a:rPr>
            </a:br>
            <a:r>
              <a:rPr lang="en-US">
                <a:latin typeface="Calibri"/>
              </a:rPr>
              <a:t>Learning Objectives</a:t>
            </a:r>
          </a:p>
        </p:txBody>
      </p:sp>
      <p:sp>
        <p:nvSpPr>
          <p:cNvPr id="3" name="Text Placeholder 2">
            <a:extLst>
              <a:ext uri="{FF2B5EF4-FFF2-40B4-BE49-F238E27FC236}">
                <a16:creationId xmlns:a16="http://schemas.microsoft.com/office/drawing/2014/main" id="{DC0E3CA8-000B-79C0-77E0-0EB030EAA6C0}"/>
              </a:ext>
            </a:extLst>
          </p:cNvPr>
          <p:cNvSpPr>
            <a:spLocks noGrp="1"/>
          </p:cNvSpPr>
          <p:nvPr>
            <p:ph idx="1"/>
          </p:nvPr>
        </p:nvSpPr>
        <p:spPr>
          <a:xfrm>
            <a:off x="4033837" y="662782"/>
            <a:ext cx="4481513" cy="3969941"/>
          </a:xfrm>
        </p:spPr>
        <p:txBody>
          <a:bodyPr lIns="91423" tIns="91423" rIns="91423" bIns="91423" anchor="ctr">
            <a:noAutofit/>
          </a:bodyPr>
          <a:lstStyle/>
          <a:p>
            <a:r>
              <a:rPr lang="en-US" sz="1800">
                <a:latin typeface="Calibri"/>
              </a:rPr>
              <a:t>Session attendees will: </a:t>
            </a:r>
          </a:p>
          <a:p>
            <a:pPr marL="285750" indent="-285750">
              <a:buFont typeface="Arial"/>
              <a:buChar char="•"/>
            </a:pPr>
            <a:r>
              <a:rPr lang="en-US" sz="1800">
                <a:latin typeface="Calibri"/>
              </a:rPr>
              <a:t>Discuss</a:t>
            </a:r>
            <a:r>
              <a:rPr lang="en-US" sz="1800" b="1">
                <a:latin typeface="Calibri"/>
              </a:rPr>
              <a:t> </a:t>
            </a:r>
            <a:r>
              <a:rPr lang="en-US" sz="1800">
                <a:latin typeface="Calibri"/>
              </a:rPr>
              <a:t>background on the neurobiological underpinnings of creativity</a:t>
            </a:r>
          </a:p>
          <a:p>
            <a:pPr marL="285750" indent="-285750">
              <a:buFont typeface="Arial"/>
              <a:buChar char="•"/>
            </a:pPr>
            <a:r>
              <a:rPr lang="en-US" sz="1800">
                <a:latin typeface="Calibri"/>
              </a:rPr>
              <a:t>Share personal experiences with creativity</a:t>
            </a:r>
          </a:p>
          <a:p>
            <a:pPr marL="285750" indent="-285750">
              <a:buFont typeface="Arial"/>
              <a:buChar char="•"/>
            </a:pPr>
            <a:r>
              <a:rPr lang="en-US" sz="1800">
                <a:latin typeface="Calibri"/>
              </a:rPr>
              <a:t>Analyze scenarios to understand factors that promote creative breakthroughs</a:t>
            </a:r>
          </a:p>
          <a:p>
            <a:pPr marL="285750" indent="-285750">
              <a:buFont typeface="Arial"/>
              <a:buChar char="•"/>
            </a:pPr>
            <a:r>
              <a:rPr lang="en-US" sz="1800">
                <a:latin typeface="Calibri"/>
              </a:rPr>
              <a:t>Evaluate potential creativity solutions that pose as barriers to medical education </a:t>
            </a:r>
          </a:p>
          <a:p>
            <a:endParaRPr lang="en-US" sz="2400">
              <a:latin typeface="Calibri"/>
            </a:endParaRPr>
          </a:p>
        </p:txBody>
      </p:sp>
    </p:spTree>
    <p:extLst>
      <p:ext uri="{BB962C8B-B14F-4D97-AF65-F5344CB8AC3E}">
        <p14:creationId xmlns:p14="http://schemas.microsoft.com/office/powerpoint/2010/main" val="496723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311702" y="445027"/>
            <a:ext cx="8520599" cy="572699"/>
          </a:xfrm>
          <a:prstGeom prst="rect">
            <a:avLst/>
          </a:prstGeom>
        </p:spPr>
        <p:txBody>
          <a:bodyPr vert="horz" lIns="91425" tIns="91425" rIns="91425" bIns="91425" rtlCol="0" anchor="t" anchorCtr="0">
            <a:noAutofit/>
          </a:bodyPr>
          <a:lstStyle/>
          <a:p>
            <a:endParaRPr/>
          </a:p>
        </p:txBody>
      </p:sp>
      <p:sp>
        <p:nvSpPr>
          <p:cNvPr id="107" name="Shape 107"/>
          <p:cNvSpPr txBox="1">
            <a:spLocks noGrp="1"/>
          </p:cNvSpPr>
          <p:nvPr>
            <p:ph type="body" idx="1"/>
          </p:nvPr>
        </p:nvSpPr>
        <p:spPr>
          <a:xfrm>
            <a:off x="311702" y="1152475"/>
            <a:ext cx="8520599" cy="3416400"/>
          </a:xfrm>
          <a:prstGeom prst="rect">
            <a:avLst/>
          </a:prstGeom>
        </p:spPr>
        <p:txBody>
          <a:bodyPr vert="horz" lIns="91425" tIns="91425" rIns="91425" bIns="91425" rtlCol="0" anchor="t" anchorCtr="0">
            <a:noAutofit/>
          </a:bodyPr>
          <a:lstStyle/>
          <a:p>
            <a:endParaRPr/>
          </a:p>
        </p:txBody>
      </p:sp>
      <p:pic>
        <p:nvPicPr>
          <p:cNvPr id="108" name="Shape 108"/>
          <p:cNvPicPr preferRelativeResize="0"/>
          <p:nvPr/>
        </p:nvPicPr>
        <p:blipFill>
          <a:blip r:embed="rId3">
            <a:alphaModFix/>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230144122"/>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311702" y="445027"/>
            <a:ext cx="8520599" cy="572699"/>
          </a:xfrm>
          <a:prstGeom prst="rect">
            <a:avLst/>
          </a:prstGeom>
        </p:spPr>
        <p:txBody>
          <a:bodyPr vert="horz" lIns="91425" tIns="91425" rIns="91425" bIns="91425" rtlCol="0" anchor="t" anchorCtr="0">
            <a:noAutofit/>
          </a:bodyPr>
          <a:lstStyle/>
          <a:p>
            <a:endParaRPr/>
          </a:p>
        </p:txBody>
      </p:sp>
      <p:sp>
        <p:nvSpPr>
          <p:cNvPr id="114" name="Shape 114"/>
          <p:cNvSpPr txBox="1">
            <a:spLocks noGrp="1"/>
          </p:cNvSpPr>
          <p:nvPr>
            <p:ph type="body" idx="1"/>
          </p:nvPr>
        </p:nvSpPr>
        <p:spPr>
          <a:xfrm>
            <a:off x="311702" y="1152475"/>
            <a:ext cx="8520599" cy="3416400"/>
          </a:xfrm>
          <a:prstGeom prst="rect">
            <a:avLst/>
          </a:prstGeom>
        </p:spPr>
        <p:txBody>
          <a:bodyPr vert="horz" lIns="91425" tIns="91425" rIns="91425" bIns="91425" rtlCol="0" anchor="t" anchorCtr="0">
            <a:noAutofit/>
          </a:bodyPr>
          <a:lstStyle/>
          <a:p>
            <a:endParaRPr/>
          </a:p>
        </p:txBody>
      </p:sp>
      <p:pic>
        <p:nvPicPr>
          <p:cNvPr id="115" name="Shape 115"/>
          <p:cNvPicPr preferRelativeResize="0"/>
          <p:nvPr/>
        </p:nvPicPr>
        <p:blipFill>
          <a:blip r:embed="rId3">
            <a:alphaModFix/>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3640116035"/>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311702" y="341839"/>
            <a:ext cx="8520599" cy="572699"/>
          </a:xfrm>
          <a:prstGeom prst="rect">
            <a:avLst/>
          </a:prstGeom>
        </p:spPr>
        <p:txBody>
          <a:bodyPr vert="horz" lIns="91425" tIns="91425" rIns="91425" bIns="91425" rtlCol="0" anchor="t" anchorCtr="0">
            <a:noAutofit/>
          </a:bodyPr>
          <a:lstStyle/>
          <a:p>
            <a:pPr algn="ctr"/>
            <a:r>
              <a:rPr lang="en" sz="4000">
                <a:latin typeface="Calibri"/>
              </a:rPr>
              <a:t>The Discovery of Helicobacter Pylori</a:t>
            </a:r>
          </a:p>
        </p:txBody>
      </p:sp>
      <p:sp>
        <p:nvSpPr>
          <p:cNvPr id="121" name="Shape 121"/>
          <p:cNvSpPr txBox="1">
            <a:spLocks noGrp="1"/>
          </p:cNvSpPr>
          <p:nvPr>
            <p:ph type="body" idx="1"/>
          </p:nvPr>
        </p:nvSpPr>
        <p:spPr>
          <a:xfrm>
            <a:off x="415335" y="1180052"/>
            <a:ext cx="8520599" cy="3154463"/>
          </a:xfrm>
          <a:prstGeom prst="rect">
            <a:avLst/>
          </a:prstGeom>
          <a:solidFill>
            <a:schemeClr val="accent5">
              <a:lumMod val="20000"/>
              <a:lumOff val="80000"/>
            </a:schemeClr>
          </a:solidFill>
          <a:ln w="12700">
            <a:solidFill>
              <a:schemeClr val="tx1"/>
            </a:solidFill>
          </a:ln>
        </p:spPr>
        <p:txBody>
          <a:bodyPr vert="horz" lIns="91425" tIns="91425" rIns="91425" bIns="91425" rtlCol="0" anchor="t" anchorCtr="0">
            <a:noAutofit/>
          </a:bodyPr>
          <a:lstStyle/>
          <a:p>
            <a:r>
              <a:rPr lang="en" b="1" i="1">
                <a:solidFill>
                  <a:srgbClr val="333333"/>
                </a:solidFill>
                <a:latin typeface="Calibri"/>
                <a:ea typeface="Calibri"/>
                <a:cs typeface="Calibri"/>
                <a:sym typeface="Calibri"/>
              </a:rPr>
              <a:t>“At the time of their discovery, Warren and Marshall were physicians doing their daily jobs. They were not in the laboratory chasing after the Nobel Prize. They had no intention of being in the limelight. They had no research grants for studying ulcer disease. Rather, they happened upon something interesting, and driven by curiosity, they investigated and reported it. They proved again that we, as physicians, can make groundbreaking discoveries in the course of our clinical practices if we attend to our work with open eyes, a sense of curiosity, a desire to understand, and a willingness to pursue ideas to their completion.”</a:t>
            </a:r>
            <a:endParaRPr lang="en-US" sz="1000">
              <a:solidFill>
                <a:srgbClr val="333333"/>
              </a:solidFill>
              <a:ea typeface="Calibri"/>
            </a:endParaRPr>
          </a:p>
          <a:p>
            <a:r>
              <a:rPr lang="en" sz="1400" b="1" i="1">
                <a:solidFill>
                  <a:srgbClr val="333333"/>
                </a:solidFill>
                <a:latin typeface="Calibri"/>
                <a:ea typeface="Calibri"/>
                <a:cs typeface="Calibri"/>
                <a:sym typeface="Calibri"/>
              </a:rPr>
              <a:t>                                                                                                     </a:t>
            </a:r>
            <a:r>
              <a:rPr lang="en" sz="1400" b="1" i="1">
                <a:solidFill>
                  <a:srgbClr val="666666"/>
                </a:solidFill>
              </a:rPr>
              <a:t>Julie </a:t>
            </a:r>
            <a:r>
              <a:rPr lang="en" sz="1400" b="1" i="1" err="1">
                <a:solidFill>
                  <a:srgbClr val="666666"/>
                </a:solidFill>
              </a:rPr>
              <a:t>Parsonnet</a:t>
            </a:r>
            <a:r>
              <a:rPr lang="en" sz="1400" b="1" i="1">
                <a:solidFill>
                  <a:srgbClr val="666666"/>
                </a:solidFill>
              </a:rPr>
              <a:t>, M.D., NEJM 2005; 353:2421-23</a:t>
            </a:r>
          </a:p>
          <a:p>
            <a:r>
              <a:rPr lang="en" sz="1200" b="1" i="1">
                <a:solidFill>
                  <a:srgbClr val="333333"/>
                </a:solidFill>
                <a:latin typeface="Calibri"/>
                <a:ea typeface="Calibri"/>
                <a:cs typeface="Calibri"/>
                <a:sym typeface="Calibri"/>
              </a:rPr>
              <a:t>           </a:t>
            </a:r>
            <a:endParaRPr lang="en" sz="1200" b="1" i="1">
              <a:solidFill>
                <a:srgbClr val="333333"/>
              </a:solidFill>
              <a:latin typeface="Calibri"/>
              <a:ea typeface="Calibri"/>
              <a:cs typeface="Calibri"/>
            </a:endParaRPr>
          </a:p>
        </p:txBody>
      </p:sp>
    </p:spTree>
    <p:extLst>
      <p:ext uri="{BB962C8B-B14F-4D97-AF65-F5344CB8AC3E}">
        <p14:creationId xmlns:p14="http://schemas.microsoft.com/office/powerpoint/2010/main" val="143020433"/>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28CEC-E8DD-E6D1-0F17-F1969F126898}"/>
              </a:ext>
            </a:extLst>
          </p:cNvPr>
          <p:cNvSpPr>
            <a:spLocks noGrp="1"/>
          </p:cNvSpPr>
          <p:nvPr>
            <p:ph type="title"/>
          </p:nvPr>
        </p:nvSpPr>
        <p:spPr/>
        <p:txBody>
          <a:bodyPr/>
          <a:lstStyle/>
          <a:p>
            <a:r>
              <a:rPr lang="en-US" sz="2600" dirty="0"/>
              <a:t>5 Traits of Creative Individuals: </a:t>
            </a:r>
            <a:r>
              <a:rPr lang="en-US" sz="2600" dirty="0" err="1"/>
              <a:t>Ramge</a:t>
            </a:r>
            <a:r>
              <a:rPr lang="en-US" sz="2600" dirty="0"/>
              <a:t> and De La Vera</a:t>
            </a:r>
            <a:br>
              <a:rPr lang="en-US" dirty="0"/>
            </a:br>
            <a:endParaRPr lang="en-US" dirty="0"/>
          </a:p>
        </p:txBody>
      </p:sp>
      <p:sp>
        <p:nvSpPr>
          <p:cNvPr id="3" name="Text Placeholder 2">
            <a:extLst>
              <a:ext uri="{FF2B5EF4-FFF2-40B4-BE49-F238E27FC236}">
                <a16:creationId xmlns:a16="http://schemas.microsoft.com/office/drawing/2014/main" id="{043F9BDA-A171-0067-73C7-531918513E28}"/>
              </a:ext>
            </a:extLst>
          </p:cNvPr>
          <p:cNvSpPr>
            <a:spLocks noGrp="1"/>
          </p:cNvSpPr>
          <p:nvPr>
            <p:ph type="body" idx="1"/>
          </p:nvPr>
        </p:nvSpPr>
        <p:spPr/>
        <p:txBody>
          <a:bodyPr/>
          <a:lstStyle/>
          <a:p>
            <a:endParaRPr lang="en-US" dirty="0"/>
          </a:p>
          <a:p>
            <a:r>
              <a:rPr lang="en-US" dirty="0"/>
              <a:t>1.Extreme Interest</a:t>
            </a:r>
          </a:p>
          <a:p>
            <a:r>
              <a:rPr lang="en-US" dirty="0"/>
              <a:t>2. Grit</a:t>
            </a:r>
          </a:p>
          <a:p>
            <a:r>
              <a:rPr lang="en-US" dirty="0"/>
              <a:t>3.Openness</a:t>
            </a:r>
          </a:p>
          <a:p>
            <a:r>
              <a:rPr lang="en-US" dirty="0"/>
              <a:t>4.Empowering and Inspiring Leadership</a:t>
            </a:r>
          </a:p>
          <a:p>
            <a:r>
              <a:rPr lang="en-US" dirty="0"/>
              <a:t>5. Drive for Impact</a:t>
            </a:r>
          </a:p>
        </p:txBody>
      </p:sp>
      <p:pic>
        <p:nvPicPr>
          <p:cNvPr id="5" name="Picture 4" descr="A black and white cover&#10;&#10;Description automatically generated">
            <a:extLst>
              <a:ext uri="{FF2B5EF4-FFF2-40B4-BE49-F238E27FC236}">
                <a16:creationId xmlns:a16="http://schemas.microsoft.com/office/drawing/2014/main" id="{76E8AE88-B499-1F85-AED6-6C1E37948D76}"/>
              </a:ext>
            </a:extLst>
          </p:cNvPr>
          <p:cNvPicPr>
            <a:picLocks noChangeAspect="1"/>
          </p:cNvPicPr>
          <p:nvPr/>
        </p:nvPicPr>
        <p:blipFill>
          <a:blip r:embed="rId2"/>
          <a:stretch>
            <a:fillRect/>
          </a:stretch>
        </p:blipFill>
        <p:spPr>
          <a:xfrm>
            <a:off x="6423002" y="1152475"/>
            <a:ext cx="2622387" cy="3879663"/>
          </a:xfrm>
          <a:prstGeom prst="rect">
            <a:avLst/>
          </a:prstGeom>
        </p:spPr>
      </p:pic>
    </p:spTree>
    <p:extLst>
      <p:ext uri="{BB962C8B-B14F-4D97-AF65-F5344CB8AC3E}">
        <p14:creationId xmlns:p14="http://schemas.microsoft.com/office/powerpoint/2010/main" val="3712994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2564E-0378-AF93-401D-47AF7B8A2E4A}"/>
              </a:ext>
            </a:extLst>
          </p:cNvPr>
          <p:cNvSpPr>
            <a:spLocks noGrp="1"/>
          </p:cNvSpPr>
          <p:nvPr>
            <p:ph type="title"/>
          </p:nvPr>
        </p:nvSpPr>
        <p:spPr/>
        <p:txBody>
          <a:bodyPr/>
          <a:lstStyle/>
          <a:p>
            <a:pPr algn="ctr"/>
            <a:r>
              <a:rPr lang="en-US" sz="4000">
                <a:latin typeface="Calibri"/>
              </a:rPr>
              <a:t>Stop and Discuss</a:t>
            </a:r>
          </a:p>
        </p:txBody>
      </p:sp>
      <p:sp>
        <p:nvSpPr>
          <p:cNvPr id="3" name="Text Placeholder 2">
            <a:extLst>
              <a:ext uri="{FF2B5EF4-FFF2-40B4-BE49-F238E27FC236}">
                <a16:creationId xmlns:a16="http://schemas.microsoft.com/office/drawing/2014/main" id="{DDF59884-442E-0932-AC15-72BC249FEBE6}"/>
              </a:ext>
            </a:extLst>
          </p:cNvPr>
          <p:cNvSpPr>
            <a:spLocks noGrp="1"/>
          </p:cNvSpPr>
          <p:nvPr>
            <p:ph idx="1"/>
          </p:nvPr>
        </p:nvSpPr>
        <p:spPr>
          <a:xfrm>
            <a:off x="628650" y="1281907"/>
            <a:ext cx="4679950" cy="3350816"/>
          </a:xfrm>
        </p:spPr>
        <p:txBody>
          <a:bodyPr vert="horz" lIns="91440" tIns="45720" rIns="91440" bIns="45720" rtlCol="0" anchor="t">
            <a:normAutofit/>
          </a:bodyPr>
          <a:lstStyle/>
          <a:p>
            <a:pPr marL="285750" indent="-285750">
              <a:lnSpc>
                <a:spcPct val="100000"/>
              </a:lnSpc>
              <a:buFont typeface="Arial"/>
              <a:buChar char="•"/>
            </a:pPr>
            <a:r>
              <a:rPr lang="en-US" sz="2800">
                <a:cs typeface="Calibri"/>
              </a:rPr>
              <a:t>Related to your position(s) in the workplace, what are your creative strengths?</a:t>
            </a:r>
            <a:endParaRPr lang="en-US">
              <a:cs typeface="Calibri"/>
            </a:endParaRPr>
          </a:p>
          <a:p>
            <a:pPr marL="285750" indent="-285750">
              <a:lnSpc>
                <a:spcPct val="100000"/>
              </a:lnSpc>
              <a:buFont typeface="Arial"/>
              <a:buChar char="•"/>
            </a:pPr>
            <a:r>
              <a:rPr lang="en-US" sz="2800">
                <a:latin typeface="Calibri"/>
                <a:ea typeface="Calibri"/>
              </a:rPr>
              <a:t>Does this align with the results you saw on your creativity quiz?</a:t>
            </a:r>
            <a:endParaRPr lang="en-US" sz="2800">
              <a:latin typeface="Calibri"/>
              <a:cs typeface="Calibri"/>
            </a:endParaRPr>
          </a:p>
        </p:txBody>
      </p:sp>
      <p:pic>
        <p:nvPicPr>
          <p:cNvPr id="4" name="Picture 4" descr="Top view of office chairs arranged around white round table">
            <a:extLst>
              <a:ext uri="{FF2B5EF4-FFF2-40B4-BE49-F238E27FC236}">
                <a16:creationId xmlns:a16="http://schemas.microsoft.com/office/drawing/2014/main" id="{6D6C2E42-17C8-135E-CEB1-EC54D0D15684}"/>
              </a:ext>
            </a:extLst>
          </p:cNvPr>
          <p:cNvPicPr>
            <a:picLocks noChangeAspect="1"/>
          </p:cNvPicPr>
          <p:nvPr/>
        </p:nvPicPr>
        <p:blipFill>
          <a:blip r:embed="rId2"/>
          <a:stretch>
            <a:fillRect/>
          </a:stretch>
        </p:blipFill>
        <p:spPr>
          <a:xfrm>
            <a:off x="5387622" y="1283499"/>
            <a:ext cx="3300587" cy="2759943"/>
          </a:xfrm>
          <a:prstGeom prst="rect">
            <a:avLst/>
          </a:prstGeom>
        </p:spPr>
      </p:pic>
    </p:spTree>
    <p:extLst>
      <p:ext uri="{BB962C8B-B14F-4D97-AF65-F5344CB8AC3E}">
        <p14:creationId xmlns:p14="http://schemas.microsoft.com/office/powerpoint/2010/main" val="3518789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reativity">
            <a:extLst>
              <a:ext uri="{FF2B5EF4-FFF2-40B4-BE49-F238E27FC236}">
                <a16:creationId xmlns:a16="http://schemas.microsoft.com/office/drawing/2014/main" id="{7170ED80-556C-4108-8609-8F2252515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288" y="1050310"/>
            <a:ext cx="7467600" cy="3733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0600" y="307975"/>
            <a:ext cx="7467600" cy="646331"/>
          </a:xfrm>
          <a:prstGeom prst="rect">
            <a:avLst/>
          </a:prstGeom>
          <a:noFill/>
          <a:ln w="57150">
            <a:solidFill>
              <a:schemeClr val="tx1"/>
            </a:solidFill>
          </a:ln>
        </p:spPr>
        <p:txBody>
          <a:bodyPr wrap="square" lIns="91440" tIns="45720" rIns="91440" bIns="45720" rtlCol="0" anchor="t">
            <a:spAutoFit/>
          </a:bodyPr>
          <a:lstStyle/>
          <a:p>
            <a:pPr algn="ctr"/>
            <a:r>
              <a:rPr lang="en-US" sz="3600">
                <a:latin typeface="Calibri"/>
              </a:rPr>
              <a:t>5 Forces that Drive Creativity </a:t>
            </a:r>
          </a:p>
        </p:txBody>
      </p:sp>
      <p:sp>
        <p:nvSpPr>
          <p:cNvPr id="4" name="TextBox 3"/>
          <p:cNvSpPr txBox="1"/>
          <p:nvPr/>
        </p:nvSpPr>
        <p:spPr>
          <a:xfrm>
            <a:off x="1117600" y="1735138"/>
            <a:ext cx="2820987" cy="3108543"/>
          </a:xfrm>
          <a:prstGeom prst="rect">
            <a:avLst/>
          </a:prstGeom>
          <a:noFill/>
        </p:spPr>
        <p:txBody>
          <a:bodyPr wrap="square" lIns="91440" tIns="45720" rIns="91440" bIns="45720" rtlCol="0" anchor="t">
            <a:spAutoFit/>
          </a:bodyPr>
          <a:lstStyle/>
          <a:p>
            <a:pPr marL="342900" indent="-342900">
              <a:buAutoNum type="arabicPeriod"/>
            </a:pPr>
            <a:r>
              <a:rPr lang="en-US" sz="2800">
                <a:latin typeface="Calibri"/>
              </a:rPr>
              <a:t>Chance</a:t>
            </a:r>
          </a:p>
          <a:p>
            <a:pPr marL="342900" indent="-342900">
              <a:buAutoNum type="arabicPeriod"/>
            </a:pPr>
            <a:r>
              <a:rPr lang="en-US" sz="2800">
                <a:latin typeface="Calibri"/>
              </a:rPr>
              <a:t>Collaboration</a:t>
            </a:r>
          </a:p>
          <a:p>
            <a:pPr marL="342900" indent="-342900">
              <a:buAutoNum type="arabicPeriod"/>
            </a:pPr>
            <a:r>
              <a:rPr lang="en-US" sz="2800">
                <a:latin typeface="Calibri"/>
              </a:rPr>
              <a:t>Competition</a:t>
            </a:r>
          </a:p>
          <a:p>
            <a:pPr marL="342900" indent="-342900">
              <a:buAutoNum type="arabicPeriod"/>
            </a:pPr>
            <a:r>
              <a:rPr lang="en-US" sz="2800">
                <a:latin typeface="Calibri"/>
              </a:rPr>
              <a:t>Curiosity</a:t>
            </a:r>
          </a:p>
          <a:p>
            <a:pPr marL="342900" indent="-342900">
              <a:buAutoNum type="arabicPeriod"/>
            </a:pPr>
            <a:r>
              <a:rPr lang="en-US" sz="2800">
                <a:latin typeface="Calibri"/>
              </a:rPr>
              <a:t>Convergence </a:t>
            </a:r>
          </a:p>
          <a:p>
            <a:pPr marL="342900" indent="-342900">
              <a:buAutoNum type="arabicPeriod"/>
            </a:pPr>
            <a:endParaRPr lang="en-US">
              <a:latin typeface="Calibri"/>
            </a:endParaRPr>
          </a:p>
          <a:p>
            <a:pPr marL="342900" indent="-342900">
              <a:buAutoNum type="arabicPeriod"/>
            </a:pPr>
            <a:endParaRPr lang="en-US">
              <a:latin typeface="Calibri"/>
            </a:endParaRPr>
          </a:p>
          <a:p>
            <a:pPr marL="342900" indent="-342900">
              <a:buAutoNum type="arabicPeriod"/>
            </a:pPr>
            <a:endParaRPr lang="en-US">
              <a:latin typeface="Calibri"/>
            </a:endParaRPr>
          </a:p>
          <a:p>
            <a:pPr marL="342900" indent="-342900">
              <a:buAutoNum type="arabicPeriod"/>
            </a:pPr>
            <a:endParaRPr lang="en-US">
              <a:latin typeface="Calibri"/>
            </a:endParaRPr>
          </a:p>
        </p:txBody>
      </p:sp>
    </p:spTree>
    <p:extLst>
      <p:ext uri="{BB962C8B-B14F-4D97-AF65-F5344CB8AC3E}">
        <p14:creationId xmlns:p14="http://schemas.microsoft.com/office/powerpoint/2010/main" val="1545754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44A732-BE38-7A44-A073-AB2F6E7DA7E9}"/>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CCA24DA0-8FEA-C246-97B3-B1A4047D849B}"/>
              </a:ext>
            </a:extLst>
          </p:cNvPr>
          <p:cNvPicPr>
            <a:picLocks noGrp="1" noChangeAspect="1"/>
          </p:cNvPicPr>
          <p:nvPr>
            <p:ph idx="1"/>
          </p:nvPr>
        </p:nvPicPr>
        <p:blipFill>
          <a:blip r:embed="rId2"/>
          <a:stretch>
            <a:fillRect/>
          </a:stretch>
        </p:blipFill>
        <p:spPr>
          <a:xfrm>
            <a:off x="1" y="0"/>
            <a:ext cx="9143999" cy="4400550"/>
          </a:xfrm>
        </p:spPr>
      </p:pic>
      <p:sp>
        <p:nvSpPr>
          <p:cNvPr id="3" name="TextBox 2"/>
          <p:cNvSpPr txBox="1"/>
          <p:nvPr/>
        </p:nvSpPr>
        <p:spPr>
          <a:xfrm>
            <a:off x="2655194" y="4449965"/>
            <a:ext cx="3756203" cy="646331"/>
          </a:xfrm>
          <a:prstGeom prst="rect">
            <a:avLst/>
          </a:prstGeom>
          <a:noFill/>
        </p:spPr>
        <p:txBody>
          <a:bodyPr wrap="square" lIns="91440" tIns="45720" rIns="91440" bIns="45720" rtlCol="0" anchor="t">
            <a:spAutoFit/>
          </a:bodyPr>
          <a:lstStyle/>
          <a:p>
            <a:pPr algn="ctr"/>
            <a:r>
              <a:rPr lang="en-US" sz="3600">
                <a:latin typeface="Calibri"/>
              </a:rPr>
              <a:t>Driver #1: Chance</a:t>
            </a:r>
          </a:p>
        </p:txBody>
      </p:sp>
    </p:spTree>
    <p:extLst>
      <p:ext uri="{BB962C8B-B14F-4D97-AF65-F5344CB8AC3E}">
        <p14:creationId xmlns:p14="http://schemas.microsoft.com/office/powerpoint/2010/main" val="2986041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88" y="43656"/>
            <a:ext cx="7886700" cy="994172"/>
          </a:xfrm>
        </p:spPr>
        <p:txBody>
          <a:bodyPr/>
          <a:lstStyle/>
          <a:p>
            <a:pPr algn="ctr"/>
            <a:r>
              <a:rPr lang="en-US">
                <a:latin typeface="Calibri"/>
              </a:rPr>
              <a:t>Serendipity</a:t>
            </a:r>
            <a:endParaRPr lang="en-US"/>
          </a:p>
        </p:txBody>
      </p:sp>
      <p:sp>
        <p:nvSpPr>
          <p:cNvPr id="3" name="Content Placeholder 2"/>
          <p:cNvSpPr>
            <a:spLocks noGrp="1"/>
          </p:cNvSpPr>
          <p:nvPr>
            <p:ph idx="1"/>
          </p:nvPr>
        </p:nvSpPr>
        <p:spPr>
          <a:xfrm>
            <a:off x="192088" y="1337469"/>
            <a:ext cx="1957387" cy="1898254"/>
          </a:xfrm>
          <a:solidFill>
            <a:schemeClr val="bg2">
              <a:lumMod val="20000"/>
              <a:lumOff val="80000"/>
            </a:schemeClr>
          </a:solidFill>
          <a:ln w="12700">
            <a:solidFill>
              <a:srgbClr val="002060"/>
            </a:solidFill>
          </a:ln>
        </p:spPr>
        <p:txBody>
          <a:bodyPr vert="horz" lIns="91440" tIns="45720" rIns="91440" bIns="45720" rtlCol="0" anchor="t">
            <a:normAutofit/>
          </a:bodyPr>
          <a:lstStyle/>
          <a:p>
            <a:pPr marL="0" indent="0">
              <a:buNone/>
            </a:pPr>
            <a:r>
              <a:rPr lang="en-US" b="1">
                <a:solidFill>
                  <a:schemeClr val="tx1"/>
                </a:solidFill>
                <a:latin typeface="Calibri"/>
              </a:rPr>
              <a:t>Chance interacting with human action, leading to a usually positive outcome.</a:t>
            </a:r>
            <a:endParaRPr lang="en-US"/>
          </a:p>
        </p:txBody>
      </p:sp>
      <p:pic>
        <p:nvPicPr>
          <p:cNvPr id="4" name="Picture 4" descr="Chart, diagram, funnel chart&#10;&#10;Description automatically generated">
            <a:extLst>
              <a:ext uri="{FF2B5EF4-FFF2-40B4-BE49-F238E27FC236}">
                <a16:creationId xmlns:a16="http://schemas.microsoft.com/office/drawing/2014/main" id="{97D6DA14-A414-8452-B785-168A55A8DCB9}"/>
              </a:ext>
            </a:extLst>
          </p:cNvPr>
          <p:cNvPicPr>
            <a:picLocks noChangeAspect="1"/>
          </p:cNvPicPr>
          <p:nvPr/>
        </p:nvPicPr>
        <p:blipFill>
          <a:blip r:embed="rId2"/>
          <a:stretch>
            <a:fillRect/>
          </a:stretch>
        </p:blipFill>
        <p:spPr>
          <a:xfrm>
            <a:off x="2289377" y="949123"/>
            <a:ext cx="6581483" cy="3695118"/>
          </a:xfrm>
          <a:prstGeom prst="rect">
            <a:avLst/>
          </a:prstGeom>
          <a:ln w="28575">
            <a:solidFill>
              <a:srgbClr val="002060"/>
            </a:solidFill>
          </a:ln>
        </p:spPr>
      </p:pic>
    </p:spTree>
    <p:extLst>
      <p:ext uri="{BB962C8B-B14F-4D97-AF65-F5344CB8AC3E}">
        <p14:creationId xmlns:p14="http://schemas.microsoft.com/office/powerpoint/2010/main" val="3923019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9DD066B5-1A05-B598-C87C-37788FCB1A89}"/>
              </a:ext>
            </a:extLst>
          </p:cNvPr>
          <p:cNvPicPr>
            <a:picLocks noChangeAspect="1"/>
          </p:cNvPicPr>
          <p:nvPr/>
        </p:nvPicPr>
        <p:blipFill>
          <a:blip r:embed="rId3"/>
          <a:stretch>
            <a:fillRect/>
          </a:stretch>
        </p:blipFill>
        <p:spPr>
          <a:xfrm>
            <a:off x="57150" y="220612"/>
            <a:ext cx="4068762" cy="3249711"/>
          </a:xfrm>
          <a:prstGeom prst="rect">
            <a:avLst/>
          </a:prstGeom>
        </p:spPr>
      </p:pic>
      <p:pic>
        <p:nvPicPr>
          <p:cNvPr id="6146" name="Picture 2" descr="http://upload.wikimedia.org/wikipedia/commons/0/03/Flight_1549-OptionsNotTake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9670" y="57150"/>
            <a:ext cx="5434330" cy="50863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upload.wikimedia.org/wikipedia/commons/thumb/0/0f/Plane_crash_into_Hudson_River_%28crop%29.jpg/260px-Plane_crash_into_Hudson_River_%28crop%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4" y="3621607"/>
            <a:ext cx="3706813" cy="1563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974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937" y="3690216"/>
            <a:ext cx="8991600" cy="1015663"/>
          </a:xfrm>
          <a:prstGeom prst="rect">
            <a:avLst/>
          </a:prstGeom>
          <a:solidFill>
            <a:schemeClr val="bg2">
              <a:lumMod val="20000"/>
              <a:lumOff val="80000"/>
            </a:schemeClr>
          </a:solidFill>
          <a:ln w="12700">
            <a:solidFill>
              <a:srgbClr val="002060"/>
            </a:solidFill>
          </a:ln>
        </p:spPr>
        <p:txBody>
          <a:bodyPr wrap="square" lIns="91440" tIns="45720" rIns="91440" bIns="45720" anchor="t">
            <a:spAutoFit/>
          </a:bodyPr>
          <a:lstStyle/>
          <a:p>
            <a:r>
              <a:rPr lang="en-US" sz="2000">
                <a:latin typeface="Calibri"/>
              </a:rPr>
              <a:t>"One way of looking at this might be that for 42 years, I've been making small, regular deposits in this bank of experience, education and training. And on January 15, the balance was sufficient so that I could make a very large withdrawal”</a:t>
            </a:r>
          </a:p>
        </p:txBody>
      </p:sp>
      <p:sp>
        <p:nvSpPr>
          <p:cNvPr id="5" name="Rectangle 4"/>
          <p:cNvSpPr/>
          <p:nvPr/>
        </p:nvSpPr>
        <p:spPr>
          <a:xfrm>
            <a:off x="5089739" y="3890175"/>
            <a:ext cx="3525324" cy="1200329"/>
          </a:xfrm>
          <a:prstGeom prst="rect">
            <a:avLst/>
          </a:prstGeom>
        </p:spPr>
        <p:txBody>
          <a:bodyPr wrap="none" lIns="91440" tIns="45720" rIns="91440" bIns="45720" anchor="t">
            <a:spAutoFit/>
          </a:bodyPr>
          <a:lstStyle/>
          <a:p>
            <a:pPr>
              <a:defRPr/>
            </a:pPr>
            <a:endParaRPr lang="en-US" sz="1800">
              <a:latin typeface="Calibri"/>
            </a:endParaRPr>
          </a:p>
          <a:p>
            <a:pPr>
              <a:defRPr/>
            </a:pPr>
            <a:endParaRPr lang="en-US" sz="1800">
              <a:latin typeface="Calibri"/>
            </a:endParaRPr>
          </a:p>
          <a:p>
            <a:pPr>
              <a:defRPr/>
            </a:pPr>
            <a:endParaRPr lang="en-US" sz="1800">
              <a:latin typeface="Calibri"/>
            </a:endParaRPr>
          </a:p>
          <a:p>
            <a:pPr>
              <a:defRPr/>
            </a:pPr>
            <a:r>
              <a:rPr lang="en-US" sz="1800">
                <a:latin typeface="Calibri"/>
              </a:rPr>
              <a:t>- Chesley B. "Sully" Sullenberger, III </a:t>
            </a:r>
          </a:p>
        </p:txBody>
      </p:sp>
      <p:pic>
        <p:nvPicPr>
          <p:cNvPr id="2" name="Picture 2" descr="A picture containing person, indoor, wall, person&#10;&#10;Description automatically generated">
            <a:extLst>
              <a:ext uri="{FF2B5EF4-FFF2-40B4-BE49-F238E27FC236}">
                <a16:creationId xmlns:a16="http://schemas.microsoft.com/office/drawing/2014/main" id="{82E0DE06-E283-1956-C743-1CE868DA6681}"/>
              </a:ext>
            </a:extLst>
          </p:cNvPr>
          <p:cNvPicPr>
            <a:picLocks noChangeAspect="1"/>
          </p:cNvPicPr>
          <p:nvPr/>
        </p:nvPicPr>
        <p:blipFill>
          <a:blip r:embed="rId2"/>
          <a:stretch>
            <a:fillRect/>
          </a:stretch>
        </p:blipFill>
        <p:spPr>
          <a:xfrm>
            <a:off x="45076" y="129143"/>
            <a:ext cx="8836516" cy="3452439"/>
          </a:xfrm>
          <a:prstGeom prst="rect">
            <a:avLst/>
          </a:prstGeom>
        </p:spPr>
      </p:pic>
    </p:spTree>
    <p:extLst>
      <p:ext uri="{BB962C8B-B14F-4D97-AF65-F5344CB8AC3E}">
        <p14:creationId xmlns:p14="http://schemas.microsoft.com/office/powerpoint/2010/main" val="2312842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49EF8-9928-7829-440A-2D96A6D4393C}"/>
              </a:ext>
            </a:extLst>
          </p:cNvPr>
          <p:cNvSpPr>
            <a:spLocks noGrp="1"/>
          </p:cNvSpPr>
          <p:nvPr>
            <p:ph type="title"/>
          </p:nvPr>
        </p:nvSpPr>
        <p:spPr>
          <a:xfrm>
            <a:off x="-2014538" y="2028031"/>
            <a:ext cx="7886700" cy="994172"/>
          </a:xfrm>
        </p:spPr>
        <p:txBody>
          <a:bodyPr lIns="91423" tIns="91423" rIns="91423" bIns="91423" anchor="t">
            <a:noAutofit/>
          </a:bodyPr>
          <a:lstStyle/>
          <a:p>
            <a:pPr algn="ctr"/>
            <a:r>
              <a:rPr lang="en-US" sz="3600">
                <a:latin typeface="Calibri"/>
              </a:rPr>
              <a:t>Creativity Quiz</a:t>
            </a:r>
          </a:p>
        </p:txBody>
      </p:sp>
      <p:pic>
        <p:nvPicPr>
          <p:cNvPr id="4" name="Picture 4" descr="Table">
            <a:extLst>
              <a:ext uri="{FF2B5EF4-FFF2-40B4-BE49-F238E27FC236}">
                <a16:creationId xmlns:a16="http://schemas.microsoft.com/office/drawing/2014/main" id="{74B5D5E4-50DC-314B-8820-473AFA7D7F40}"/>
              </a:ext>
            </a:extLst>
          </p:cNvPr>
          <p:cNvPicPr>
            <a:picLocks noChangeAspect="1"/>
          </p:cNvPicPr>
          <p:nvPr/>
        </p:nvPicPr>
        <p:blipFill>
          <a:blip r:embed="rId2"/>
          <a:stretch>
            <a:fillRect/>
          </a:stretch>
        </p:blipFill>
        <p:spPr>
          <a:xfrm>
            <a:off x="3877734" y="422912"/>
            <a:ext cx="4260144" cy="4135397"/>
          </a:xfrm>
          <a:prstGeom prst="rect">
            <a:avLst/>
          </a:prstGeom>
          <a:ln w="28575">
            <a:solidFill>
              <a:srgbClr val="C00000"/>
            </a:solidFill>
          </a:ln>
        </p:spPr>
      </p:pic>
    </p:spTree>
    <p:extLst>
      <p:ext uri="{BB962C8B-B14F-4D97-AF65-F5344CB8AC3E}">
        <p14:creationId xmlns:p14="http://schemas.microsoft.com/office/powerpoint/2010/main" val="701444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D59559-85A0-BE4A-92C8-655407FC2470}"/>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501490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different, several&#10;&#10;Description automatically generated">
            <a:extLst>
              <a:ext uri="{FF2B5EF4-FFF2-40B4-BE49-F238E27FC236}">
                <a16:creationId xmlns:a16="http://schemas.microsoft.com/office/drawing/2014/main" id="{AC9B00C2-70D2-48B9-10BC-6724A13CDAB9}"/>
              </a:ext>
            </a:extLst>
          </p:cNvPr>
          <p:cNvPicPr>
            <a:picLocks noChangeAspect="1"/>
          </p:cNvPicPr>
          <p:nvPr/>
        </p:nvPicPr>
        <p:blipFill rotWithShape="1">
          <a:blip r:embed="rId2"/>
          <a:srcRect l="444"/>
          <a:stretch/>
        </p:blipFill>
        <p:spPr>
          <a:xfrm>
            <a:off x="20" y="10"/>
            <a:ext cx="9143980" cy="5143490"/>
          </a:xfrm>
          <a:prstGeom prst="rect">
            <a:avLst/>
          </a:prstGeom>
          <a:noFill/>
        </p:spPr>
      </p:pic>
    </p:spTree>
    <p:extLst>
      <p:ext uri="{BB962C8B-B14F-4D97-AF65-F5344CB8AC3E}">
        <p14:creationId xmlns:p14="http://schemas.microsoft.com/office/powerpoint/2010/main" val="1765601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p:spPr>
      </p:pic>
    </p:spTree>
    <p:extLst>
      <p:ext uri="{BB962C8B-B14F-4D97-AF65-F5344CB8AC3E}">
        <p14:creationId xmlns:p14="http://schemas.microsoft.com/office/powerpoint/2010/main" val="1028188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D4515A-0289-694B-AA54-7C56D8D0768D}"/>
              </a:ext>
            </a:extLst>
          </p:cNvPr>
          <p:cNvSpPr>
            <a:spLocks noGrp="1"/>
          </p:cNvSpPr>
          <p:nvPr>
            <p:ph type="title"/>
          </p:nvPr>
        </p:nvSpPr>
        <p:spPr/>
        <p:txBody>
          <a:bodyPr/>
          <a:lstStyle/>
          <a:p>
            <a:pPr algn="ctr"/>
            <a:r>
              <a:rPr lang="en-US">
                <a:latin typeface="Calibri"/>
              </a:rPr>
              <a:t>Dr. Eng and the Gila Monster</a:t>
            </a:r>
          </a:p>
        </p:txBody>
      </p:sp>
      <p:pic>
        <p:nvPicPr>
          <p:cNvPr id="8" name="Content Placeholder 7">
            <a:extLst>
              <a:ext uri="{FF2B5EF4-FFF2-40B4-BE49-F238E27FC236}">
                <a16:creationId xmlns:a16="http://schemas.microsoft.com/office/drawing/2014/main" id="{5DB4E0EB-6171-1B43-8BD1-7427AD03D677}"/>
              </a:ext>
            </a:extLst>
          </p:cNvPr>
          <p:cNvPicPr>
            <a:picLocks noGrp="1" noChangeAspect="1"/>
          </p:cNvPicPr>
          <p:nvPr>
            <p:ph idx="1"/>
          </p:nvPr>
        </p:nvPicPr>
        <p:blipFill>
          <a:blip r:embed="rId2"/>
          <a:stretch>
            <a:fillRect/>
          </a:stretch>
        </p:blipFill>
        <p:spPr>
          <a:xfrm>
            <a:off x="665089" y="1046906"/>
            <a:ext cx="3575196" cy="2471838"/>
          </a:xfrm>
        </p:spPr>
      </p:pic>
      <p:sp>
        <p:nvSpPr>
          <p:cNvPr id="10" name="TextBox 9">
            <a:extLst>
              <a:ext uri="{FF2B5EF4-FFF2-40B4-BE49-F238E27FC236}">
                <a16:creationId xmlns:a16="http://schemas.microsoft.com/office/drawing/2014/main" id="{CC581CC0-22F2-A047-BDDD-7AC4C02635CA}"/>
              </a:ext>
            </a:extLst>
          </p:cNvPr>
          <p:cNvSpPr txBox="1"/>
          <p:nvPr/>
        </p:nvSpPr>
        <p:spPr>
          <a:xfrm>
            <a:off x="374650" y="3670301"/>
            <a:ext cx="8458200" cy="923330"/>
          </a:xfrm>
          <a:prstGeom prst="rect">
            <a:avLst/>
          </a:prstGeom>
          <a:solidFill>
            <a:schemeClr val="bg2">
              <a:lumMod val="20000"/>
              <a:lumOff val="80000"/>
            </a:schemeClr>
          </a:solidFill>
          <a:ln>
            <a:solidFill>
              <a:srgbClr val="FF0000"/>
            </a:solidFill>
          </a:ln>
        </p:spPr>
        <p:txBody>
          <a:bodyPr wrap="square" lIns="91440" tIns="45720" rIns="91440" bIns="45720" rtlCol="0" anchor="t">
            <a:spAutoFit/>
          </a:bodyPr>
          <a:lstStyle/>
          <a:p>
            <a:pPr algn="ctr" defTabSz="914355"/>
            <a:r>
              <a:rPr lang="en-US" sz="1800">
                <a:latin typeface="Calibri"/>
              </a:rPr>
              <a:t>Amylin Chairman Joseph Cook described Eng as "someone who is unusually capable to see things, particularly patterns, that others don't see when looking at an object, or data set, or event."</a:t>
            </a:r>
            <a:endParaRPr lang="en-US"/>
          </a:p>
        </p:txBody>
      </p:sp>
      <p:pic>
        <p:nvPicPr>
          <p:cNvPr id="2" name="Picture 2" descr="Diagram&#10;&#10;Description automatically generated">
            <a:extLst>
              <a:ext uri="{FF2B5EF4-FFF2-40B4-BE49-F238E27FC236}">
                <a16:creationId xmlns:a16="http://schemas.microsoft.com/office/drawing/2014/main" id="{E8017ED4-83E4-4A0C-7F13-1243AC962170}"/>
              </a:ext>
            </a:extLst>
          </p:cNvPr>
          <p:cNvPicPr>
            <a:picLocks noChangeAspect="1"/>
          </p:cNvPicPr>
          <p:nvPr/>
        </p:nvPicPr>
        <p:blipFill>
          <a:blip r:embed="rId3"/>
          <a:stretch>
            <a:fillRect/>
          </a:stretch>
        </p:blipFill>
        <p:spPr>
          <a:xfrm>
            <a:off x="4464251" y="1310916"/>
            <a:ext cx="4530143" cy="2131051"/>
          </a:xfrm>
          <a:prstGeom prst="rect">
            <a:avLst/>
          </a:prstGeom>
        </p:spPr>
      </p:pic>
    </p:spTree>
    <p:extLst>
      <p:ext uri="{BB962C8B-B14F-4D97-AF65-F5344CB8AC3E}">
        <p14:creationId xmlns:p14="http://schemas.microsoft.com/office/powerpoint/2010/main" val="1120002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3999" cy="4781550"/>
          </a:xfrm>
          <a:prstGeom prst="rect">
            <a:avLst/>
          </a:prstGeom>
        </p:spPr>
      </p:pic>
      <p:sp>
        <p:nvSpPr>
          <p:cNvPr id="5" name="TextBox 4">
            <a:extLst>
              <a:ext uri="{FF2B5EF4-FFF2-40B4-BE49-F238E27FC236}">
                <a16:creationId xmlns:a16="http://schemas.microsoft.com/office/drawing/2014/main" id="{2FE77408-7E84-40F3-8DAB-FD0DC5AA206A}"/>
              </a:ext>
            </a:extLst>
          </p:cNvPr>
          <p:cNvSpPr txBox="1"/>
          <p:nvPr/>
        </p:nvSpPr>
        <p:spPr>
          <a:xfrm>
            <a:off x="4346575" y="4781550"/>
            <a:ext cx="5244685" cy="446272"/>
          </a:xfrm>
          <a:prstGeom prst="rect">
            <a:avLst/>
          </a:prstGeom>
          <a:noFill/>
          <a:ln w="12700" cap="flat">
            <a:noFill/>
            <a:miter lim="400000"/>
          </a:ln>
          <a:effectLst/>
          <a:sp3d/>
        </p:spPr>
        <p:txBody>
          <a:bodyPr rot="0" spcFirstLastPara="1" vertOverflow="overflow" horzOverflow="overflow" vert="horz" wrap="square" lIns="45718" tIns="45718" rIns="45718" bIns="45718"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2300" b="0" i="0" u="none" strike="noStrike" kern="0" cap="none" spc="0" normalizeH="0" baseline="0" noProof="0">
                <a:ln>
                  <a:noFill/>
                </a:ln>
                <a:effectLst/>
                <a:uLnTx/>
                <a:uFillTx/>
                <a:latin typeface="Calibri"/>
                <a:ea typeface="+mn-ea"/>
                <a:cs typeface="Calibri"/>
                <a:sym typeface="Calibri"/>
              </a:rPr>
              <a:t>C. </a:t>
            </a:r>
            <a:r>
              <a:rPr kumimoji="0" lang="en-US" sz="2300" b="0" i="0" u="none" strike="noStrike" kern="0" cap="none" spc="0" normalizeH="0" baseline="0" noProof="0">
                <a:ln>
                  <a:noFill/>
                </a:ln>
                <a:effectLst/>
                <a:uLnTx/>
                <a:uFillTx/>
                <a:latin typeface="Calibri"/>
                <a:cs typeface="Calibri"/>
                <a:sym typeface="Calibri"/>
              </a:rPr>
              <a:t>Busch: The Serendipity Mindset</a:t>
            </a:r>
            <a:endParaRPr lang="en-US" sz="2300" b="0" i="0" u="none" strike="noStrike" kern="0" cap="none" spc="0" normalizeH="0" baseline="0" noProof="0">
              <a:ln>
                <a:noFill/>
              </a:ln>
              <a:effectLst/>
              <a:uLnTx/>
              <a:uFillTx/>
              <a:latin typeface="Calibri"/>
              <a:ea typeface="+mn-ea"/>
              <a:cs typeface="Calibri"/>
            </a:endParaRPr>
          </a:p>
        </p:txBody>
      </p:sp>
    </p:spTree>
    <p:extLst>
      <p:ext uri="{BB962C8B-B14F-4D97-AF65-F5344CB8AC3E}">
        <p14:creationId xmlns:p14="http://schemas.microsoft.com/office/powerpoint/2010/main" val="431099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2D1AA-93D9-4F1E-ABE3-7F49A9E0B035}"/>
              </a:ext>
            </a:extLst>
          </p:cNvPr>
          <p:cNvSpPr>
            <a:spLocks noGrp="1"/>
          </p:cNvSpPr>
          <p:nvPr>
            <p:ph type="title"/>
          </p:nvPr>
        </p:nvSpPr>
        <p:spPr/>
        <p:txBody>
          <a:bodyPr/>
          <a:lstStyle/>
          <a:p>
            <a:r>
              <a:rPr lang="en-US"/>
              <a:t>1. Collaboration</a:t>
            </a:r>
          </a:p>
        </p:txBody>
      </p:sp>
      <p:pic>
        <p:nvPicPr>
          <p:cNvPr id="3" name="Picture 2" descr="Image result for Brian Uzzi q fa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3350"/>
            <a:ext cx="8839200" cy="3124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90124" y="3537263"/>
            <a:ext cx="5304592" cy="646331"/>
          </a:xfrm>
          <a:prstGeom prst="rect">
            <a:avLst/>
          </a:prstGeom>
        </p:spPr>
        <p:txBody>
          <a:bodyPr wrap="square" lIns="91440" tIns="45720" rIns="91440" bIns="45720" anchor="t">
            <a:spAutoFit/>
          </a:bodyPr>
          <a:lstStyle/>
          <a:p>
            <a:r>
              <a:rPr lang="en-US" sz="3600">
                <a:latin typeface="Calibri"/>
              </a:rPr>
              <a:t>Driver #2: Collaboration</a:t>
            </a:r>
          </a:p>
        </p:txBody>
      </p:sp>
    </p:spTree>
    <p:extLst>
      <p:ext uri="{BB962C8B-B14F-4D97-AF65-F5344CB8AC3E}">
        <p14:creationId xmlns:p14="http://schemas.microsoft.com/office/powerpoint/2010/main" val="1854383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3031"/>
            <a:ext cx="7886700" cy="994172"/>
          </a:xfrm>
        </p:spPr>
        <p:txBody>
          <a:bodyPr/>
          <a:lstStyle/>
          <a:p>
            <a:pPr algn="ctr"/>
            <a:r>
              <a:rPr lang="en-US">
                <a:latin typeface="Calibri"/>
                <a:cs typeface="Calibri"/>
              </a:rPr>
              <a:t>Creativity and the “Power of Twos”</a:t>
            </a:r>
            <a:endParaRPr lang="en-US"/>
          </a:p>
        </p:txBody>
      </p:sp>
      <p:sp>
        <p:nvSpPr>
          <p:cNvPr id="3" name="Rectangle 2"/>
          <p:cNvSpPr/>
          <p:nvPr/>
        </p:nvSpPr>
        <p:spPr>
          <a:xfrm>
            <a:off x="484188" y="1341439"/>
            <a:ext cx="4405313" cy="2862322"/>
          </a:xfrm>
          <a:prstGeom prst="rect">
            <a:avLst/>
          </a:prstGeom>
        </p:spPr>
        <p:txBody>
          <a:bodyPr wrap="square" lIns="91440" tIns="45720" rIns="91440" bIns="45720" anchor="t">
            <a:spAutoFit/>
          </a:bodyPr>
          <a:lstStyle/>
          <a:p>
            <a:r>
              <a:rPr lang="en-US" sz="2000">
                <a:latin typeface="Calibri"/>
              </a:rPr>
              <a:t>John was the badass older brother Paul never had. Paul was a charming sidekick who could do something rare - keep up with John.              -   Joshua Shenk</a:t>
            </a:r>
            <a:endParaRPr lang="en-US" sz="1200"/>
          </a:p>
          <a:p>
            <a:endParaRPr lang="en-US" sz="2000">
              <a:latin typeface="Calibri"/>
            </a:endParaRPr>
          </a:p>
          <a:p>
            <a:r>
              <a:rPr lang="en-US" sz="2000" u="sng">
                <a:latin typeface="Calibri"/>
              </a:rPr>
              <a:t>Compensatory Genius</a:t>
            </a:r>
            <a:r>
              <a:rPr lang="en-US" sz="2000">
                <a:latin typeface="Calibri"/>
              </a:rPr>
              <a:t>:</a:t>
            </a:r>
          </a:p>
          <a:p>
            <a:r>
              <a:rPr lang="en-US" sz="2000">
                <a:latin typeface="Calibri"/>
              </a:rPr>
              <a:t>A brilliant mind makes up for the shortcomings of another brilliant one</a:t>
            </a:r>
          </a:p>
          <a:p>
            <a:endParaRPr lang="en-US" sz="2000">
              <a:latin typeface="Calibri"/>
            </a:endParaRPr>
          </a:p>
        </p:txBody>
      </p:sp>
      <p:pic>
        <p:nvPicPr>
          <p:cNvPr id="5" name="Picture 5" descr="A picture containing text, posing, person, indoor&#10;&#10;Description automatically generated">
            <a:extLst>
              <a:ext uri="{FF2B5EF4-FFF2-40B4-BE49-F238E27FC236}">
                <a16:creationId xmlns:a16="http://schemas.microsoft.com/office/drawing/2014/main" id="{9A6AF81B-736E-AFED-94B5-604C86BADFD5}"/>
              </a:ext>
            </a:extLst>
          </p:cNvPr>
          <p:cNvPicPr>
            <a:picLocks noChangeAspect="1"/>
          </p:cNvPicPr>
          <p:nvPr/>
        </p:nvPicPr>
        <p:blipFill>
          <a:blip r:embed="rId2"/>
          <a:stretch>
            <a:fillRect/>
          </a:stretch>
        </p:blipFill>
        <p:spPr>
          <a:xfrm>
            <a:off x="5105400" y="1325569"/>
            <a:ext cx="3743325" cy="2881298"/>
          </a:xfrm>
          <a:prstGeom prst="rect">
            <a:avLst/>
          </a:prstGeom>
        </p:spPr>
      </p:pic>
    </p:spTree>
    <p:extLst>
      <p:ext uri="{BB962C8B-B14F-4D97-AF65-F5344CB8AC3E}">
        <p14:creationId xmlns:p14="http://schemas.microsoft.com/office/powerpoint/2010/main" val="231642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6" name="Shape 196"/>
          <p:cNvPicPr preferRelativeResize="0"/>
          <p:nvPr/>
        </p:nvPicPr>
        <p:blipFill rotWithShape="1">
          <a:blip r:embed="rId3">
            <a:alphaModFix/>
          </a:blip>
          <a:srcRect l="9198" t="13098" r="9316" b="60083"/>
          <a:stretch/>
        </p:blipFill>
        <p:spPr>
          <a:xfrm>
            <a:off x="879714" y="60804"/>
            <a:ext cx="7451071" cy="1392240"/>
          </a:xfrm>
          <a:prstGeom prst="rect">
            <a:avLst/>
          </a:prstGeom>
          <a:noFill/>
          <a:ln>
            <a:noFill/>
          </a:ln>
        </p:spPr>
      </p:pic>
      <p:pic>
        <p:nvPicPr>
          <p:cNvPr id="3" name="Shape 182">
            <a:extLst>
              <a:ext uri="{FF2B5EF4-FFF2-40B4-BE49-F238E27FC236}">
                <a16:creationId xmlns:a16="http://schemas.microsoft.com/office/drawing/2014/main" id="{E7712424-3F2C-AEEC-35F1-0767A8C31880}"/>
              </a:ext>
            </a:extLst>
          </p:cNvPr>
          <p:cNvPicPr preferRelativeResize="0"/>
          <p:nvPr/>
        </p:nvPicPr>
        <p:blipFill>
          <a:blip r:embed="rId4">
            <a:alphaModFix/>
          </a:blip>
          <a:stretch>
            <a:fillRect/>
          </a:stretch>
        </p:blipFill>
        <p:spPr>
          <a:xfrm>
            <a:off x="1809000" y="1536879"/>
            <a:ext cx="5534385" cy="3117192"/>
          </a:xfrm>
          <a:prstGeom prst="rect">
            <a:avLst/>
          </a:prstGeom>
          <a:noFill/>
          <a:ln>
            <a:noFill/>
          </a:ln>
        </p:spPr>
      </p:pic>
    </p:spTree>
    <p:extLst>
      <p:ext uri="{BB962C8B-B14F-4D97-AF65-F5344CB8AC3E}">
        <p14:creationId xmlns:p14="http://schemas.microsoft.com/office/powerpoint/2010/main" val="2096838657"/>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311701" y="445026"/>
            <a:ext cx="8520599" cy="572699"/>
          </a:xfrm>
          <a:prstGeom prst="rect">
            <a:avLst/>
          </a:prstGeom>
        </p:spPr>
        <p:txBody>
          <a:bodyPr vert="horz" lIns="91425" tIns="91425" rIns="91425" bIns="91425" rtlCol="0" anchor="t" anchorCtr="0">
            <a:noAutofit/>
          </a:bodyPr>
          <a:lstStyle/>
          <a:p>
            <a:endParaRPr/>
          </a:p>
        </p:txBody>
      </p:sp>
      <p:sp>
        <p:nvSpPr>
          <p:cNvPr id="188" name="Shape 188"/>
          <p:cNvSpPr txBox="1">
            <a:spLocks noGrp="1"/>
          </p:cNvSpPr>
          <p:nvPr>
            <p:ph type="body" idx="1"/>
          </p:nvPr>
        </p:nvSpPr>
        <p:spPr>
          <a:xfrm>
            <a:off x="311701" y="1152475"/>
            <a:ext cx="8520599" cy="3416400"/>
          </a:xfrm>
          <a:prstGeom prst="rect">
            <a:avLst/>
          </a:prstGeom>
        </p:spPr>
        <p:txBody>
          <a:bodyPr vert="horz" lIns="91425" tIns="91425" rIns="91425" bIns="91425" rtlCol="0" anchor="t" anchorCtr="0">
            <a:noAutofit/>
          </a:bodyPr>
          <a:lstStyle/>
          <a:p>
            <a:pPr>
              <a:buNone/>
            </a:pPr>
            <a:endParaRPr/>
          </a:p>
        </p:txBody>
      </p:sp>
      <p:pic>
        <p:nvPicPr>
          <p:cNvPr id="189" name="Shape 189"/>
          <p:cNvPicPr preferRelativeResize="0"/>
          <p:nvPr/>
        </p:nvPicPr>
        <p:blipFill>
          <a:blip r:embed="rId3">
            <a:alphaModFix/>
          </a:blip>
          <a:stretch>
            <a:fillRect/>
          </a:stretch>
        </p:blipFill>
        <p:spPr>
          <a:xfrm>
            <a:off x="1" y="0"/>
            <a:ext cx="9143999" cy="5143500"/>
          </a:xfrm>
          <a:prstGeom prst="rect">
            <a:avLst/>
          </a:prstGeom>
          <a:noFill/>
          <a:ln>
            <a:noFill/>
          </a:ln>
        </p:spPr>
      </p:pic>
    </p:spTree>
    <p:extLst>
      <p:ext uri="{BB962C8B-B14F-4D97-AF65-F5344CB8AC3E}">
        <p14:creationId xmlns:p14="http://schemas.microsoft.com/office/powerpoint/2010/main" val="2309099784"/>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libraries.mit.edu/archives/mithistory/building20/img/00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955" y="541713"/>
            <a:ext cx="3810000" cy="307777"/>
          </a:xfrm>
          <a:prstGeom prst="rect">
            <a:avLst/>
          </a:prstGeom>
          <a:noFill/>
        </p:spPr>
        <p:txBody>
          <a:bodyPr wrap="square" lIns="91440" tIns="45720" rIns="91440" bIns="45720" rtlCol="0" anchor="t">
            <a:spAutoFit/>
          </a:bodyPr>
          <a:lstStyle/>
          <a:p>
            <a:endParaRPr lang="en-US" b="1">
              <a:latin typeface="Calibri"/>
            </a:endParaRPr>
          </a:p>
        </p:txBody>
      </p:sp>
      <p:sp>
        <p:nvSpPr>
          <p:cNvPr id="3" name="TextBox 2"/>
          <p:cNvSpPr txBox="1"/>
          <p:nvPr/>
        </p:nvSpPr>
        <p:spPr>
          <a:xfrm>
            <a:off x="-74613" y="542018"/>
            <a:ext cx="4722813" cy="307777"/>
          </a:xfrm>
          <a:prstGeom prst="rect">
            <a:avLst/>
          </a:prstGeom>
          <a:noFill/>
        </p:spPr>
        <p:txBody>
          <a:bodyPr wrap="square" lIns="91440" tIns="45720" rIns="91440" bIns="45720" rtlCol="0" anchor="t">
            <a:spAutoFit/>
          </a:bodyPr>
          <a:lstStyle/>
          <a:p>
            <a:pPr algn="ctr"/>
            <a:r>
              <a:rPr lang="en-US" b="1">
                <a:latin typeface="Calibri"/>
                <a:cs typeface="Calibri"/>
              </a:rPr>
              <a:t>MIT’s Building 20: </a:t>
            </a:r>
            <a:r>
              <a:rPr lang="en-US" b="1">
                <a:latin typeface="Calibri"/>
              </a:rPr>
              <a:t>"The Magical Incubator"</a:t>
            </a:r>
            <a:endParaRPr lang="en-US"/>
          </a:p>
        </p:txBody>
      </p:sp>
      <p:sp>
        <p:nvSpPr>
          <p:cNvPr id="4" name="TextBox 3"/>
          <p:cNvSpPr txBox="1"/>
          <p:nvPr/>
        </p:nvSpPr>
        <p:spPr>
          <a:xfrm>
            <a:off x="28402" y="842487"/>
            <a:ext cx="4381500" cy="738664"/>
          </a:xfrm>
          <a:prstGeom prst="rect">
            <a:avLst/>
          </a:prstGeom>
          <a:noFill/>
          <a:ln>
            <a:solidFill>
              <a:schemeClr val="tx1"/>
            </a:solidFill>
          </a:ln>
        </p:spPr>
        <p:txBody>
          <a:bodyPr wrap="square" lIns="91440" tIns="45720" rIns="91440" bIns="45720" rtlCol="0" anchor="t">
            <a:spAutoFit/>
          </a:bodyPr>
          <a:lstStyle/>
          <a:p>
            <a:r>
              <a:rPr lang="en-US" b="1">
                <a:latin typeface="Calibri"/>
              </a:rPr>
              <a:t>An eccentric amalgam of people who knew little to nothing about each other, suddenly thrust together within the walls of what seemed like an awful building.</a:t>
            </a:r>
          </a:p>
        </p:txBody>
      </p:sp>
    </p:spTree>
    <p:extLst>
      <p:ext uri="{BB962C8B-B14F-4D97-AF65-F5344CB8AC3E}">
        <p14:creationId xmlns:p14="http://schemas.microsoft.com/office/powerpoint/2010/main" val="3791123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59" name="Shape 59"/>
          <p:cNvPicPr preferRelativeResize="0"/>
          <p:nvPr/>
        </p:nvPicPr>
        <p:blipFill>
          <a:blip r:embed="rId3">
            <a:alphaModFix/>
          </a:blip>
          <a:stretch>
            <a:fillRect/>
          </a:stretch>
        </p:blipFill>
        <p:spPr>
          <a:xfrm>
            <a:off x="828538" y="1122866"/>
            <a:ext cx="7359535" cy="3416400"/>
          </a:xfrm>
          <a:prstGeom prst="rect">
            <a:avLst/>
          </a:prstGeom>
          <a:noFill/>
          <a:ln>
            <a:noFill/>
          </a:ln>
        </p:spPr>
      </p:pic>
      <p:sp>
        <p:nvSpPr>
          <p:cNvPr id="2" name="TextBox 1">
            <a:extLst>
              <a:ext uri="{FF2B5EF4-FFF2-40B4-BE49-F238E27FC236}">
                <a16:creationId xmlns:a16="http://schemas.microsoft.com/office/drawing/2014/main" id="{6B113669-76DD-44F3-0C0D-678209984ECB}"/>
              </a:ext>
            </a:extLst>
          </p:cNvPr>
          <p:cNvSpPr txBox="1"/>
          <p:nvPr/>
        </p:nvSpPr>
        <p:spPr>
          <a:xfrm>
            <a:off x="1261481" y="320597"/>
            <a:ext cx="623074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latin typeface="Calibri"/>
              </a:rPr>
              <a:t>What is Creativity?</a:t>
            </a:r>
          </a:p>
        </p:txBody>
      </p:sp>
    </p:spTree>
    <p:extLst>
      <p:ext uri="{BB962C8B-B14F-4D97-AF65-F5344CB8AC3E}">
        <p14:creationId xmlns:p14="http://schemas.microsoft.com/office/powerpoint/2010/main" val="376191552"/>
      </p:ext>
    </p:extLst>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Brian Uzzi q fa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9151"/>
            <a:ext cx="8839200" cy="4038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41450" y="225426"/>
            <a:ext cx="6324600" cy="646331"/>
          </a:xfrm>
          <a:prstGeom prst="rect">
            <a:avLst/>
          </a:prstGeom>
          <a:solidFill>
            <a:schemeClr val="accent1">
              <a:lumMod val="20000"/>
              <a:lumOff val="80000"/>
            </a:schemeClr>
          </a:solidFill>
          <a:ln w="12700">
            <a:solidFill>
              <a:schemeClr val="tx1"/>
            </a:solidFill>
          </a:ln>
        </p:spPr>
        <p:txBody>
          <a:bodyPr wrap="square" lIns="91440" tIns="45720" rIns="91440" bIns="45720" rtlCol="0" anchor="t">
            <a:spAutoFit/>
          </a:bodyPr>
          <a:lstStyle/>
          <a:p>
            <a:pPr algn="ctr"/>
            <a:r>
              <a:rPr lang="en-US" sz="1800">
                <a:latin typeface="Calibri"/>
              </a:rPr>
              <a:t>Q Factor: Why too much chumminess and too little friction are bad for business</a:t>
            </a:r>
          </a:p>
        </p:txBody>
      </p:sp>
      <p:sp>
        <p:nvSpPr>
          <p:cNvPr id="3" name="TextBox 2"/>
          <p:cNvSpPr txBox="1"/>
          <p:nvPr/>
        </p:nvSpPr>
        <p:spPr>
          <a:xfrm>
            <a:off x="5867400" y="4705350"/>
            <a:ext cx="3581400" cy="369332"/>
          </a:xfrm>
          <a:prstGeom prst="rect">
            <a:avLst/>
          </a:prstGeom>
          <a:noFill/>
        </p:spPr>
        <p:txBody>
          <a:bodyPr wrap="square" lIns="91440" tIns="45720" rIns="91440" bIns="45720" rtlCol="0" anchor="t">
            <a:spAutoFit/>
          </a:bodyPr>
          <a:lstStyle/>
          <a:p>
            <a:r>
              <a:rPr lang="en-US" sz="1800">
                <a:latin typeface="Calibri"/>
              </a:rPr>
              <a:t>Source: Dangerous Kitchen</a:t>
            </a:r>
          </a:p>
        </p:txBody>
      </p:sp>
    </p:spTree>
    <p:extLst>
      <p:ext uri="{BB962C8B-B14F-4D97-AF65-F5344CB8AC3E}">
        <p14:creationId xmlns:p14="http://schemas.microsoft.com/office/powerpoint/2010/main" val="17848089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5" name="Shape 225"/>
          <p:cNvPicPr preferRelativeResize="0"/>
          <p:nvPr/>
        </p:nvPicPr>
        <p:blipFill>
          <a:blip r:embed="rId3">
            <a:alphaModFix/>
          </a:blip>
          <a:stretch>
            <a:fillRect/>
          </a:stretch>
        </p:blipFill>
        <p:spPr>
          <a:xfrm>
            <a:off x="4421189" y="1054187"/>
            <a:ext cx="4516512" cy="3160624"/>
          </a:xfrm>
          <a:prstGeom prst="rect">
            <a:avLst/>
          </a:prstGeom>
          <a:noFill/>
          <a:ln>
            <a:noFill/>
          </a:ln>
        </p:spPr>
      </p:pic>
      <p:sp>
        <p:nvSpPr>
          <p:cNvPr id="226" name="Shape 226"/>
          <p:cNvSpPr txBox="1"/>
          <p:nvPr/>
        </p:nvSpPr>
        <p:spPr>
          <a:xfrm>
            <a:off x="74950" y="422376"/>
            <a:ext cx="3808200" cy="633599"/>
          </a:xfrm>
          <a:prstGeom prst="rect">
            <a:avLst/>
          </a:prstGeom>
          <a:noFill/>
          <a:ln>
            <a:noFill/>
          </a:ln>
        </p:spPr>
        <p:txBody>
          <a:bodyPr lIns="91425" tIns="91425" rIns="91425" bIns="91425" anchor="t" anchorCtr="0">
            <a:noAutofit/>
          </a:bodyPr>
          <a:lstStyle/>
          <a:p>
            <a:endParaRPr sz="1800"/>
          </a:p>
        </p:txBody>
      </p:sp>
      <p:sp>
        <p:nvSpPr>
          <p:cNvPr id="227" name="Shape 227"/>
          <p:cNvSpPr txBox="1"/>
          <p:nvPr/>
        </p:nvSpPr>
        <p:spPr>
          <a:xfrm>
            <a:off x="2916577" y="100626"/>
            <a:ext cx="5249561" cy="481612"/>
          </a:xfrm>
          <a:prstGeom prst="rect">
            <a:avLst/>
          </a:prstGeom>
          <a:noFill/>
          <a:ln>
            <a:noFill/>
          </a:ln>
        </p:spPr>
        <p:txBody>
          <a:bodyPr lIns="91425" tIns="91425" rIns="91425" bIns="91425" anchor="t" anchorCtr="0">
            <a:noAutofit/>
          </a:bodyPr>
          <a:lstStyle/>
          <a:p>
            <a:r>
              <a:rPr lang="en" sz="4000">
                <a:latin typeface="Calibri"/>
              </a:rPr>
              <a:t>The Power of Q</a:t>
            </a:r>
          </a:p>
        </p:txBody>
      </p:sp>
      <p:pic>
        <p:nvPicPr>
          <p:cNvPr id="4" name="Picture 4">
            <a:extLst>
              <a:ext uri="{FF2B5EF4-FFF2-40B4-BE49-F238E27FC236}">
                <a16:creationId xmlns:a16="http://schemas.microsoft.com/office/drawing/2014/main" id="{ECE395E0-F21E-A3EC-1536-506D6A8FF760}"/>
              </a:ext>
            </a:extLst>
          </p:cNvPr>
          <p:cNvPicPr>
            <a:picLocks noChangeAspect="1"/>
          </p:cNvPicPr>
          <p:nvPr/>
        </p:nvPicPr>
        <p:blipFill>
          <a:blip r:embed="rId4"/>
          <a:stretch>
            <a:fillRect/>
          </a:stretch>
        </p:blipFill>
        <p:spPr>
          <a:xfrm>
            <a:off x="73025" y="1389063"/>
            <a:ext cx="4219575" cy="2413000"/>
          </a:xfrm>
          <a:prstGeom prst="rect">
            <a:avLst/>
          </a:prstGeom>
        </p:spPr>
      </p:pic>
    </p:spTree>
    <p:extLst>
      <p:ext uri="{BB962C8B-B14F-4D97-AF65-F5344CB8AC3E}">
        <p14:creationId xmlns:p14="http://schemas.microsoft.com/office/powerpoint/2010/main" val="146762495"/>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3032" y="3853211"/>
            <a:ext cx="5334000" cy="1200329"/>
          </a:xfrm>
          <a:prstGeom prst="rect">
            <a:avLst/>
          </a:prstGeom>
          <a:noFill/>
        </p:spPr>
        <p:txBody>
          <a:bodyPr wrap="square" lIns="91440" tIns="45720" rIns="91440" bIns="45720" rtlCol="0" anchor="t">
            <a:spAutoFit/>
          </a:bodyPr>
          <a:lstStyle/>
          <a:p>
            <a:endParaRPr lang="en-US" sz="3600">
              <a:latin typeface="Calibri"/>
            </a:endParaRPr>
          </a:p>
          <a:p>
            <a:r>
              <a:rPr lang="en-US" sz="3600">
                <a:latin typeface="Calibri"/>
              </a:rPr>
              <a:t>Driver #3: Competition</a:t>
            </a:r>
          </a:p>
        </p:txBody>
      </p:sp>
      <p:pic>
        <p:nvPicPr>
          <p:cNvPr id="9220"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8" y="14463"/>
            <a:ext cx="9144000"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0079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WATSON AND CRI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2" y="23813"/>
            <a:ext cx="9139844"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649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rystallographic photo of Sodium Thymonucleate, Type B.  &quot;Photo 51.&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17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WATSON AND CRI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6482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DNA PAPER SCIENCE WAT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960" y="0"/>
            <a:ext cx="451104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100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L 9781467701433 fc"/>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8032" y="169863"/>
            <a:ext cx="3069876" cy="4279900"/>
          </a:xfrm>
          <a:prstGeom prst="rect">
            <a:avLst/>
          </a:prstGeom>
          <a:solidFill>
            <a:srgbClr val="FFFFFF"/>
          </a:solidFill>
        </p:spPr>
      </p:pic>
      <p:pic>
        <p:nvPicPr>
          <p:cNvPr id="4" name="Picture 4">
            <a:extLst>
              <a:ext uri="{FF2B5EF4-FFF2-40B4-BE49-F238E27FC236}">
                <a16:creationId xmlns:a16="http://schemas.microsoft.com/office/drawing/2014/main" id="{4567F1D2-9A1F-C6C5-CF7E-538B0359FE35}"/>
              </a:ext>
            </a:extLst>
          </p:cNvPr>
          <p:cNvPicPr>
            <a:picLocks noChangeAspect="1"/>
          </p:cNvPicPr>
          <p:nvPr/>
        </p:nvPicPr>
        <p:blipFill>
          <a:blip r:embed="rId3"/>
          <a:stretch>
            <a:fillRect/>
          </a:stretch>
        </p:blipFill>
        <p:spPr>
          <a:xfrm>
            <a:off x="3954463" y="1054100"/>
            <a:ext cx="4481512" cy="2527300"/>
          </a:xfrm>
          <a:prstGeom prst="rect">
            <a:avLst/>
          </a:prstGeom>
        </p:spPr>
      </p:pic>
    </p:spTree>
    <p:extLst>
      <p:ext uri="{BB962C8B-B14F-4D97-AF65-F5344CB8AC3E}">
        <p14:creationId xmlns:p14="http://schemas.microsoft.com/office/powerpoint/2010/main" val="20728315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Robert Gallo and Heckler at Press Confer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7390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luc montagnier aids nob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9957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669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50092-6AD7-42B3-93BA-65DEFDFDA997}"/>
              </a:ext>
            </a:extLst>
          </p:cNvPr>
          <p:cNvSpPr>
            <a:spLocks noGrp="1"/>
          </p:cNvSpPr>
          <p:nvPr>
            <p:ph type="title"/>
          </p:nvPr>
        </p:nvSpPr>
        <p:spPr>
          <a:xfrm>
            <a:off x="328325" y="4270181"/>
            <a:ext cx="8520599" cy="841800"/>
          </a:xfrm>
        </p:spPr>
        <p:txBody>
          <a:bodyPr/>
          <a:lstStyle/>
          <a:p>
            <a:r>
              <a:rPr lang="en-US">
                <a:latin typeface="Calibri"/>
              </a:rPr>
              <a:t>Driver #4: Curiosity</a:t>
            </a:r>
          </a:p>
        </p:txBody>
      </p:sp>
      <p:pic>
        <p:nvPicPr>
          <p:cNvPr id="3074" name="Picture 2" descr="https://cdn-images-1.medium.com/max/1600/1*ieFE-OttOL_h7F_R4GgOAg.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5" y="-95250"/>
            <a:ext cx="9127375"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203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title"/>
          </p:nvPr>
        </p:nvSpPr>
        <p:spPr>
          <a:prstGeom prst="rect">
            <a:avLst/>
          </a:prstGeom>
          <a:noFill/>
        </p:spPr>
        <p:txBody>
          <a:bodyPr vert="horz" lIns="91425" tIns="91425" rIns="91425" bIns="91425" rtlCol="0" anchor="t" anchorCtr="0">
            <a:noAutofit/>
          </a:bodyPr>
          <a:lstStyle/>
          <a:p>
            <a:pPr algn="ctr"/>
            <a:endParaRPr lang="en"/>
          </a:p>
          <a:p>
            <a:pPr algn="ctr"/>
            <a:endParaRPr/>
          </a:p>
        </p:txBody>
      </p:sp>
      <p:sp>
        <p:nvSpPr>
          <p:cNvPr id="65" name="Shape 65"/>
          <p:cNvSpPr txBox="1">
            <a:spLocks noGrp="1"/>
          </p:cNvSpPr>
          <p:nvPr>
            <p:ph idx="1"/>
          </p:nvPr>
        </p:nvSpPr>
        <p:spPr>
          <a:xfrm>
            <a:off x="628650" y="1369219"/>
            <a:ext cx="8069262" cy="2080816"/>
          </a:xfrm>
          <a:prstGeom prst="rect">
            <a:avLst/>
          </a:prstGeom>
          <a:solidFill>
            <a:srgbClr val="F9CB9C"/>
          </a:solidFill>
          <a:ln w="28575">
            <a:solidFill>
              <a:schemeClr val="tx1"/>
            </a:solidFill>
          </a:ln>
        </p:spPr>
        <p:txBody>
          <a:bodyPr vert="horz" lIns="91425" tIns="91425" rIns="91425" bIns="91425" rtlCol="0" anchor="t" anchorCtr="0">
            <a:noAutofit/>
          </a:bodyPr>
          <a:lstStyle/>
          <a:p>
            <a:r>
              <a:rPr lang="en" sz="2800">
                <a:solidFill>
                  <a:srgbClr val="000000"/>
                </a:solidFill>
                <a:latin typeface="Calibri"/>
              </a:rPr>
              <a:t>Creativity ultimately involves the production of original, potentially workable, solutions to novel, ill-defined problems of relatively high complexity.  </a:t>
            </a:r>
            <a:r>
              <a:rPr lang="en" sz="1200">
                <a:solidFill>
                  <a:srgbClr val="000000"/>
                </a:solidFill>
                <a:latin typeface="Calibri"/>
              </a:rPr>
              <a:t>                                                                                                                             </a:t>
            </a:r>
            <a:endParaRPr lang="en" sz="2400">
              <a:solidFill>
                <a:srgbClr val="595959"/>
              </a:solidFill>
              <a:latin typeface="Calibri"/>
            </a:endParaRPr>
          </a:p>
          <a:p>
            <a:pPr marL="0" indent="0" algn="ctr">
              <a:buNone/>
            </a:pPr>
            <a:r>
              <a:rPr lang="en" sz="1200">
                <a:solidFill>
                  <a:srgbClr val="000000"/>
                </a:solidFill>
                <a:latin typeface="Calibri"/>
              </a:rPr>
              <a:t> (Besemer &amp; O’Quin, 1999; </a:t>
            </a:r>
            <a:r>
              <a:rPr lang="en" sz="1200" err="1">
                <a:solidFill>
                  <a:srgbClr val="000000"/>
                </a:solidFill>
                <a:latin typeface="Calibri"/>
              </a:rPr>
              <a:t>Lubart</a:t>
            </a:r>
            <a:r>
              <a:rPr lang="en" sz="1200">
                <a:solidFill>
                  <a:srgbClr val="000000"/>
                </a:solidFill>
                <a:latin typeface="Calibri"/>
              </a:rPr>
              <a:t>, 2001)</a:t>
            </a:r>
            <a:endParaRPr lang="en" sz="2400">
              <a:solidFill>
                <a:srgbClr val="595959"/>
              </a:solidFill>
              <a:latin typeface="Calibri"/>
              <a:cs typeface="Calibri"/>
            </a:endParaRPr>
          </a:p>
          <a:p>
            <a:pPr>
              <a:buNone/>
            </a:pPr>
            <a:endParaRPr sz="1200"/>
          </a:p>
          <a:p>
            <a:pPr>
              <a:buNone/>
            </a:pPr>
            <a:endParaRPr sz="1200"/>
          </a:p>
          <a:p>
            <a:pPr>
              <a:buNone/>
            </a:pPr>
            <a:endParaRPr sz="1200"/>
          </a:p>
        </p:txBody>
      </p:sp>
      <p:sp>
        <p:nvSpPr>
          <p:cNvPr id="2" name="TextBox 1">
            <a:extLst>
              <a:ext uri="{FF2B5EF4-FFF2-40B4-BE49-F238E27FC236}">
                <a16:creationId xmlns:a16="http://schemas.microsoft.com/office/drawing/2014/main" id="{2EED45AC-0334-D059-0BBD-6C67D19DBE2D}"/>
              </a:ext>
            </a:extLst>
          </p:cNvPr>
          <p:cNvSpPr txBox="1"/>
          <p:nvPr/>
        </p:nvSpPr>
        <p:spPr>
          <a:xfrm>
            <a:off x="3463847" y="306658"/>
            <a:ext cx="298295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latin typeface="Calibri"/>
              </a:rPr>
              <a:t>Creativity</a:t>
            </a:r>
          </a:p>
        </p:txBody>
      </p:sp>
    </p:spTree>
    <p:extLst>
      <p:ext uri="{BB962C8B-B14F-4D97-AF65-F5344CB8AC3E}">
        <p14:creationId xmlns:p14="http://schemas.microsoft.com/office/powerpoint/2010/main" val="1744668913"/>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48768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4572000" y="0"/>
            <a:ext cx="4571999" cy="5143500"/>
          </a:xfrm>
          <a:prstGeom prst="rect">
            <a:avLst/>
          </a:prstGeom>
        </p:spPr>
      </p:pic>
    </p:spTree>
    <p:extLst>
      <p:ext uri="{BB962C8B-B14F-4D97-AF65-F5344CB8AC3E}">
        <p14:creationId xmlns:p14="http://schemas.microsoft.com/office/powerpoint/2010/main" val="41960264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news.starbucks.com/uploads/images/Store_Design/Il_Giornale_resiz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6876"/>
            <a:ext cx="5105400" cy="51366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news.starbucks.com/uploads/images/Leadership/Howard_in_Italy_resiz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922" y="188084"/>
            <a:ext cx="2310160" cy="29412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Text&#10;&#10;Description automatically generated">
            <a:extLst>
              <a:ext uri="{FF2B5EF4-FFF2-40B4-BE49-F238E27FC236}">
                <a16:creationId xmlns:a16="http://schemas.microsoft.com/office/drawing/2014/main" id="{1B2A6AEB-87DF-39BC-E9FB-BAB8CC3EC9A5}"/>
              </a:ext>
            </a:extLst>
          </p:cNvPr>
          <p:cNvPicPr>
            <a:picLocks noChangeAspect="1"/>
          </p:cNvPicPr>
          <p:nvPr/>
        </p:nvPicPr>
        <p:blipFill>
          <a:blip r:embed="rId4"/>
          <a:stretch>
            <a:fillRect/>
          </a:stretch>
        </p:blipFill>
        <p:spPr>
          <a:xfrm>
            <a:off x="845479" y="3122767"/>
            <a:ext cx="2257465" cy="2019339"/>
          </a:xfrm>
          <a:prstGeom prst="rect">
            <a:avLst/>
          </a:prstGeom>
        </p:spPr>
      </p:pic>
    </p:spTree>
    <p:extLst>
      <p:ext uri="{BB962C8B-B14F-4D97-AF65-F5344CB8AC3E}">
        <p14:creationId xmlns:p14="http://schemas.microsoft.com/office/powerpoint/2010/main" val="26756142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1026" name="Picture 2" descr="https://static1.squarespace.com/static/54e4862de4b0004c775a3d5a/t/5623b9fbe4b01226f1138441/1445181953995/howard-schultz-and-starbucks-4-638.jpg?format=750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5760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CD18B-8FB6-44CA-A948-F803C36E6C5A}"/>
              </a:ext>
            </a:extLst>
          </p:cNvPr>
          <p:cNvSpPr>
            <a:spLocks noGrp="1"/>
          </p:cNvSpPr>
          <p:nvPr>
            <p:ph type="title"/>
          </p:nvPr>
        </p:nvSpPr>
        <p:spPr/>
        <p:txBody>
          <a:bodyPr>
            <a:normAutofit/>
          </a:bodyPr>
          <a:lstStyle/>
          <a:p>
            <a:pPr algn="ctr"/>
            <a:r>
              <a:rPr lang="en-US">
                <a:latin typeface="Calibri"/>
                <a:cs typeface="Calibri"/>
              </a:rPr>
              <a:t>What is Curiosity? </a:t>
            </a:r>
            <a:endParaRPr lang="en-US"/>
          </a:p>
        </p:txBody>
      </p:sp>
      <p:graphicFrame>
        <p:nvGraphicFramePr>
          <p:cNvPr id="118" name="Content Placeholder 2">
            <a:extLst>
              <a:ext uri="{FF2B5EF4-FFF2-40B4-BE49-F238E27FC236}">
                <a16:creationId xmlns:a16="http://schemas.microsoft.com/office/drawing/2014/main" id="{4D18BA0C-9BDA-4500-B7C8-0B516D322402}"/>
              </a:ext>
            </a:extLst>
          </p:cNvPr>
          <p:cNvGraphicFramePr>
            <a:graphicFrameLocks noGrp="1"/>
          </p:cNvGraphicFramePr>
          <p:nvPr>
            <p:ph idx="1"/>
            <p:extLst>
              <p:ext uri="{D42A27DB-BD31-4B8C-83A1-F6EECF244321}">
                <p14:modId xmlns:p14="http://schemas.microsoft.com/office/powerpoint/2010/main" val="1767417855"/>
              </p:ext>
            </p:extLst>
          </p:nvPr>
        </p:nvGraphicFramePr>
        <p:xfrm>
          <a:off x="628650" y="1108075"/>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59652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6857" y="214939"/>
            <a:ext cx="4901757" cy="2758684"/>
          </a:xfrm>
          <a:prstGeom prst="rect">
            <a:avLst/>
          </a:prstGeom>
          <a:ln>
            <a:solidFill>
              <a:schemeClr val="tx1"/>
            </a:solidFill>
          </a:ln>
        </p:spPr>
      </p:pic>
      <p:pic>
        <p:nvPicPr>
          <p:cNvPr id="2" name="Picture 2" descr="Graphical user interface, text, application&#10;&#10;Description automatically generated">
            <a:extLst>
              <a:ext uri="{FF2B5EF4-FFF2-40B4-BE49-F238E27FC236}">
                <a16:creationId xmlns:a16="http://schemas.microsoft.com/office/drawing/2014/main" id="{55C01FA4-1C10-F38D-B333-B4F65E792892}"/>
              </a:ext>
            </a:extLst>
          </p:cNvPr>
          <p:cNvPicPr>
            <a:picLocks noChangeAspect="1"/>
          </p:cNvPicPr>
          <p:nvPr/>
        </p:nvPicPr>
        <p:blipFill>
          <a:blip r:embed="rId3"/>
          <a:stretch>
            <a:fillRect/>
          </a:stretch>
        </p:blipFill>
        <p:spPr>
          <a:xfrm>
            <a:off x="3240088" y="3075444"/>
            <a:ext cx="5354637" cy="1540547"/>
          </a:xfrm>
          <a:prstGeom prst="rect">
            <a:avLst/>
          </a:prstGeom>
          <a:ln>
            <a:solidFill>
              <a:schemeClr val="tx1"/>
            </a:solidFill>
          </a:ln>
        </p:spPr>
      </p:pic>
    </p:spTree>
    <p:extLst>
      <p:ext uri="{BB962C8B-B14F-4D97-AF65-F5344CB8AC3E}">
        <p14:creationId xmlns:p14="http://schemas.microsoft.com/office/powerpoint/2010/main" val="174455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dr-hempel-network.com/wp-content/uploads/2017/07/convergence-of-m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274"/>
            <a:ext cx="6915150" cy="48529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16600" y="3308350"/>
            <a:ext cx="3581400" cy="1200329"/>
          </a:xfrm>
          <a:prstGeom prst="rect">
            <a:avLst/>
          </a:prstGeom>
        </p:spPr>
        <p:txBody>
          <a:bodyPr wrap="square" lIns="91440" tIns="45720" rIns="91440" bIns="45720" anchor="t">
            <a:spAutoFit/>
          </a:bodyPr>
          <a:lstStyle/>
          <a:p>
            <a:r>
              <a:rPr lang="en-US" sz="3600">
                <a:latin typeface="Calibri"/>
              </a:rPr>
              <a:t>Driver #5: Convergence</a:t>
            </a:r>
          </a:p>
        </p:txBody>
      </p:sp>
    </p:spTree>
    <p:extLst>
      <p:ext uri="{BB962C8B-B14F-4D97-AF65-F5344CB8AC3E}">
        <p14:creationId xmlns:p14="http://schemas.microsoft.com/office/powerpoint/2010/main" val="19333323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25" name="Rectangle 348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8" name="Rectangle 2"/>
          <p:cNvSpPr>
            <a:spLocks noGrp="1" noChangeArrowheads="1"/>
          </p:cNvSpPr>
          <p:nvPr>
            <p:ph type="title"/>
          </p:nvPr>
        </p:nvSpPr>
        <p:spPr>
          <a:xfrm>
            <a:off x="480060" y="244026"/>
            <a:ext cx="3276451" cy="1467631"/>
          </a:xfrm>
        </p:spPr>
        <p:txBody>
          <a:bodyPr anchor="b">
            <a:normAutofit/>
          </a:bodyPr>
          <a:lstStyle/>
          <a:p>
            <a:r>
              <a:rPr lang="en-US" altLang="en-US" sz="4100"/>
              <a:t>Medici Effect </a:t>
            </a:r>
          </a:p>
        </p:txBody>
      </p:sp>
      <p:sp>
        <p:nvSpPr>
          <p:cNvPr id="348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1940245"/>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 name="connsiteX0" fmla="*/ 0 w 2606040"/>
              <a:gd name="connsiteY0" fmla="*/ 0 h 13716"/>
              <a:gd name="connsiteX1" fmla="*/ 599389 w 2606040"/>
              <a:gd name="connsiteY1" fmla="*/ 0 h 13716"/>
              <a:gd name="connsiteX2" fmla="*/ 1303020 w 2606040"/>
              <a:gd name="connsiteY2" fmla="*/ 0 h 13716"/>
              <a:gd name="connsiteX3" fmla="*/ 1876349 w 2606040"/>
              <a:gd name="connsiteY3" fmla="*/ 0 h 13716"/>
              <a:gd name="connsiteX4" fmla="*/ 2606040 w 2606040"/>
              <a:gd name="connsiteY4" fmla="*/ 0 h 13716"/>
              <a:gd name="connsiteX5" fmla="*/ 2606040 w 2606040"/>
              <a:gd name="connsiteY5" fmla="*/ 13716 h 13716"/>
              <a:gd name="connsiteX6" fmla="*/ 1980590 w 2606040"/>
              <a:gd name="connsiteY6" fmla="*/ 13716 h 13716"/>
              <a:gd name="connsiteX7" fmla="*/ 1276960 w 2606040"/>
              <a:gd name="connsiteY7" fmla="*/ 13716 h 13716"/>
              <a:gd name="connsiteX8" fmla="*/ 65151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5838" y="5689"/>
                  <a:pt x="2605775" y="8075"/>
                  <a:pt x="2606040" y="13716"/>
                </a:cubicBezTo>
                <a:cubicBezTo>
                  <a:pt x="2260204" y="24770"/>
                  <a:pt x="2175708" y="1042"/>
                  <a:pt x="1902409" y="13716"/>
                </a:cubicBezTo>
                <a:cubicBezTo>
                  <a:pt x="1638502" y="36492"/>
                  <a:pt x="1460923" y="-20841"/>
                  <a:pt x="1276960" y="13716"/>
                </a:cubicBezTo>
                <a:cubicBezTo>
                  <a:pt x="1057717" y="9789"/>
                  <a:pt x="867956" y="-2252"/>
                  <a:pt x="677570" y="13716"/>
                </a:cubicBezTo>
                <a:cubicBezTo>
                  <a:pt x="457951" y="28801"/>
                  <a:pt x="189752" y="50816"/>
                  <a:pt x="0" y="13716"/>
                </a:cubicBezTo>
                <a:cubicBezTo>
                  <a:pt x="468" y="10483"/>
                  <a:pt x="836" y="5117"/>
                  <a:pt x="0" y="0"/>
                </a:cubicBezTo>
                <a:close/>
              </a:path>
              <a:path w="2606040" h="13716"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7080" y="4836"/>
                  <a:pt x="2606317" y="7740"/>
                  <a:pt x="2606040" y="13716"/>
                </a:cubicBezTo>
                <a:cubicBezTo>
                  <a:pt x="2347059" y="-1948"/>
                  <a:pt x="2192004" y="4234"/>
                  <a:pt x="1980590" y="13716"/>
                </a:cubicBezTo>
                <a:cubicBezTo>
                  <a:pt x="1783984" y="-14317"/>
                  <a:pt x="1487673" y="41336"/>
                  <a:pt x="1276960" y="13716"/>
                </a:cubicBezTo>
                <a:cubicBezTo>
                  <a:pt x="1087111" y="-41823"/>
                  <a:pt x="879204" y="42195"/>
                  <a:pt x="651510" y="13716"/>
                </a:cubicBezTo>
                <a:cubicBezTo>
                  <a:pt x="430798" y="-32336"/>
                  <a:pt x="132889" y="-38039"/>
                  <a:pt x="0" y="13716"/>
                </a:cubicBezTo>
                <a:cubicBezTo>
                  <a:pt x="1109" y="8984"/>
                  <a:pt x="330" y="5748"/>
                  <a:pt x="0" y="0"/>
                </a:cubicBezTo>
                <a:close/>
              </a:path>
              <a:path w="2606040" h="13716"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5859" y="5467"/>
                  <a:pt x="2605677" y="7416"/>
                  <a:pt x="2606040" y="13716"/>
                </a:cubicBezTo>
                <a:cubicBezTo>
                  <a:pt x="2234648" y="22404"/>
                  <a:pt x="2180202" y="-14933"/>
                  <a:pt x="1902409" y="13716"/>
                </a:cubicBezTo>
                <a:cubicBezTo>
                  <a:pt x="1635562" y="42622"/>
                  <a:pt x="1477339" y="222"/>
                  <a:pt x="1276960" y="13716"/>
                </a:cubicBezTo>
                <a:cubicBezTo>
                  <a:pt x="1058094" y="62350"/>
                  <a:pt x="904206" y="-25208"/>
                  <a:pt x="677570" y="13716"/>
                </a:cubicBezTo>
                <a:cubicBezTo>
                  <a:pt x="485746" y="10141"/>
                  <a:pt x="195925" y="28433"/>
                  <a:pt x="0" y="13716"/>
                </a:cubicBezTo>
                <a:cubicBezTo>
                  <a:pt x="406" y="10107"/>
                  <a:pt x="891" y="450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9" name="Rectangle 3"/>
          <p:cNvSpPr>
            <a:spLocks noGrp="1" noChangeArrowheads="1"/>
          </p:cNvSpPr>
          <p:nvPr>
            <p:ph idx="1"/>
          </p:nvPr>
        </p:nvSpPr>
        <p:spPr>
          <a:xfrm>
            <a:off x="480060" y="2154674"/>
            <a:ext cx="3182691" cy="2490501"/>
          </a:xfrm>
        </p:spPr>
        <p:txBody>
          <a:bodyPr>
            <a:normAutofit/>
          </a:bodyPr>
          <a:lstStyle/>
          <a:p>
            <a:r>
              <a:rPr lang="en-US" altLang="en-US" sz="1700"/>
              <a:t>Where fields meet</a:t>
            </a:r>
          </a:p>
          <a:p>
            <a:r>
              <a:rPr lang="en-US" altLang="en-US" sz="1700"/>
              <a:t>Field = culture, domain, discipline</a:t>
            </a:r>
          </a:p>
          <a:p>
            <a:r>
              <a:rPr lang="en-US" altLang="en-US" sz="1700"/>
              <a:t>Fields consist of concepts (knowledge, practices) </a:t>
            </a:r>
          </a:p>
        </p:txBody>
      </p:sp>
      <p:pic>
        <p:nvPicPr>
          <p:cNvPr id="34820" name="Picture 4" descr="MCj03270140000[1]"/>
          <p:cNvPicPr>
            <a:picLocks noChangeAspect="1" noChangeArrowheads="1"/>
          </p:cNvPicPr>
          <p:nvPr/>
        </p:nvPicPr>
        <p:blipFill rotWithShape="1">
          <a:blip r:embed="rId2">
            <a:extLst>
              <a:ext uri="{28A0092B-C50C-407E-A947-70E740481C1C}">
                <a14:useLocalDpi xmlns:a14="http://schemas.microsoft.com/office/drawing/2010/main" val="0"/>
              </a:ext>
            </a:extLst>
          </a:blip>
          <a:srcRect l="21334" r="9208" b="2"/>
          <a:stretch/>
        </p:blipFill>
        <p:spPr bwMode="auto">
          <a:xfrm>
            <a:off x="3983776" y="10"/>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7267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FEA11B-9CEF-6D43-A11D-5A1D1B7324D4}"/>
              </a:ext>
            </a:extLst>
          </p:cNvPr>
          <p:cNvPicPr>
            <a:picLocks noChangeAspect="1"/>
          </p:cNvPicPr>
          <p:nvPr/>
        </p:nvPicPr>
        <p:blipFill rotWithShape="1">
          <a:blip r:embed="rId2"/>
          <a:srcRect l="6969" r="-81" b="-155"/>
          <a:stretch/>
        </p:blipFill>
        <p:spPr>
          <a:xfrm>
            <a:off x="23813" y="1402"/>
            <a:ext cx="9134975" cy="5150047"/>
          </a:xfrm>
          <a:prstGeom prst="rect">
            <a:avLst/>
          </a:prstGeom>
        </p:spPr>
      </p:pic>
      <p:sp>
        <p:nvSpPr>
          <p:cNvPr id="4" name="TextBox 3">
            <a:extLst>
              <a:ext uri="{FF2B5EF4-FFF2-40B4-BE49-F238E27FC236}">
                <a16:creationId xmlns:a16="http://schemas.microsoft.com/office/drawing/2014/main" id="{37BCBD57-A14E-7244-9461-F47247AFDF6B}"/>
              </a:ext>
            </a:extLst>
          </p:cNvPr>
          <p:cNvSpPr txBox="1"/>
          <p:nvPr/>
        </p:nvSpPr>
        <p:spPr>
          <a:xfrm>
            <a:off x="6245225" y="3756025"/>
            <a:ext cx="2713038" cy="1077218"/>
          </a:xfrm>
          <a:prstGeom prst="rect">
            <a:avLst/>
          </a:prstGeom>
          <a:solidFill>
            <a:schemeClr val="accent1">
              <a:lumMod val="20000"/>
              <a:lumOff val="80000"/>
            </a:schemeClr>
          </a:solidFill>
        </p:spPr>
        <p:txBody>
          <a:bodyPr wrap="square" lIns="91440" tIns="45720" rIns="91440" bIns="45720" rtlCol="0" anchor="t">
            <a:spAutoFit/>
          </a:bodyPr>
          <a:lstStyle/>
          <a:p>
            <a:pPr algn="ctr" defTabSz="914378"/>
            <a:r>
              <a:rPr lang="en-US" sz="3200">
                <a:latin typeface="Calibri"/>
              </a:rPr>
              <a:t>Mapping Convergence</a:t>
            </a:r>
            <a:endParaRPr lang="en-US" sz="3200"/>
          </a:p>
        </p:txBody>
      </p:sp>
    </p:spTree>
    <p:extLst>
      <p:ext uri="{BB962C8B-B14F-4D97-AF65-F5344CB8AC3E}">
        <p14:creationId xmlns:p14="http://schemas.microsoft.com/office/powerpoint/2010/main" val="8561286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8814"/>
            <a:ext cx="9144000" cy="552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417399" y="482600"/>
            <a:ext cx="8408193" cy="558627"/>
          </a:xfrm>
        </p:spPr>
        <p:txBody>
          <a:bodyPr vert="horz" lIns="91440" tIns="45720" rIns="91440" bIns="45720" rtlCol="0" anchor="ctr">
            <a:normAutofit/>
          </a:bodyPr>
          <a:lstStyle/>
          <a:p>
            <a:pPr algn="ctr" defTabSz="914400"/>
            <a:r>
              <a:rPr lang="en-US" sz="2400" kern="1200">
                <a:solidFill>
                  <a:schemeClr val="bg1"/>
                </a:solidFill>
                <a:latin typeface="+mj-lt"/>
                <a:ea typeface="+mj-ea"/>
                <a:cs typeface="+mj-cs"/>
              </a:rPr>
              <a:t>Convergence Medicine Arrives</a:t>
            </a:r>
          </a:p>
        </p:txBody>
      </p:sp>
      <p:pic>
        <p:nvPicPr>
          <p:cNvPr id="4" name="Shape 176"/>
          <p:cNvPicPr preferRelativeResize="0"/>
          <p:nvPr/>
        </p:nvPicPr>
        <p:blipFill rotWithShape="1">
          <a:blip r:embed="rId2"/>
          <a:stretch/>
        </p:blipFill>
        <p:spPr>
          <a:xfrm>
            <a:off x="-1587" y="1381959"/>
            <a:ext cx="9115423" cy="2822320"/>
          </a:xfrm>
          <a:prstGeom prst="rect">
            <a:avLst/>
          </a:prstGeom>
          <a:noFill/>
        </p:spPr>
      </p:pic>
    </p:spTree>
    <p:extLst>
      <p:ext uri="{BB962C8B-B14F-4D97-AF65-F5344CB8AC3E}">
        <p14:creationId xmlns:p14="http://schemas.microsoft.com/office/powerpoint/2010/main" val="29717359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2564E-0378-AF93-401D-47AF7B8A2E4A}"/>
              </a:ext>
            </a:extLst>
          </p:cNvPr>
          <p:cNvSpPr>
            <a:spLocks noGrp="1"/>
          </p:cNvSpPr>
          <p:nvPr>
            <p:ph type="title"/>
          </p:nvPr>
        </p:nvSpPr>
        <p:spPr/>
        <p:txBody>
          <a:bodyPr>
            <a:normAutofit fontScale="90000"/>
          </a:bodyPr>
          <a:lstStyle/>
          <a:p>
            <a:pPr algn="ctr"/>
            <a:r>
              <a:rPr lang="en-US" sz="4000">
                <a:latin typeface="Calibri"/>
              </a:rPr>
              <a:t>Stop and Reflect</a:t>
            </a:r>
          </a:p>
        </p:txBody>
      </p:sp>
      <p:sp>
        <p:nvSpPr>
          <p:cNvPr id="3" name="Text Placeholder 2">
            <a:extLst>
              <a:ext uri="{FF2B5EF4-FFF2-40B4-BE49-F238E27FC236}">
                <a16:creationId xmlns:a16="http://schemas.microsoft.com/office/drawing/2014/main" id="{DDF59884-442E-0932-AC15-72BC249FEBE6}"/>
              </a:ext>
            </a:extLst>
          </p:cNvPr>
          <p:cNvSpPr>
            <a:spLocks noGrp="1"/>
          </p:cNvSpPr>
          <p:nvPr>
            <p:ph type="body" idx="1"/>
          </p:nvPr>
        </p:nvSpPr>
        <p:spPr>
          <a:xfrm>
            <a:off x="311702" y="1398537"/>
            <a:ext cx="4980474" cy="3170338"/>
          </a:xfrm>
        </p:spPr>
        <p:txBody>
          <a:bodyPr/>
          <a:lstStyle/>
          <a:p>
            <a:pPr marL="285750" indent="-285750">
              <a:buFont typeface="Arial"/>
              <a:buChar char="•"/>
            </a:pPr>
            <a:r>
              <a:rPr lang="en-US" sz="2400">
                <a:latin typeface="Calibri"/>
              </a:rPr>
              <a:t>Which of the 5 forces that drive creativity stand out to you?</a:t>
            </a:r>
            <a:endParaRPr lang="en-US"/>
          </a:p>
          <a:p>
            <a:pPr marL="0" indent="0">
              <a:buNone/>
            </a:pPr>
            <a:endParaRPr lang="en-US" sz="2400">
              <a:latin typeface="Calibri"/>
              <a:cs typeface="Calibri"/>
            </a:endParaRPr>
          </a:p>
          <a:p>
            <a:pPr marL="285750" indent="-285750">
              <a:lnSpc>
                <a:spcPct val="114999"/>
              </a:lnSpc>
              <a:buFont typeface="Arial"/>
              <a:buChar char="•"/>
            </a:pPr>
            <a:r>
              <a:rPr lang="en-US" sz="2400">
                <a:latin typeface="Calibri"/>
              </a:rPr>
              <a:t>How could you see yourself utilizing and leveraging this/these force(s) to promote creativity in academic medicine?</a:t>
            </a:r>
          </a:p>
        </p:txBody>
      </p:sp>
      <p:pic>
        <p:nvPicPr>
          <p:cNvPr id="4" name="Picture 4" descr="Top view of office chairs arranged around white round table">
            <a:extLst>
              <a:ext uri="{FF2B5EF4-FFF2-40B4-BE49-F238E27FC236}">
                <a16:creationId xmlns:a16="http://schemas.microsoft.com/office/drawing/2014/main" id="{6D6C2E42-17C8-135E-CEB1-EC54D0D15684}"/>
              </a:ext>
            </a:extLst>
          </p:cNvPr>
          <p:cNvPicPr>
            <a:picLocks noChangeAspect="1"/>
          </p:cNvPicPr>
          <p:nvPr/>
        </p:nvPicPr>
        <p:blipFill>
          <a:blip r:embed="rId2"/>
          <a:stretch>
            <a:fillRect/>
          </a:stretch>
        </p:blipFill>
        <p:spPr>
          <a:xfrm>
            <a:off x="5387622" y="1283499"/>
            <a:ext cx="3300587" cy="2759943"/>
          </a:xfrm>
          <a:prstGeom prst="rect">
            <a:avLst/>
          </a:prstGeom>
        </p:spPr>
      </p:pic>
    </p:spTree>
    <p:extLst>
      <p:ext uri="{BB962C8B-B14F-4D97-AF65-F5344CB8AC3E}">
        <p14:creationId xmlns:p14="http://schemas.microsoft.com/office/powerpoint/2010/main" val="924588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2" name="Screenshot 2022-02-25 at 05.15.04.png" descr="Screenshot 2022-02-25 at 05.15.04.png"/>
          <p:cNvPicPr>
            <a:picLocks noChangeAspect="1"/>
          </p:cNvPicPr>
          <p:nvPr/>
        </p:nvPicPr>
        <p:blipFill>
          <a:blip r:embed="rId3"/>
          <a:srcRect l="5248" r="5248"/>
          <a:stretch>
            <a:fillRect/>
          </a:stretch>
        </p:blipFill>
        <p:spPr>
          <a:xfrm>
            <a:off x="246101" y="195606"/>
            <a:ext cx="8506697" cy="4587137"/>
          </a:xfrm>
          <a:prstGeom prst="rect">
            <a:avLst/>
          </a:prstGeom>
          <a:ln w="12700" cap="flat">
            <a:noFill/>
            <a:miter lim="400000"/>
          </a:ln>
          <a:effectLst/>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4980" y="63734"/>
            <a:ext cx="5600699" cy="489908"/>
          </a:xfrm>
        </p:spPr>
        <p:txBody>
          <a:bodyPr>
            <a:normAutofit fontScale="90000"/>
          </a:bodyPr>
          <a:lstStyle/>
          <a:p>
            <a:r>
              <a:rPr lang="en-US">
                <a:latin typeface="Calibri"/>
              </a:rPr>
              <a:t>Barriers in Creativity</a:t>
            </a:r>
            <a:endParaRPr lang="en-US">
              <a:latin typeface="Calibri"/>
              <a:cs typeface="Calibri"/>
            </a:endParaRPr>
          </a:p>
        </p:txBody>
      </p:sp>
      <p:sp>
        <p:nvSpPr>
          <p:cNvPr id="3" name="Text Placeholder 2"/>
          <p:cNvSpPr>
            <a:spLocks noGrp="1"/>
          </p:cNvSpPr>
          <p:nvPr>
            <p:ph idx="1"/>
          </p:nvPr>
        </p:nvSpPr>
        <p:spPr>
          <a:xfrm>
            <a:off x="3242421" y="655779"/>
            <a:ext cx="5828086" cy="4086202"/>
          </a:xfrm>
        </p:spPr>
        <p:txBody>
          <a:bodyPr vert="horz" lIns="91440" tIns="45720" rIns="91440" bIns="45720" rtlCol="0" anchor="t">
            <a:noAutofit/>
          </a:bodyPr>
          <a:lstStyle/>
          <a:p>
            <a:pPr marL="285750" indent="-285750">
              <a:lnSpc>
                <a:spcPct val="100000"/>
              </a:lnSpc>
              <a:spcBef>
                <a:spcPts val="500"/>
              </a:spcBef>
              <a:buFont typeface="Arial"/>
              <a:buChar char="•"/>
            </a:pPr>
            <a:r>
              <a:rPr lang="en-US" sz="2200">
                <a:latin typeface="Calibri"/>
              </a:rPr>
              <a:t>Time constraints</a:t>
            </a:r>
            <a:endParaRPr lang="en-US" sz="2200">
              <a:latin typeface="Calibri"/>
              <a:cs typeface="Calibri"/>
            </a:endParaRPr>
          </a:p>
          <a:p>
            <a:pPr marL="285750" indent="-285750">
              <a:lnSpc>
                <a:spcPct val="100000"/>
              </a:lnSpc>
              <a:spcBef>
                <a:spcPts val="500"/>
              </a:spcBef>
              <a:buFont typeface="Arial"/>
              <a:buChar char="•"/>
            </a:pPr>
            <a:r>
              <a:rPr lang="en-US" sz="2200">
                <a:latin typeface="Calibri"/>
              </a:rPr>
              <a:t>Emphasis on evidence-based practice </a:t>
            </a:r>
            <a:endParaRPr lang="en-US" sz="2200">
              <a:latin typeface="Calibri"/>
              <a:cs typeface="Calibri"/>
            </a:endParaRPr>
          </a:p>
          <a:p>
            <a:pPr marL="285750" indent="-285750">
              <a:lnSpc>
                <a:spcPct val="100000"/>
              </a:lnSpc>
              <a:spcBef>
                <a:spcPts val="500"/>
              </a:spcBef>
              <a:buFont typeface="Arial"/>
              <a:buChar char="•"/>
            </a:pPr>
            <a:r>
              <a:rPr lang="en-US" sz="2200">
                <a:latin typeface="Calibri"/>
              </a:rPr>
              <a:t>Lack of collaborators </a:t>
            </a:r>
            <a:endParaRPr lang="en-US" sz="2200">
              <a:latin typeface="Calibri"/>
              <a:cs typeface="Calibri"/>
            </a:endParaRPr>
          </a:p>
          <a:p>
            <a:pPr marL="285750" indent="-285750">
              <a:lnSpc>
                <a:spcPct val="100000"/>
              </a:lnSpc>
              <a:spcBef>
                <a:spcPts val="500"/>
              </a:spcBef>
              <a:buFont typeface="Arial"/>
              <a:buChar char="•"/>
            </a:pPr>
            <a:r>
              <a:rPr lang="en-US" sz="2200">
                <a:latin typeface="Calibri"/>
                <a:cs typeface="Calibri"/>
              </a:rPr>
              <a:t>Social comparisons and competition</a:t>
            </a:r>
          </a:p>
          <a:p>
            <a:pPr marL="285750" indent="-285750">
              <a:lnSpc>
                <a:spcPct val="100000"/>
              </a:lnSpc>
              <a:spcBef>
                <a:spcPts val="500"/>
              </a:spcBef>
              <a:buFont typeface="Arial"/>
              <a:buChar char="•"/>
            </a:pPr>
            <a:r>
              <a:rPr lang="en-US" sz="2200">
                <a:latin typeface="Calibri"/>
                <a:cs typeface="Calibri"/>
              </a:rPr>
              <a:t>Obvious rewards tied to routine behaviors</a:t>
            </a:r>
          </a:p>
          <a:p>
            <a:pPr marL="285750" indent="-285750">
              <a:lnSpc>
                <a:spcPct val="100000"/>
              </a:lnSpc>
              <a:spcBef>
                <a:spcPts val="500"/>
              </a:spcBef>
              <a:buFont typeface="Arial"/>
              <a:buChar char="•"/>
            </a:pPr>
            <a:r>
              <a:rPr lang="en-US" sz="2200">
                <a:latin typeface="Calibri"/>
                <a:cs typeface="Calibri"/>
              </a:rPr>
              <a:t>Public evaluations</a:t>
            </a:r>
          </a:p>
          <a:p>
            <a:pPr marL="285750" indent="-285750">
              <a:lnSpc>
                <a:spcPct val="100000"/>
              </a:lnSpc>
              <a:spcBef>
                <a:spcPts val="500"/>
              </a:spcBef>
              <a:buFont typeface="Arial"/>
              <a:buChar char="•"/>
            </a:pPr>
            <a:r>
              <a:rPr lang="en-US" sz="2200">
                <a:latin typeface="Calibri"/>
                <a:cs typeface="Calibri"/>
              </a:rPr>
              <a:t>High standards </a:t>
            </a:r>
          </a:p>
          <a:p>
            <a:pPr marL="285750" indent="-285750">
              <a:lnSpc>
                <a:spcPct val="100000"/>
              </a:lnSpc>
              <a:spcBef>
                <a:spcPts val="500"/>
              </a:spcBef>
              <a:buFont typeface="Arial"/>
              <a:buChar char="•"/>
            </a:pPr>
            <a:r>
              <a:rPr lang="en-US" sz="2200">
                <a:latin typeface="Calibri"/>
                <a:cs typeface="Calibri"/>
              </a:rPr>
              <a:t>Limiting Mindsets</a:t>
            </a:r>
          </a:p>
          <a:p>
            <a:pPr marL="285750" indent="-285750">
              <a:lnSpc>
                <a:spcPct val="100000"/>
              </a:lnSpc>
              <a:spcBef>
                <a:spcPts val="500"/>
              </a:spcBef>
              <a:buFont typeface="Arial"/>
              <a:buChar char="•"/>
            </a:pPr>
            <a:r>
              <a:rPr lang="en-US" sz="2200">
                <a:latin typeface="Calibri"/>
                <a:cs typeface="Calibri"/>
              </a:rPr>
              <a:t>Reluctance to embrace one’s identity as a “Creative” person</a:t>
            </a:r>
          </a:p>
        </p:txBody>
      </p:sp>
      <p:pic>
        <p:nvPicPr>
          <p:cNvPr id="5" name="Picture 5" descr="A picture containing yellow, toy&#10;&#10;Description automatically generated">
            <a:extLst>
              <a:ext uri="{FF2B5EF4-FFF2-40B4-BE49-F238E27FC236}">
                <a16:creationId xmlns:a16="http://schemas.microsoft.com/office/drawing/2014/main" id="{ACF9E059-4EE2-37C2-5026-A8FB6FE7AD6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681" y="136152"/>
            <a:ext cx="3121398" cy="2097741"/>
          </a:xfrm>
          <a:prstGeom prst="rect">
            <a:avLst/>
          </a:prstGeom>
        </p:spPr>
      </p:pic>
      <p:sp>
        <p:nvSpPr>
          <p:cNvPr id="6" name="TextBox 5">
            <a:extLst>
              <a:ext uri="{FF2B5EF4-FFF2-40B4-BE49-F238E27FC236}">
                <a16:creationId xmlns:a16="http://schemas.microsoft.com/office/drawing/2014/main" id="{DDB32A13-B3CE-D8C2-FAE7-25C6FFCDCA80}"/>
              </a:ext>
            </a:extLst>
          </p:cNvPr>
          <p:cNvSpPr txBox="1"/>
          <p:nvPr/>
        </p:nvSpPr>
        <p:spPr>
          <a:xfrm>
            <a:off x="-1681" y="2897841"/>
            <a:ext cx="2743200" cy="317500"/>
          </a:xfrm>
          <a:prstGeom prst="rect">
            <a:avLst/>
          </a:prstGeom>
        </p:spPr>
        <p:txBody>
          <a:bodyPr>
            <a:normAutofit fontScale="62500" lnSpcReduction="20000"/>
          </a:bodyPr>
          <a:lstStyle/>
          <a:p>
            <a:r>
              <a:rPr lang="en-US">
                <a:solidFill>
                  <a:srgbClr val="595959"/>
                </a:solidFill>
                <a:hlinkClick r:id="rId4">
                  <a:extLst>
                    <a:ext uri="{A12FA001-AC4F-418D-AE19-62706E023703}">
                      <ahyp:hlinkClr xmlns:ahyp="http://schemas.microsoft.com/office/drawing/2018/hyperlinkcolor" val="tx"/>
                    </a:ext>
                  </a:extLst>
                </a:hlinkClick>
              </a:rPr>
              <a:t>This Photo</a:t>
            </a:r>
            <a:r>
              <a:rPr lang="en-US">
                <a:solidFill>
                  <a:srgbClr val="595959"/>
                </a:solidFill>
              </a:rPr>
              <a:t> by Unknown author is licensed under </a:t>
            </a:r>
            <a:r>
              <a:rPr lang="en-US">
                <a:solidFill>
                  <a:srgbClr val="595959"/>
                </a:solidFill>
                <a:hlinkClick r:id="rId5">
                  <a:extLst>
                    <a:ext uri="{A12FA001-AC4F-418D-AE19-62706E023703}">
                      <ahyp:hlinkClr xmlns:ahyp="http://schemas.microsoft.com/office/drawing/2018/hyperlinkcolor" val="tx"/>
                    </a:ext>
                  </a:extLst>
                </a:hlinkClick>
              </a:rPr>
              <a:t>CC BY</a:t>
            </a:r>
            <a:r>
              <a:rPr lang="en-US">
                <a:solidFill>
                  <a:srgbClr val="595959"/>
                </a:solidFill>
              </a:rPr>
              <a:t>.</a:t>
            </a:r>
          </a:p>
        </p:txBody>
      </p:sp>
    </p:spTree>
    <p:extLst>
      <p:ext uri="{BB962C8B-B14F-4D97-AF65-F5344CB8AC3E}">
        <p14:creationId xmlns:p14="http://schemas.microsoft.com/office/powerpoint/2010/main" val="11859481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2564E-0378-AF93-401D-47AF7B8A2E4A}"/>
              </a:ext>
            </a:extLst>
          </p:cNvPr>
          <p:cNvSpPr>
            <a:spLocks noGrp="1"/>
          </p:cNvSpPr>
          <p:nvPr>
            <p:ph type="title"/>
          </p:nvPr>
        </p:nvSpPr>
        <p:spPr>
          <a:xfrm>
            <a:off x="300877" y="114160"/>
            <a:ext cx="4155142" cy="1010980"/>
          </a:xfrm>
        </p:spPr>
        <p:txBody>
          <a:bodyPr>
            <a:normAutofit/>
          </a:bodyPr>
          <a:lstStyle/>
          <a:p>
            <a:r>
              <a:rPr lang="en-US" sz="3600">
                <a:latin typeface="Calibri"/>
              </a:rPr>
              <a:t>Reflect and Share</a:t>
            </a:r>
            <a:endParaRPr lang="en-US" sz="3600">
              <a:latin typeface="Calibri"/>
              <a:cs typeface="Calibri"/>
            </a:endParaRPr>
          </a:p>
        </p:txBody>
      </p:sp>
      <p:sp>
        <p:nvSpPr>
          <p:cNvPr id="3" name="Text Placeholder 2">
            <a:extLst>
              <a:ext uri="{FF2B5EF4-FFF2-40B4-BE49-F238E27FC236}">
                <a16:creationId xmlns:a16="http://schemas.microsoft.com/office/drawing/2014/main" id="{DDF59884-442E-0932-AC15-72BC249FEBE6}"/>
              </a:ext>
            </a:extLst>
          </p:cNvPr>
          <p:cNvSpPr>
            <a:spLocks noGrp="1"/>
          </p:cNvSpPr>
          <p:nvPr>
            <p:ph idx="1"/>
          </p:nvPr>
        </p:nvSpPr>
        <p:spPr>
          <a:xfrm>
            <a:off x="158003" y="1038180"/>
            <a:ext cx="5455023" cy="3594543"/>
          </a:xfrm>
        </p:spPr>
        <p:txBody>
          <a:bodyPr vert="horz" lIns="91440" tIns="45720" rIns="91440" bIns="45720" rtlCol="0" anchor="t">
            <a:normAutofit/>
          </a:bodyPr>
          <a:lstStyle/>
          <a:p>
            <a:pPr marL="285750" indent="-285750">
              <a:lnSpc>
                <a:spcPct val="110000"/>
              </a:lnSpc>
              <a:buFont typeface="Arial"/>
              <a:buChar char="•"/>
            </a:pPr>
            <a:r>
              <a:rPr lang="en-US" sz="2400">
                <a:latin typeface="Calibri"/>
              </a:rPr>
              <a:t>Reflecting on your creative strengths, what current</a:t>
            </a:r>
            <a:r>
              <a:rPr lang="en-US" sz="2400">
                <a:latin typeface="Calibri"/>
                <a:ea typeface="Calibri"/>
              </a:rPr>
              <a:t> </a:t>
            </a:r>
            <a:r>
              <a:rPr lang="en-US" sz="2400">
                <a:latin typeface="Calibri"/>
              </a:rPr>
              <a:t>barriers </a:t>
            </a:r>
            <a:r>
              <a:rPr lang="en-US" sz="2400">
                <a:latin typeface="Calibri"/>
                <a:ea typeface="Calibri"/>
              </a:rPr>
              <a:t>prevent you from moving forward with your creativity?</a:t>
            </a:r>
            <a:br>
              <a:rPr lang="en-US" sz="2400">
                <a:latin typeface="Calibri"/>
                <a:ea typeface="Calibri"/>
              </a:rPr>
            </a:br>
            <a:endParaRPr lang="en-US"/>
          </a:p>
          <a:p>
            <a:pPr marL="285750" indent="-285750">
              <a:lnSpc>
                <a:spcPct val="110000"/>
              </a:lnSpc>
              <a:buFont typeface="Arial"/>
              <a:buChar char="•"/>
            </a:pPr>
            <a:r>
              <a:rPr lang="en-US" sz="2400">
                <a:latin typeface="Calibri"/>
                <a:ea typeface="Calibri"/>
              </a:rPr>
              <a:t>When you return to the workplace, what are you able to do to overcome the identified barriers?</a:t>
            </a:r>
            <a:endParaRPr lang="en-US" sz="2400">
              <a:latin typeface="Calibri"/>
              <a:ea typeface="Calibri"/>
              <a:cs typeface="Calibri"/>
            </a:endParaRPr>
          </a:p>
        </p:txBody>
      </p:sp>
      <p:pic>
        <p:nvPicPr>
          <p:cNvPr id="4" name="Picture 4" descr="Top view of office chairs arranged around white round table">
            <a:extLst>
              <a:ext uri="{FF2B5EF4-FFF2-40B4-BE49-F238E27FC236}">
                <a16:creationId xmlns:a16="http://schemas.microsoft.com/office/drawing/2014/main" id="{6D6C2E42-17C8-135E-CEB1-EC54D0D15684}"/>
              </a:ext>
            </a:extLst>
          </p:cNvPr>
          <p:cNvPicPr>
            <a:picLocks noChangeAspect="1"/>
          </p:cNvPicPr>
          <p:nvPr/>
        </p:nvPicPr>
        <p:blipFill>
          <a:blip r:embed="rId2"/>
          <a:stretch>
            <a:fillRect/>
          </a:stretch>
        </p:blipFill>
        <p:spPr>
          <a:xfrm>
            <a:off x="5841460" y="2342455"/>
            <a:ext cx="3300587" cy="2759943"/>
          </a:xfrm>
          <a:prstGeom prst="rect">
            <a:avLst/>
          </a:prstGeom>
        </p:spPr>
      </p:pic>
      <p:pic>
        <p:nvPicPr>
          <p:cNvPr id="5" name="Picture 5" descr="A picture containing indoor&#10;&#10;Description automatically generated">
            <a:extLst>
              <a:ext uri="{FF2B5EF4-FFF2-40B4-BE49-F238E27FC236}">
                <a16:creationId xmlns:a16="http://schemas.microsoft.com/office/drawing/2014/main" id="{018E349E-5AC0-03D5-2C25-3E700166F7F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830982" y="3796"/>
            <a:ext cx="3297890" cy="2211172"/>
          </a:xfrm>
          <a:prstGeom prst="rect">
            <a:avLst/>
          </a:prstGeom>
        </p:spPr>
      </p:pic>
      <p:sp>
        <p:nvSpPr>
          <p:cNvPr id="6" name="TextBox 5">
            <a:extLst>
              <a:ext uri="{FF2B5EF4-FFF2-40B4-BE49-F238E27FC236}">
                <a16:creationId xmlns:a16="http://schemas.microsoft.com/office/drawing/2014/main" id="{2160818E-C29E-C20B-5295-0AB9B3F3850B}"/>
              </a:ext>
            </a:extLst>
          </p:cNvPr>
          <p:cNvSpPr txBox="1"/>
          <p:nvPr/>
        </p:nvSpPr>
        <p:spPr>
          <a:xfrm>
            <a:off x="6377268" y="2064031"/>
            <a:ext cx="2743200" cy="317500"/>
          </a:xfrm>
          <a:prstGeom prst="rect">
            <a:avLst/>
          </a:prstGeom>
        </p:spPr>
        <p:txBody>
          <a:bodyPr>
            <a:normAutofit fontScale="62500" lnSpcReduction="20000"/>
          </a:bodyPr>
          <a:lstStyle/>
          <a:p>
            <a:r>
              <a:rPr lang="en-US">
                <a:hlinkClick r:id="rId4"/>
              </a:rPr>
              <a:t>This Photo</a:t>
            </a:r>
            <a:r>
              <a:rPr lang="en-US"/>
              <a:t> by Unknown author is licensed under </a:t>
            </a:r>
            <a:r>
              <a:rPr lang="en-US">
                <a:hlinkClick r:id="rId5"/>
              </a:rPr>
              <a:t>CC BY-NC-ND</a:t>
            </a:r>
            <a:r>
              <a:rPr lang="en-US"/>
              <a:t>.</a:t>
            </a:r>
          </a:p>
        </p:txBody>
      </p:sp>
    </p:spTree>
    <p:extLst>
      <p:ext uri="{BB962C8B-B14F-4D97-AF65-F5344CB8AC3E}">
        <p14:creationId xmlns:p14="http://schemas.microsoft.com/office/powerpoint/2010/main" val="33864974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latin typeface="Calibri"/>
                <a:cs typeface="Calibri"/>
              </a:rPr>
              <a:t>Re-igniting Creativity</a:t>
            </a:r>
          </a:p>
        </p:txBody>
      </p:sp>
      <p:sp>
        <p:nvSpPr>
          <p:cNvPr id="3" name="Text Placeholder 2"/>
          <p:cNvSpPr>
            <a:spLocks noGrp="1"/>
          </p:cNvSpPr>
          <p:nvPr>
            <p:ph idx="1"/>
          </p:nvPr>
        </p:nvSpPr>
        <p:spPr/>
        <p:txBody>
          <a:bodyPr vert="horz" lIns="91440" tIns="45720" rIns="91440" bIns="45720" rtlCol="0" anchor="t">
            <a:noAutofit/>
          </a:bodyPr>
          <a:lstStyle/>
          <a:p>
            <a:pPr marL="0" indent="0">
              <a:lnSpc>
                <a:spcPct val="114999"/>
              </a:lnSpc>
              <a:buNone/>
            </a:pPr>
            <a:r>
              <a:rPr lang="en-US" sz="2000"/>
              <a:t>•Take control of your schedule</a:t>
            </a:r>
            <a:endParaRPr lang="en-US" sz="2000">
              <a:cs typeface="Calibri" panose="020F0502020204030204"/>
            </a:endParaRPr>
          </a:p>
          <a:p>
            <a:pPr marL="0" indent="0">
              <a:lnSpc>
                <a:spcPct val="114999"/>
              </a:lnSpc>
              <a:buNone/>
            </a:pPr>
            <a:r>
              <a:rPr lang="en-US" sz="2000"/>
              <a:t>•Connect the dots AND be prepared for serendipity in your life</a:t>
            </a:r>
            <a:endParaRPr lang="en-US" sz="2000">
              <a:cs typeface="Calibri"/>
            </a:endParaRPr>
          </a:p>
          <a:p>
            <a:pPr marL="0" indent="0">
              <a:lnSpc>
                <a:spcPct val="114999"/>
              </a:lnSpc>
              <a:buNone/>
            </a:pPr>
            <a:r>
              <a:rPr lang="en-US" sz="2000"/>
              <a:t>•Make time for daydreaming</a:t>
            </a:r>
            <a:endParaRPr lang="en-US" sz="2000">
              <a:cs typeface="Calibri" panose="020F0502020204030204"/>
            </a:endParaRPr>
          </a:p>
          <a:p>
            <a:pPr marL="0" indent="0">
              <a:lnSpc>
                <a:spcPct val="114999"/>
              </a:lnSpc>
              <a:buNone/>
            </a:pPr>
            <a:r>
              <a:rPr lang="en-US" sz="2000"/>
              <a:t>•Shape your space AND find your creative partner</a:t>
            </a:r>
            <a:endParaRPr lang="en-US" sz="2000">
              <a:cs typeface="Calibri"/>
            </a:endParaRPr>
          </a:p>
          <a:p>
            <a:pPr marL="0" indent="0">
              <a:lnSpc>
                <a:spcPct val="114999"/>
              </a:lnSpc>
              <a:buNone/>
            </a:pPr>
            <a:r>
              <a:rPr lang="en-US" sz="2000"/>
              <a:t>•Find out what you like and what you hate about your life</a:t>
            </a:r>
            <a:endParaRPr lang="en-US" sz="2000">
              <a:cs typeface="Calibri"/>
            </a:endParaRPr>
          </a:p>
          <a:p>
            <a:pPr marL="0" indent="0">
              <a:lnSpc>
                <a:spcPct val="114999"/>
              </a:lnSpc>
              <a:buNone/>
            </a:pPr>
            <a:r>
              <a:rPr lang="en-US" sz="2000"/>
              <a:t>•Start doing more of what you love and less of what you hate </a:t>
            </a:r>
            <a:endParaRPr lang="en-US" sz="2000">
              <a:cs typeface="Calibri" panose="020F0502020204030204"/>
            </a:endParaRPr>
          </a:p>
          <a:p>
            <a:pPr>
              <a:lnSpc>
                <a:spcPct val="114999"/>
              </a:lnSpc>
            </a:pPr>
            <a:endParaRPr lang="en-US">
              <a:cs typeface="Calibri" panose="020F0502020204030204"/>
            </a:endParaRPr>
          </a:p>
          <a:p>
            <a:endParaRPr lang="en-US">
              <a:cs typeface="Calibri" panose="020F0502020204030204"/>
            </a:endParaRPr>
          </a:p>
        </p:txBody>
      </p:sp>
    </p:spTree>
    <p:extLst>
      <p:ext uri="{BB962C8B-B14F-4D97-AF65-F5344CB8AC3E}">
        <p14:creationId xmlns:p14="http://schemas.microsoft.com/office/powerpoint/2010/main" val="35774495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6A813-6505-F9D6-9AB3-B00B2D5D7360}"/>
              </a:ext>
            </a:extLst>
          </p:cNvPr>
          <p:cNvSpPr>
            <a:spLocks noGrp="1"/>
          </p:cNvSpPr>
          <p:nvPr>
            <p:ph type="title"/>
          </p:nvPr>
        </p:nvSpPr>
        <p:spPr/>
        <p:txBody>
          <a:bodyPr/>
          <a:lstStyle/>
          <a:p>
            <a:pPr algn="ctr"/>
            <a:r>
              <a:rPr lang="en-US">
                <a:cs typeface="Calibri Light"/>
              </a:rPr>
              <a:t>Questions?</a:t>
            </a:r>
          </a:p>
        </p:txBody>
      </p:sp>
      <p:sp>
        <p:nvSpPr>
          <p:cNvPr id="3" name="Text Placeholder 2">
            <a:extLst>
              <a:ext uri="{FF2B5EF4-FFF2-40B4-BE49-F238E27FC236}">
                <a16:creationId xmlns:a16="http://schemas.microsoft.com/office/drawing/2014/main" id="{DB85D030-3CDD-0D73-A023-38DB1E8ACB03}"/>
              </a:ext>
            </a:extLst>
          </p:cNvPr>
          <p:cNvSpPr>
            <a:spLocks noGrp="1"/>
          </p:cNvSpPr>
          <p:nvPr>
            <p:ph idx="1"/>
          </p:nvPr>
        </p:nvSpPr>
        <p:spPr/>
        <p:txBody>
          <a:bodyPr vert="horz" lIns="91440" tIns="45720" rIns="91440" bIns="45720" rtlCol="0" anchor="t">
            <a:normAutofit/>
          </a:bodyPr>
          <a:lstStyle/>
          <a:p>
            <a:r>
              <a:rPr lang="en-US" dirty="0">
                <a:ea typeface="+mn-lt"/>
                <a:cs typeface="+mn-lt"/>
              </a:rPr>
              <a:t>Vineeth John, MD, MBA – </a:t>
            </a:r>
            <a:r>
              <a:rPr lang="en-US" dirty="0">
                <a:ea typeface="+mn-lt"/>
                <a:cs typeface="+mn-lt"/>
                <a:hlinkClick r:id="rId2"/>
              </a:rPr>
              <a:t>vineeth.p.john@uth.tmc.edu</a:t>
            </a:r>
            <a:r>
              <a:rPr lang="en-US" dirty="0">
                <a:ea typeface="+mn-lt"/>
                <a:cs typeface="+mn-lt"/>
              </a:rPr>
              <a:t> </a:t>
            </a:r>
            <a:endParaRPr lang="en-US" dirty="0">
              <a:cs typeface="Calibri" panose="020F0502020204030204"/>
            </a:endParaRPr>
          </a:p>
          <a:p>
            <a:r>
              <a:rPr lang="en-US" dirty="0">
                <a:ea typeface="+mn-lt"/>
                <a:cs typeface="+mn-lt"/>
              </a:rPr>
              <a:t>John Riggs, MD, MS- </a:t>
            </a:r>
            <a:r>
              <a:rPr lang="en-US" dirty="0" err="1">
                <a:solidFill>
                  <a:schemeClr val="accent1">
                    <a:lumMod val="50000"/>
                  </a:schemeClr>
                </a:solidFill>
                <a:ea typeface="+mn-lt"/>
                <a:cs typeface="+mn-lt"/>
              </a:rPr>
              <a:t>john.w.riggs@uth.tmc.edu</a:t>
            </a:r>
            <a:endParaRPr lang="en-US" dirty="0">
              <a:solidFill>
                <a:schemeClr val="accent1">
                  <a:lumMod val="50000"/>
                </a:schemeClr>
              </a:solidFill>
            </a:endParaRPr>
          </a:p>
          <a:p>
            <a:r>
              <a:rPr lang="en-US" dirty="0">
                <a:ea typeface="+mn-lt"/>
                <a:cs typeface="+mn-lt"/>
              </a:rPr>
              <a:t>Abbey Bachmann, PhD, MEd – </a:t>
            </a:r>
            <a:r>
              <a:rPr lang="en-US" dirty="0">
                <a:ea typeface="+mn-lt"/>
                <a:cs typeface="+mn-lt"/>
                <a:hlinkClick r:id="rId3"/>
              </a:rPr>
              <a:t>abbey.m.bachmann@uth.tmc.edu</a:t>
            </a:r>
            <a:r>
              <a:rPr lang="en-US" dirty="0">
                <a:ea typeface="+mn-lt"/>
                <a:cs typeface="+mn-lt"/>
              </a:rPr>
              <a:t> </a:t>
            </a:r>
            <a:endParaRPr lang="en-US" dirty="0"/>
          </a:p>
          <a:p>
            <a:r>
              <a:rPr lang="en-US" dirty="0">
                <a:ea typeface="+mn-lt"/>
                <a:cs typeface="+mn-lt"/>
              </a:rPr>
              <a:t>Samuel </a:t>
            </a:r>
            <a:r>
              <a:rPr lang="en-US" dirty="0" err="1">
                <a:ea typeface="+mn-lt"/>
                <a:cs typeface="+mn-lt"/>
              </a:rPr>
              <a:t>Neher</a:t>
            </a:r>
            <a:r>
              <a:rPr lang="en-US" dirty="0">
                <a:ea typeface="+mn-lt"/>
                <a:cs typeface="+mn-lt"/>
              </a:rPr>
              <a:t>, MS, EdD - </a:t>
            </a:r>
            <a:r>
              <a:rPr lang="en-US" dirty="0">
                <a:ea typeface="+mn-lt"/>
                <a:cs typeface="+mn-lt"/>
                <a:hlinkClick r:id="rId4"/>
              </a:rPr>
              <a:t>samuel.e.neher@uth.tmc.edu</a:t>
            </a:r>
            <a:r>
              <a:rPr lang="en-US" dirty="0">
                <a:ea typeface="+mn-lt"/>
                <a:cs typeface="+mn-lt"/>
              </a:rPr>
              <a:t>   </a:t>
            </a:r>
            <a:endParaRPr lang="en-US" dirty="0"/>
          </a:p>
          <a:p>
            <a:r>
              <a:rPr lang="en-US" dirty="0">
                <a:ea typeface="+mn-lt"/>
                <a:cs typeface="+mn-lt"/>
              </a:rPr>
              <a:t>Peggy Hsieh, MEd, PhD - </a:t>
            </a:r>
            <a:r>
              <a:rPr lang="en-US" dirty="0">
                <a:ea typeface="+mn-lt"/>
                <a:cs typeface="+mn-lt"/>
                <a:hlinkClick r:id="rId5"/>
              </a:rPr>
              <a:t>peggy.h.huang@uth.tmc.edu</a:t>
            </a:r>
            <a:r>
              <a:rPr lang="en-US" dirty="0">
                <a:ea typeface="+mn-lt"/>
                <a:cs typeface="+mn-lt"/>
              </a:rPr>
              <a:t> </a:t>
            </a:r>
            <a:endParaRPr lang="en-US" dirty="0">
              <a:cs typeface="Calibri"/>
            </a:endParaRPr>
          </a:p>
        </p:txBody>
      </p:sp>
      <p:pic>
        <p:nvPicPr>
          <p:cNvPr id="4" name="Picture 4" descr="Logo, company name&#10;&#10;Description automatically generated">
            <a:extLst>
              <a:ext uri="{FF2B5EF4-FFF2-40B4-BE49-F238E27FC236}">
                <a16:creationId xmlns:a16="http://schemas.microsoft.com/office/drawing/2014/main" id="{1FAB5081-D5D7-E211-28C5-1FFD437A78D2}"/>
              </a:ext>
            </a:extLst>
          </p:cNvPr>
          <p:cNvPicPr>
            <a:picLocks noChangeAspect="1"/>
          </p:cNvPicPr>
          <p:nvPr/>
        </p:nvPicPr>
        <p:blipFill>
          <a:blip r:embed="rId6"/>
          <a:stretch>
            <a:fillRect/>
          </a:stretch>
        </p:blipFill>
        <p:spPr>
          <a:xfrm>
            <a:off x="2970213" y="3679724"/>
            <a:ext cx="2743200" cy="895552"/>
          </a:xfrm>
          <a:prstGeom prst="rect">
            <a:avLst/>
          </a:prstGeom>
        </p:spPr>
      </p:pic>
    </p:spTree>
    <p:extLst>
      <p:ext uri="{BB962C8B-B14F-4D97-AF65-F5344CB8AC3E}">
        <p14:creationId xmlns:p14="http://schemas.microsoft.com/office/powerpoint/2010/main" val="3502972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BAEEFE-ADAE-4483-815C-9976B165EF25}"/>
              </a:ext>
            </a:extLst>
          </p:cNvPr>
          <p:cNvPicPr>
            <a:picLocks noChangeAspect="1"/>
          </p:cNvPicPr>
          <p:nvPr/>
        </p:nvPicPr>
        <p:blipFill>
          <a:blip r:embed="rId3"/>
          <a:stretch>
            <a:fillRect/>
          </a:stretch>
        </p:blipFill>
        <p:spPr>
          <a:xfrm>
            <a:off x="0" y="274950"/>
            <a:ext cx="9144000" cy="4593600"/>
          </a:xfrm>
          <a:prstGeom prst="rect">
            <a:avLst/>
          </a:prstGeom>
        </p:spPr>
      </p:pic>
      <p:sp>
        <p:nvSpPr>
          <p:cNvPr id="4" name="TextBox 3">
            <a:extLst>
              <a:ext uri="{FF2B5EF4-FFF2-40B4-BE49-F238E27FC236}">
                <a16:creationId xmlns:a16="http://schemas.microsoft.com/office/drawing/2014/main" id="{1530CBCB-ADC0-450A-B25B-024B8EDD440B}"/>
              </a:ext>
            </a:extLst>
          </p:cNvPr>
          <p:cNvSpPr txBox="1"/>
          <p:nvPr/>
        </p:nvSpPr>
        <p:spPr>
          <a:xfrm>
            <a:off x="2226785" y="4704089"/>
            <a:ext cx="4495800" cy="276995"/>
          </a:xfrm>
          <a:prstGeom prst="rect">
            <a:avLst/>
          </a:prstGeom>
          <a:noFill/>
          <a:ln w="381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solidFill>
                  <a:srgbClr val="000000"/>
                </a:solidFill>
                <a:effectLst/>
                <a:uFillTx/>
                <a:latin typeface="+mn-lt"/>
                <a:ea typeface="+mn-ea"/>
                <a:cs typeface="+mn-cs"/>
                <a:sym typeface="Calibri"/>
              </a:rPr>
              <a:t>           Credit: Dr. Elizabeth Armstrong,  Harvard Macy Institute</a:t>
            </a:r>
          </a:p>
        </p:txBody>
      </p:sp>
    </p:spTree>
    <p:extLst>
      <p:ext uri="{BB962C8B-B14F-4D97-AF65-F5344CB8AC3E}">
        <p14:creationId xmlns:p14="http://schemas.microsoft.com/office/powerpoint/2010/main" val="63718638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8DA12-A94B-DF03-CCD2-558B6719AD52}"/>
              </a:ext>
            </a:extLst>
          </p:cNvPr>
          <p:cNvSpPr>
            <a:spLocks noGrp="1"/>
          </p:cNvSpPr>
          <p:nvPr>
            <p:ph type="title"/>
          </p:nvPr>
        </p:nvSpPr>
        <p:spPr>
          <a:xfrm>
            <a:off x="168264" y="131260"/>
            <a:ext cx="8520601" cy="572701"/>
          </a:xfrm>
        </p:spPr>
        <p:txBody>
          <a:bodyPr/>
          <a:lstStyle/>
          <a:p>
            <a:r>
              <a:rPr lang="en-US" dirty="0"/>
              <a:t> 5 Skills for Creative Individuals:</a:t>
            </a:r>
          </a:p>
        </p:txBody>
      </p:sp>
      <p:sp>
        <p:nvSpPr>
          <p:cNvPr id="3" name="Text Placeholder 2">
            <a:extLst>
              <a:ext uri="{FF2B5EF4-FFF2-40B4-BE49-F238E27FC236}">
                <a16:creationId xmlns:a16="http://schemas.microsoft.com/office/drawing/2014/main" id="{AD3A9CA0-475F-3AE0-5749-4D36D26CFEF0}"/>
              </a:ext>
            </a:extLst>
          </p:cNvPr>
          <p:cNvSpPr>
            <a:spLocks noGrp="1"/>
          </p:cNvSpPr>
          <p:nvPr>
            <p:ph type="body" idx="1"/>
          </p:nvPr>
        </p:nvSpPr>
        <p:spPr/>
        <p:txBody>
          <a:bodyPr/>
          <a:lstStyle/>
          <a:p>
            <a:endParaRPr lang="en-US" dirty="0"/>
          </a:p>
        </p:txBody>
      </p:sp>
      <p:pic>
        <p:nvPicPr>
          <p:cNvPr id="5" name="Picture 4" descr="A diagram of a diagram of a scientific experiment&#10;&#10;Description automatically generated with medium confidence">
            <a:extLst>
              <a:ext uri="{FF2B5EF4-FFF2-40B4-BE49-F238E27FC236}">
                <a16:creationId xmlns:a16="http://schemas.microsoft.com/office/drawing/2014/main" id="{8499E5C6-504C-0830-371A-2AE7455203EF}"/>
              </a:ext>
            </a:extLst>
          </p:cNvPr>
          <p:cNvPicPr>
            <a:picLocks noChangeAspect="1"/>
          </p:cNvPicPr>
          <p:nvPr/>
        </p:nvPicPr>
        <p:blipFill>
          <a:blip r:embed="rId2"/>
          <a:stretch>
            <a:fillRect/>
          </a:stretch>
        </p:blipFill>
        <p:spPr>
          <a:xfrm>
            <a:off x="311699" y="574625"/>
            <a:ext cx="8832301" cy="4568875"/>
          </a:xfrm>
          <a:prstGeom prst="rect">
            <a:avLst/>
          </a:prstGeom>
        </p:spPr>
      </p:pic>
    </p:spTree>
    <p:extLst>
      <p:ext uri="{BB962C8B-B14F-4D97-AF65-F5344CB8AC3E}">
        <p14:creationId xmlns:p14="http://schemas.microsoft.com/office/powerpoint/2010/main" val="277894525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Image result for Wired to crea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38" name="Picture 6" descr="Image result for Wired to cre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24400" y="4705350"/>
            <a:ext cx="4684222" cy="369332"/>
          </a:xfrm>
          <a:prstGeom prst="rect">
            <a:avLst/>
          </a:prstGeom>
          <a:noFill/>
        </p:spPr>
        <p:txBody>
          <a:bodyPr wrap="square" rtlCol="0">
            <a:spAutoFit/>
          </a:bodyPr>
          <a:lstStyle/>
          <a:p>
            <a:r>
              <a:rPr lang="en-US" sz="1800">
                <a:solidFill>
                  <a:schemeClr val="bg1"/>
                </a:solidFill>
                <a:latin typeface="Arial Black" panose="020B0A04020102020204" pitchFamily="34" charset="0"/>
              </a:rPr>
              <a:t>NEUROSCIENCE OF CREATIVITY</a:t>
            </a:r>
          </a:p>
        </p:txBody>
      </p:sp>
    </p:spTree>
    <p:extLst>
      <p:ext uri="{BB962C8B-B14F-4D97-AF65-F5344CB8AC3E}">
        <p14:creationId xmlns:p14="http://schemas.microsoft.com/office/powerpoint/2010/main" val="3413640856"/>
      </p:ext>
    </p:extLst>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light-2">
  <a:themeElements>
    <a:clrScheme name="simple-light-2">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light-2">
      <a:majorFont>
        <a:latin typeface="Helvetica"/>
        <a:ea typeface="Helvetica"/>
        <a:cs typeface="Helvetica"/>
      </a:majorFont>
      <a:minorFont>
        <a:latin typeface="Calibri"/>
        <a:ea typeface="Calibri"/>
        <a:cs typeface="Calibri"/>
      </a:minorFont>
    </a:fontScheme>
    <a:fmtScheme name="simple-light-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simple-light-2">
  <a:themeElements>
    <a:clrScheme name="simple-light-2">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light-2">
      <a:majorFont>
        <a:latin typeface="Helvetica"/>
        <a:ea typeface="Helvetica"/>
        <a:cs typeface="Helvetica"/>
      </a:majorFont>
      <a:minorFont>
        <a:latin typeface="Calibri"/>
        <a:ea typeface="Calibri"/>
        <a:cs typeface="Calibri"/>
      </a:minorFont>
    </a:fontScheme>
    <a:fmtScheme name="simple-light-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3C468DC781D942853E4E9EA4897B54" ma:contentTypeVersion="13" ma:contentTypeDescription="Create a new document." ma:contentTypeScope="" ma:versionID="94c50cabe246d2725b81154238e7c6df">
  <xsd:schema xmlns:xsd="http://www.w3.org/2001/XMLSchema" xmlns:xs="http://www.w3.org/2001/XMLSchema" xmlns:p="http://schemas.microsoft.com/office/2006/metadata/properties" xmlns:ns3="884a73c4-6b46-4194-aff2-466d06054772" xmlns:ns4="a9f52ccf-fdc0-47ce-bb01-cbcd3f055404" targetNamespace="http://schemas.microsoft.com/office/2006/metadata/properties" ma:root="true" ma:fieldsID="18af1f8fc42f7d850064ae358b664ffd" ns3:_="" ns4:_="">
    <xsd:import namespace="884a73c4-6b46-4194-aff2-466d06054772"/>
    <xsd:import namespace="a9f52ccf-fdc0-47ce-bb01-cbcd3f05540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4a73c4-6b46-4194-aff2-466d060547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9f52ccf-fdc0-47ce-bb01-cbcd3f05540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19FBAD2-7E71-4979-83E3-1F9B729ED0F6}">
  <ds:schemaRefs>
    <ds:schemaRef ds:uri="884a73c4-6b46-4194-aff2-466d06054772"/>
    <ds:schemaRef ds:uri="a9f52ccf-fdc0-47ce-bb01-cbcd3f0554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F8A236F-5940-4422-873F-DB63F5CD3DC1}">
  <ds:schemaRefs>
    <ds:schemaRef ds:uri="http://schemas.microsoft.com/sharepoint/v3/contenttype/forms"/>
  </ds:schemaRefs>
</ds:datastoreItem>
</file>

<file path=customXml/itemProps3.xml><?xml version="1.0" encoding="utf-8"?>
<ds:datastoreItem xmlns:ds="http://schemas.openxmlformats.org/officeDocument/2006/customXml" ds:itemID="{08EB8C80-34FC-4075-8CF8-2DBA14C80180}">
  <ds:schemaRefs>
    <ds:schemaRef ds:uri="884a73c4-6b46-4194-aff2-466d06054772"/>
    <ds:schemaRef ds:uri="a9f52ccf-fdc0-47ce-bb01-cbcd3f0554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420</TotalTime>
  <Words>1094</Words>
  <Application>Microsoft Macintosh PowerPoint</Application>
  <PresentationFormat>On-screen Show (16:9)</PresentationFormat>
  <Paragraphs>134</Paragraphs>
  <Slides>63</Slides>
  <Notes>17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63</vt:i4>
      </vt:variant>
    </vt:vector>
  </HeadingPairs>
  <TitlesOfParts>
    <vt:vector size="75" baseType="lpstr">
      <vt:lpstr>Calibri Light</vt:lpstr>
      <vt:lpstr>Arial</vt:lpstr>
      <vt:lpstr>Tw Cen MT</vt:lpstr>
      <vt:lpstr>Calibri</vt:lpstr>
      <vt:lpstr>Adobe Garamond Pro</vt:lpstr>
      <vt:lpstr>Arial Black</vt:lpstr>
      <vt:lpstr>Rockwell</vt:lpstr>
      <vt:lpstr>Haas</vt:lpstr>
      <vt:lpstr>simple-light-2</vt:lpstr>
      <vt:lpstr>1_simple-light-2</vt:lpstr>
      <vt:lpstr>2_simple-light-2</vt:lpstr>
      <vt:lpstr>2_Custom Design</vt:lpstr>
      <vt:lpstr>Imagining Innovation: Role of Creativity in Medical Education</vt:lpstr>
      <vt:lpstr>Session Learning Objectives</vt:lpstr>
      <vt:lpstr>Creativity Quiz</vt:lpstr>
      <vt:lpstr>PowerPoint Presentation</vt:lpstr>
      <vt:lpstr> </vt:lpstr>
      <vt:lpstr>PowerPoint Presentation</vt:lpstr>
      <vt:lpstr>PowerPoint Presentation</vt:lpstr>
      <vt:lpstr> 5 Skills for Creative Individuals:</vt:lpstr>
      <vt:lpstr>PowerPoint Presentation</vt:lpstr>
      <vt:lpstr>PowerPoint Presentation</vt:lpstr>
      <vt:lpstr>Default Mode Network: The Seat of Creativity </vt:lpstr>
      <vt:lpstr>PowerPoint Presentation</vt:lpstr>
      <vt:lpstr>PowerPoint Presentation</vt:lpstr>
      <vt:lpstr>Neural Basis of Insight</vt:lpstr>
      <vt:lpstr>PowerPoint Presentation</vt:lpstr>
      <vt:lpstr>PowerPoint Presentation</vt:lpstr>
      <vt:lpstr>PowerPoint Presentation</vt:lpstr>
      <vt:lpstr>PowerPoint Presentation</vt:lpstr>
      <vt:lpstr>Objectives</vt:lpstr>
      <vt:lpstr>PowerPoint Presentation</vt:lpstr>
      <vt:lpstr>PowerPoint Presentation</vt:lpstr>
      <vt:lpstr>The Discovery of Helicobacter Pylori</vt:lpstr>
      <vt:lpstr>5 Traits of Creative Individuals: Ramge and De La Vera </vt:lpstr>
      <vt:lpstr>Stop and Discuss</vt:lpstr>
      <vt:lpstr>PowerPoint Presentation</vt:lpstr>
      <vt:lpstr>PowerPoint Presentation</vt:lpstr>
      <vt:lpstr>Serendipity</vt:lpstr>
      <vt:lpstr>PowerPoint Presentation</vt:lpstr>
      <vt:lpstr>PowerPoint Presentation</vt:lpstr>
      <vt:lpstr>PowerPoint Presentation</vt:lpstr>
      <vt:lpstr>PowerPoint Presentation</vt:lpstr>
      <vt:lpstr>PowerPoint Presentation</vt:lpstr>
      <vt:lpstr>Dr. Eng and the Gila Monster</vt:lpstr>
      <vt:lpstr>PowerPoint Presentation</vt:lpstr>
      <vt:lpstr>1. Collaboration</vt:lpstr>
      <vt:lpstr>Creativity and the “Power of Twos”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Driver #4: Curiosity</vt:lpstr>
      <vt:lpstr>PowerPoint Presentation</vt:lpstr>
      <vt:lpstr>PowerPoint Presentation</vt:lpstr>
      <vt:lpstr>PowerPoint Presentation</vt:lpstr>
      <vt:lpstr>What is Curiosity? </vt:lpstr>
      <vt:lpstr>PowerPoint Presentation</vt:lpstr>
      <vt:lpstr>PowerPoint Presentation</vt:lpstr>
      <vt:lpstr>Medici Effect </vt:lpstr>
      <vt:lpstr>PowerPoint Presentation</vt:lpstr>
      <vt:lpstr>Convergence Medicine Arrives</vt:lpstr>
      <vt:lpstr>Stop and Reflect</vt:lpstr>
      <vt:lpstr>Barriers in Creativity</vt:lpstr>
      <vt:lpstr>Reflect and Share</vt:lpstr>
      <vt:lpstr>Re-igniting Creativity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Creativity in Research:Igniting the Fire</dc:title>
  <dc:creator>John, Vineeth P</dc:creator>
  <cp:lastModifiedBy>John, Vineeth P</cp:lastModifiedBy>
  <cp:revision>9</cp:revision>
  <cp:lastPrinted>2020-07-10T16:15:05Z</cp:lastPrinted>
  <dcterms:modified xsi:type="dcterms:W3CDTF">2024-02-23T21:50:32Z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0x010100BB3C468DC781D942853E4E9EA4897B54</vt:lpwstr>
  </property>
</Properties>
</file>