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3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5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8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7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E663-4F9D-489F-89D3-CF042B7BB3C6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5BE86-82AD-4071-BD8A-547D5AD2F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4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White Paper Recommendation and System Response </a:t>
            </a:r>
            <a:r>
              <a:rPr lang="en-US" sz="2000" dirty="0" smtClean="0"/>
              <a:t>Side x Side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038600" cy="452596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White Paper Immediate Actions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Establish a virtual institute via an Office of the Chancellor’s Institute for Advancing Women with a nationally sourced Executive Director and minimal staff.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Establish on-campus representatives at each institution as “Women’s Advancement Champions.”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Appoint a nationally recognized Advisory Council.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Sustain an annual sponsorship workshop and training camp.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 smtClean="0"/>
              <a:t>Identify community-based partnerships for financial support of the institute. </a:t>
            </a:r>
          </a:p>
          <a:p>
            <a:pPr marL="914400" lvl="1" indent="-457200">
              <a:buFont typeface="+mj-lt"/>
              <a:buAutoNum type="arabicPeriod"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343400" cy="521176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System Response and Recommendation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Modified</a:t>
            </a:r>
            <a:r>
              <a:rPr lang="en-US" sz="1800" dirty="0" smtClean="0"/>
              <a:t> due to current fiscal reality: Chancellor establishes and formalizes the network as a precursor to establishing an institute. Network renamed: “Chancellor’s Network for Women’s Leadership.”  Ensure membership is inclusive of all institutions. Pending improved budget conditions, hire a Director to operationalize the network and lead foundational </a:t>
            </a:r>
            <a:r>
              <a:rPr lang="en-US" sz="1800" dirty="0"/>
              <a:t>work </a:t>
            </a:r>
            <a:r>
              <a:rPr lang="en-US" sz="1800" dirty="0" smtClean="0"/>
              <a:t>for an institute.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Approved</a:t>
            </a:r>
            <a:r>
              <a:rPr lang="en-US" sz="1800" dirty="0" smtClean="0"/>
              <a:t>. Modify name to  “Women’s Leadership Champion.”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Approved. </a:t>
            </a:r>
            <a:r>
              <a:rPr lang="en-US" sz="1800" dirty="0" smtClean="0"/>
              <a:t>Will also add a Regent to the body.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Approved. </a:t>
            </a:r>
            <a:endParaRPr lang="en-US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163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White Paper Recommendation and System Response Side x Side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Decision Brief:  Response to the UT System Women’s Senior Leaders Network And Way Ahead</dc:title>
  <dc:creator>Tony</dc:creator>
  <cp:lastModifiedBy>Cucolo, Anthony</cp:lastModifiedBy>
  <cp:revision>101</cp:revision>
  <dcterms:created xsi:type="dcterms:W3CDTF">2016-07-31T22:17:42Z</dcterms:created>
  <dcterms:modified xsi:type="dcterms:W3CDTF">2017-07-26T17:04:52Z</dcterms:modified>
</cp:coreProperties>
</file>